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95" r:id="rId3"/>
    <p:sldId id="393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5486" autoAdjust="0"/>
  </p:normalViewPr>
  <p:slideViewPr>
    <p:cSldViewPr>
      <p:cViewPr varScale="1">
        <p:scale>
          <a:sx n="54" d="100"/>
          <a:sy n="54" d="100"/>
        </p:scale>
        <p:origin x="-151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16/11/2017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</a:t>
            </a:r>
            <a:r>
              <a:rPr lang="en-US" sz="1600" smtClean="0"/>
              <a:t>, </a:t>
            </a:r>
            <a:r>
              <a:rPr lang="en-US" sz="1600" smtClean="0"/>
              <a:t>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Learning Activities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62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129</cp:revision>
  <cp:lastPrinted>2017-06-30T11:32:39Z</cp:lastPrinted>
  <dcterms:created xsi:type="dcterms:W3CDTF">2014-03-19T22:20:04Z</dcterms:created>
  <dcterms:modified xsi:type="dcterms:W3CDTF">2017-11-16T17:46:36Z</dcterms:modified>
</cp:coreProperties>
</file>