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3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85AFC-CF13-4D45-88BA-C17E0242D4A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503BE-D310-434E-A834-C50958B8C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26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08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89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26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8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7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1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5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6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2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9AE43-D4B9-C244-AB7A-1FC32467E273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EE49C-A553-5744-8EEB-FE5A6E525D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5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87824" y="418654"/>
            <a:ext cx="5770984" cy="11381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>
                <a:solidFill>
                  <a:srgbClr val="00B050"/>
                </a:solidFill>
              </a:rPr>
              <a:t>I</a:t>
            </a:r>
            <a:r>
              <a:rPr lang="en-US" b="1" dirty="0" smtClean="0">
                <a:solidFill>
                  <a:srgbClr val="00B050"/>
                </a:solidFill>
              </a:rPr>
              <a:t>mplications for planning</a:t>
            </a:r>
            <a:r>
              <a:rPr lang="en-US" b="1" dirty="0" smtClean="0">
                <a:solidFill>
                  <a:srgbClr val="008000"/>
                </a:solidFill>
              </a:rPr>
              <a:t/>
            </a:r>
            <a:br>
              <a:rPr lang="en-US" b="1" dirty="0" smtClean="0">
                <a:solidFill>
                  <a:srgbClr val="008000"/>
                </a:solidFill>
              </a:rPr>
            </a:br>
            <a:r>
              <a:rPr lang="en-US" sz="2000" dirty="0" smtClean="0"/>
              <a:t>Vulnerable </a:t>
            </a:r>
            <a:r>
              <a:rPr lang="en-US" sz="2000" dirty="0"/>
              <a:t>spider </a:t>
            </a:r>
            <a:r>
              <a:rPr lang="en-US" sz="2000" dirty="0" smtClean="0"/>
              <a:t>web  Van </a:t>
            </a:r>
            <a:r>
              <a:rPr lang="en-US" sz="2000" dirty="0"/>
              <a:t>den </a:t>
            </a:r>
            <a:r>
              <a:rPr lang="en-US" sz="2000" dirty="0" err="1"/>
              <a:t>Akker</a:t>
            </a:r>
            <a:r>
              <a:rPr lang="en-US" sz="2000" dirty="0"/>
              <a:t> (2007 p39)</a:t>
            </a:r>
            <a:br>
              <a:rPr lang="en-US" sz="2000" dirty="0"/>
            </a:br>
            <a:endParaRPr lang="en-US" sz="2000" b="1" dirty="0">
              <a:solidFill>
                <a:srgbClr val="008000"/>
              </a:solidFill>
            </a:endParaRPr>
          </a:p>
        </p:txBody>
      </p:sp>
      <p:pic>
        <p:nvPicPr>
          <p:cNvPr id="6" name="Afbeelding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48"/>
          <a:stretch>
            <a:fillRect/>
          </a:stretch>
        </p:blipFill>
        <p:spPr bwMode="auto">
          <a:xfrm>
            <a:off x="1691680" y="1608252"/>
            <a:ext cx="5400600" cy="4630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19548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12 Reflection and reasoning DRAF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12 Reflection and reasoning DRAFT.thmx</Template>
  <TotalTime>0</TotalTime>
  <Words>4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Module 12 Reflection and reasoning DRAFT</vt:lpstr>
      <vt:lpstr>Acrobat Document</vt:lpstr>
      <vt:lpstr>Implications for planning Vulnerable spider web  Van den Akker (2007 p39) </vt:lpstr>
    </vt:vector>
  </TitlesOfParts>
  <Company>Institute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Implications for planning Vulnerable spider web  Van den Akker (2007 p39)</dc:title>
  <dc:creator>Esme Glauert</dc:creator>
  <cp:lastModifiedBy>Fani</cp:lastModifiedBy>
  <cp:revision>3</cp:revision>
  <dcterms:created xsi:type="dcterms:W3CDTF">2017-10-31T10:57:48Z</dcterms:created>
  <dcterms:modified xsi:type="dcterms:W3CDTF">2017-11-16T16:07:35Z</dcterms:modified>
</cp:coreProperties>
</file>