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6"/>
  </p:notesMasterIdLst>
  <p:handoutMasterIdLst>
    <p:handoutMasterId r:id="rId7"/>
  </p:handoutMasterIdLst>
  <p:sldIdLst>
    <p:sldId id="395" r:id="rId3"/>
    <p:sldId id="393" r:id="rId4"/>
    <p:sldId id="396" r:id="rId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85422" autoAdjust="0"/>
  </p:normalViewPr>
  <p:slideViewPr>
    <p:cSldViewPr>
      <p:cViewPr>
        <p:scale>
          <a:sx n="61" d="100"/>
          <a:sy n="61" d="100"/>
        </p:scale>
        <p:origin x="-1339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61" d="100"/>
          <a:sy n="161" d="100"/>
        </p:scale>
        <p:origin x="-3496" y="345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446C2-33EA-4614-A5F0-BBA4F97413F8}" type="datetimeFigureOut">
              <a:rPr lang="el-GR" smtClean="0"/>
              <a:t>24/11/2017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2C857-1BB0-49C6-AF85-27776C37916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3817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1399F-3A20-0F41-AA24-18FBC3435AC6}" type="datetimeFigureOut">
              <a:rPr lang="en-US" smtClean="0"/>
              <a:t>24-Nov-17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FBFCC-55E6-EC45-A409-A1EF2D23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5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43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83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10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82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9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959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356350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450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09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6509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6490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067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1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257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741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485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981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863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51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6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698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694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24/11/2017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10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24/11/2017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1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24/11/2017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742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24/11/2017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94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24/11/2017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148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24/11/2017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90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16B08-A473-4945-B721-D8119ED832AE}" type="datetimeFigureOut">
              <a:rPr lang="en-GB" smtClean="0"/>
              <a:t>24/11/2017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38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282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4825"/>
            <a:ext cx="8219256" cy="4032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234769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037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98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Definitions of creativity adopted by the CEYS project </a:t>
            </a:r>
            <a:br>
              <a:rPr lang="en-US" sz="2800" b="1" dirty="0" smtClean="0">
                <a:solidFill>
                  <a:srgbClr val="00B050"/>
                </a:solidFill>
              </a:rPr>
            </a:br>
            <a:r>
              <a:rPr lang="en-US" sz="1600" dirty="0" smtClean="0"/>
              <a:t>(from Creative Little Scientists</a:t>
            </a:r>
            <a:r>
              <a:rPr lang="en-US" sz="1600" smtClean="0"/>
              <a:t>, </a:t>
            </a:r>
            <a:r>
              <a:rPr lang="en-US" sz="1600" smtClean="0"/>
              <a:t>2014)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844824"/>
            <a:ext cx="7344816" cy="402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28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915000" cy="128215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Creative Dispositions</a:t>
            </a:r>
            <a:endParaRPr lang="en-US" sz="16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87825" y="2195357"/>
            <a:ext cx="5698976" cy="395128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Sense of initiative</a:t>
            </a:r>
          </a:p>
          <a:p>
            <a:r>
              <a:rPr lang="en-US" sz="2000" dirty="0">
                <a:latin typeface="+mj-lt"/>
              </a:rPr>
              <a:t>Motivation</a:t>
            </a:r>
          </a:p>
          <a:p>
            <a:r>
              <a:rPr lang="en-US" sz="2000" dirty="0">
                <a:latin typeface="+mj-lt"/>
              </a:rPr>
              <a:t>Ability to come up with something new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Imagination</a:t>
            </a:r>
          </a:p>
          <a:p>
            <a:r>
              <a:rPr lang="en-US" sz="2000" dirty="0">
                <a:latin typeface="+mj-lt"/>
              </a:rPr>
              <a:t>Curiosity</a:t>
            </a:r>
          </a:p>
          <a:p>
            <a:r>
              <a:rPr lang="en-US" sz="2000" dirty="0">
                <a:latin typeface="+mj-lt"/>
              </a:rPr>
              <a:t>Ability to work together</a:t>
            </a:r>
          </a:p>
          <a:p>
            <a:r>
              <a:rPr lang="en-US" sz="2000" dirty="0">
                <a:latin typeface="+mj-lt"/>
              </a:rPr>
              <a:t>Thinking </a:t>
            </a:r>
            <a:r>
              <a:rPr lang="en-US" sz="2000" dirty="0" smtClean="0">
                <a:latin typeface="+mj-lt"/>
              </a:rPr>
              <a:t>skills</a:t>
            </a:r>
            <a:endParaRPr lang="en-US" sz="2000" dirty="0">
              <a:latin typeface="+mj-lt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323528" y="5157192"/>
            <a:ext cx="3074640" cy="936104"/>
          </a:xfrm>
          <a:prstGeom prst="wedgeEllipseCallout">
            <a:avLst>
              <a:gd name="adj1" fmla="val 22229"/>
              <a:gd name="adj2" fmla="val -138280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From Creative Little Scientists, 2012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8193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915000" cy="128215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Connecting Inquiry Based Science Education and Creative Approaches</a:t>
            </a: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4040188" cy="504056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j-lt"/>
              </a:rPr>
              <a:t>Features of inquiry</a:t>
            </a:r>
            <a:endParaRPr lang="en-US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492896"/>
            <a:ext cx="4040188" cy="280831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Questioning</a:t>
            </a:r>
          </a:p>
          <a:p>
            <a:r>
              <a:rPr lang="en-US" sz="2000" dirty="0">
                <a:latin typeface="+mj-lt"/>
              </a:rPr>
              <a:t>Designing and planning investigations</a:t>
            </a:r>
          </a:p>
          <a:p>
            <a:r>
              <a:rPr lang="en-US" sz="2000" dirty="0">
                <a:latin typeface="+mj-lt"/>
              </a:rPr>
              <a:t>Gathering evidence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Explaining evidence</a:t>
            </a:r>
          </a:p>
          <a:p>
            <a:r>
              <a:rPr lang="en-US" sz="2000" dirty="0">
                <a:latin typeface="+mj-lt"/>
              </a:rPr>
              <a:t>Communicating explanations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Creative </a:t>
            </a:r>
            <a:r>
              <a:rPr lang="en-US" dirty="0" smtClean="0">
                <a:latin typeface="+mj-lt"/>
              </a:rPr>
              <a:t>Dispositions</a:t>
            </a:r>
            <a:endParaRPr lang="en-US" dirty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95357"/>
            <a:ext cx="4041775" cy="395128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Sense of initiative</a:t>
            </a:r>
          </a:p>
          <a:p>
            <a:r>
              <a:rPr lang="en-US" sz="2000" dirty="0">
                <a:latin typeface="+mj-lt"/>
              </a:rPr>
              <a:t>Motivation</a:t>
            </a:r>
          </a:p>
          <a:p>
            <a:r>
              <a:rPr lang="en-US" sz="2000" dirty="0">
                <a:latin typeface="+mj-lt"/>
              </a:rPr>
              <a:t>Ability to come up with something new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Imagination</a:t>
            </a:r>
          </a:p>
          <a:p>
            <a:r>
              <a:rPr lang="en-US" sz="2000" dirty="0">
                <a:latin typeface="+mj-lt"/>
              </a:rPr>
              <a:t>Curiosity</a:t>
            </a:r>
          </a:p>
          <a:p>
            <a:r>
              <a:rPr lang="en-US" sz="2000" dirty="0">
                <a:latin typeface="+mj-lt"/>
              </a:rPr>
              <a:t>Ability to work together</a:t>
            </a:r>
          </a:p>
          <a:p>
            <a:r>
              <a:rPr lang="en-US" sz="2000" dirty="0">
                <a:latin typeface="+mj-lt"/>
              </a:rPr>
              <a:t>Thinking </a:t>
            </a:r>
            <a:r>
              <a:rPr lang="en-US" sz="2000" dirty="0" smtClean="0">
                <a:latin typeface="+mj-lt"/>
              </a:rPr>
              <a:t>skills</a:t>
            </a:r>
            <a:endParaRPr lang="en-US" sz="2000" dirty="0">
              <a:latin typeface="+mj-lt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323528" y="5157192"/>
            <a:ext cx="3074640" cy="936104"/>
          </a:xfrm>
          <a:prstGeom prst="wedgeEllipseCallout">
            <a:avLst>
              <a:gd name="adj1" fmla="val 83274"/>
              <a:gd name="adj2" fmla="val -4316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From Creative Little Scientists, 2012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609056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2303</TotalTime>
  <Words>93</Words>
  <Application>Microsoft Office PowerPoint</Application>
  <PresentationFormat>On-screen Show (4:3)</PresentationFormat>
  <Paragraphs>32</Paragraphs>
  <Slides>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1_Custom Design</vt:lpstr>
      <vt:lpstr>Theme1</vt:lpstr>
      <vt:lpstr>Acrobat Document</vt:lpstr>
      <vt:lpstr>Definitions of creativity adopted by the CEYS project  (from Creative Little Scientists, 2014)</vt:lpstr>
      <vt:lpstr>Creative Dispositions</vt:lpstr>
      <vt:lpstr>Connecting Inquiry Based Science Education and Creative Approaches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Fani</dc:creator>
  <cp:lastModifiedBy>Fani</cp:lastModifiedBy>
  <cp:revision>132</cp:revision>
  <cp:lastPrinted>2017-06-30T11:32:39Z</cp:lastPrinted>
  <dcterms:created xsi:type="dcterms:W3CDTF">2014-03-19T22:20:04Z</dcterms:created>
  <dcterms:modified xsi:type="dcterms:W3CDTF">2017-11-24T10:36:52Z</dcterms:modified>
</cp:coreProperties>
</file>