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394" r:id="rId3"/>
    <p:sldId id="397" r:id="rId4"/>
    <p:sldId id="398" r:id="rId5"/>
    <p:sldId id="356" r:id="rId6"/>
    <p:sldId id="317" r:id="rId7"/>
    <p:sldId id="393" r:id="rId8"/>
    <p:sldId id="395" r:id="rId9"/>
    <p:sldId id="396" r:id="rId10"/>
    <p:sldId id="275" r:id="rId11"/>
    <p:sldId id="355" r:id="rId12"/>
    <p:sldId id="383" r:id="rId13"/>
    <p:sldId id="381" r:id="rId14"/>
    <p:sldId id="380" r:id="rId15"/>
    <p:sldId id="384" r:id="rId16"/>
    <p:sldId id="399" r:id="rId17"/>
    <p:sldId id="389" r:id="rId18"/>
    <p:sldId id="390" r:id="rId19"/>
    <p:sldId id="385" r:id="rId20"/>
    <p:sldId id="386" r:id="rId21"/>
    <p:sldId id="391" r:id="rId22"/>
    <p:sldId id="392" r:id="rId23"/>
    <p:sldId id="400" r:id="rId24"/>
    <p:sldId id="371" r:id="rId25"/>
    <p:sldId id="401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318"/>
    <a:srgbClr val="8545D7"/>
    <a:srgbClr val="D7389F"/>
    <a:srgbClr val="0BAA25"/>
    <a:srgbClr val="36D6D7"/>
    <a:srgbClr val="CC8A8A"/>
    <a:srgbClr val="CED227"/>
    <a:srgbClr val="B02398"/>
    <a:srgbClr val="2C91B4"/>
    <a:srgbClr val="CA6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0" autoAdjust="0"/>
    <p:restoredTop sz="94643" autoAdjust="0"/>
  </p:normalViewPr>
  <p:slideViewPr>
    <p:cSldViewPr>
      <p:cViewPr>
        <p:scale>
          <a:sx n="50" d="100"/>
          <a:sy n="50" d="100"/>
        </p:scale>
        <p:origin x="-112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99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CBF3B-8C9C-4120-AF75-41456EDBC480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3DEEC-7370-4137-945A-0A59644D8BB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351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DEEC-7370-4137-945A-0A59644D8BB5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413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185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DEEC-7370-4137-945A-0A59644D8BB5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000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8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dirty="0">
              <a:latin typeface="Calibri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F1CDA7-28C1-834B-B7DC-B92D4B388766}" type="slidenum">
              <a:rPr lang="nl-BE" sz="1200">
                <a:latin typeface="Calibri" charset="0"/>
              </a:rPr>
              <a:pPr eaLnBrk="1" hangingPunct="1"/>
              <a:t>23</a:t>
            </a:fld>
            <a:endParaRPr lang="el-GR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400550"/>
            <a:ext cx="5486400" cy="4089444"/>
          </a:xfrm>
        </p:spPr>
        <p:txBody>
          <a:bodyPr/>
          <a:lstStyle/>
          <a:p>
            <a:endParaRPr lang="en-GB" sz="1100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309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97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Ορισμός </a:t>
            </a:r>
            <a:r>
              <a:rPr lang="el-GR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της Δημιουργικότητας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l-GR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σκόπιμη διαδικασία της φαντασίας η οποία παράγει πρωτότυπα και αξιόλογα αποτελέσματα για το μαθητή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Ορισμός της Δημιουργικότητας στις Φυσικές Επιστήμες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l-GR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γένεση ιδεών και στρατηγικών ως άτομο ή ως κοινότητα, η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κριτική επιχειρηματολογία μεταξύ αυτών και η παραγωγή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αληθοφανών εξηγήσεων και στρατηγικών σύμφωνων με τα διαθέσιμα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στοιχεία.</a:t>
            </a:r>
            <a:endParaRPr lang="nl-BE" sz="12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04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DEEC-7370-4137-945A-0A59644D8BB5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64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DEEC-7370-4137-945A-0A59644D8BB5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110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057B-60FB-4B53-85A0-A05BAF0ABD00}" type="slidenum">
              <a:rPr lang="nl-BE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057B-60FB-4B53-85A0-A05BAF0ABD00}" type="slidenum">
              <a:rPr lang="nl-BE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22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057B-60FB-4B53-85A0-A05BAF0ABD00}" type="slidenum">
              <a:rPr lang="nl-BE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939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245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36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569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209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30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81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825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274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648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498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39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19256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44050307"/>
              </p:ext>
            </p:extLst>
          </p:nvPr>
        </p:nvGraphicFramePr>
        <p:xfrm>
          <a:off x="0" y="0"/>
          <a:ext cx="3338650" cy="18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" name="Acrobat Document" r:id="rId14" imgW="5398560" imgH="3594960" progId="AcroExch.Document.DC">
                  <p:embed/>
                </p:oleObj>
              </mc:Choice>
              <mc:Fallback>
                <p:oleObj name="Acrobat Document" r:id="rId14" imgW="5398560" imgH="3594960" progId="AcroExch.Document.DC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38650" cy="1844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2" y="6132673"/>
            <a:ext cx="576064" cy="5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234769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464D-87FC-40C3-A45B-C97AA827F88A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1037" name="Picture 13" descr="C:\Users\fani\Desktop\Disclaimer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75" y="6148988"/>
            <a:ext cx="4632951" cy="5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little-scientists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little-scientists.e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ys-project.e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ys-project.eu/" TargetMode="External"/><Relationship Id="rId2" Type="http://schemas.openxmlformats.org/officeDocument/2006/relationships/hyperlink" Target="http://creativecommons.org/licenses/by-nc-nd/4.0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 bwMode="auto">
          <a:xfrm>
            <a:off x="611188" y="1844825"/>
            <a:ext cx="8104187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l-GR" sz="4400" kern="0" dirty="0" smtClean="0">
                <a:solidFill>
                  <a:srgbClr val="FF0000"/>
                </a:solidFill>
                <a:effectLst/>
              </a:rPr>
              <a:t>Επιμορφωτική Ενότητα 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 </a:t>
            </a:r>
            <a:r>
              <a:rPr lang="el-GR" sz="4000" kern="0" dirty="0" smtClean="0">
                <a:solidFill>
                  <a:srgbClr val="FF0000"/>
                </a:solidFill>
                <a:effectLst/>
              </a:rPr>
              <a:t>Συνεργασία και ομαδική εργασία</a:t>
            </a:r>
          </a:p>
          <a:p>
            <a:pPr lvl="0" eaLnBrk="1" hangingPunct="1">
              <a:spcAft>
                <a:spcPts val="1200"/>
              </a:spcAft>
              <a:defRPr/>
            </a:pPr>
            <a:r>
              <a:rPr lang="el-GR" dirty="0" smtClean="0"/>
              <a:t> 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0127" y="3645024"/>
            <a:ext cx="28063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91880" y="620688"/>
            <a:ext cx="504056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el-GR" sz="4000" kern="0" dirty="0" smtClean="0">
                <a:solidFill>
                  <a:srgbClr val="00B050"/>
                </a:solidFill>
                <a:effectLst/>
              </a:rPr>
              <a:t>Περίγραμμα ενότητας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39552" y="1628800"/>
            <a:ext cx="8219256" cy="46805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l-GR" sz="3100" dirty="0" smtClean="0">
                <a:latin typeface="+mj-lt"/>
              </a:rPr>
              <a:t>Εισαγωγή, στόχοι και σκεπτικό της ενότητας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l-GR" sz="3100" dirty="0" smtClean="0">
                <a:latin typeface="+mj-lt"/>
              </a:rPr>
              <a:t>Εργασία επίλυσης προβλήματος - ευκαιρίες για συνεργασία και διάλογο - ο ρόλος τους στην ενίσχυση της δημιουργικότητας και της διερεύνησης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l-GR" sz="3100" dirty="0">
                <a:latin typeface="+mj-lt"/>
              </a:rPr>
              <a:t>Ανταλλαγή εμπειριών ομαδικής εργασίας - αποτελεσματικές προσεγγίσεις, προκλήσεις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l-GR" sz="3100" dirty="0" smtClean="0">
                <a:latin typeface="+mj-lt"/>
              </a:rPr>
              <a:t>Ανάλυση παραδειγμάτων από την τάξη - αποδεικτικά στοιχεία ομαδικής εργασίας, ρόλος του/της δασκάλου/ας στη στήριξη της συνεργασίας</a:t>
            </a:r>
            <a:endParaRPr lang="el-GR" sz="3100" dirty="0">
              <a:latin typeface="+mj-lt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l-GR" sz="3100" dirty="0" smtClean="0">
                <a:latin typeface="+mj-lt"/>
              </a:rPr>
              <a:t>Επιπτώσεις στον σχεδιασμό 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l-GR" sz="3100" dirty="0" smtClean="0">
                <a:latin typeface="+mj-lt"/>
              </a:rPr>
              <a:t>Αναστοχασμός πάνω σε ό,τι έχει προκύψει ως όφελος από την ενότητα.</a:t>
            </a:r>
            <a:endParaRPr lang="el-GR" sz="3100" dirty="0">
              <a:latin typeface="+mj-lt"/>
            </a:endParaRPr>
          </a:p>
          <a:p>
            <a:pPr marL="514350" indent="-514350">
              <a:buAutoNum type="arabicPeriod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558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6012160" cy="1282154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00B050"/>
                </a:solidFill>
              </a:rPr>
              <a:t>Εργασία επίλυσης προβλήματος</a:t>
            </a:r>
            <a:endParaRPr lang="el-GR" sz="4000" b="1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412776"/>
            <a:ext cx="4248472" cy="1224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400" dirty="0">
                <a:latin typeface="+mj-lt"/>
              </a:rPr>
              <a:t>Φτιάξτε την πιο ψηλή, πιο στέρεη κατασκευή που μπορείτε για να στηρίξετε ένα </a:t>
            </a:r>
            <a:r>
              <a:rPr lang="el-GR" sz="2400" dirty="0" smtClean="0">
                <a:latin typeface="+mj-lt"/>
              </a:rPr>
              <a:t>αυγό </a:t>
            </a:r>
            <a:r>
              <a:rPr lang="el-GR" sz="2400" dirty="0">
                <a:latin typeface="+mj-lt"/>
              </a:rPr>
              <a:t>χρησιμοποιώντας μακαρόνια και μάρσμελοου!</a:t>
            </a:r>
          </a:p>
          <a:p>
            <a:endParaRPr lang="el-G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08920"/>
            <a:ext cx="3930116" cy="2942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772816"/>
            <a:ext cx="4320480" cy="372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Εργαστείτε σε ομάδες των 4/6</a:t>
            </a:r>
          </a:p>
          <a:p>
            <a:r>
              <a:rPr lang="el-GR" sz="2400" dirty="0" smtClean="0">
                <a:solidFill>
                  <a:srgbClr val="FF0000"/>
                </a:solidFill>
                <a:latin typeface="+mj-lt"/>
              </a:rPr>
              <a:t>20 λεπτά</a:t>
            </a:r>
          </a:p>
          <a:p>
            <a:r>
              <a:rPr lang="el-GR" sz="2400" dirty="0" smtClean="0">
                <a:latin typeface="+mj-lt"/>
              </a:rPr>
              <a:t>Χωριστείτε σε 2 ομάδες των 2/3</a:t>
            </a:r>
          </a:p>
          <a:p>
            <a:endParaRPr lang="el-GR" sz="1000" dirty="0" smtClean="0">
              <a:latin typeface="+mj-lt"/>
            </a:endParaRPr>
          </a:p>
          <a:p>
            <a:r>
              <a:rPr lang="el-GR" sz="2400" b="1" dirty="0" smtClean="0">
                <a:latin typeface="+mj-lt"/>
              </a:rPr>
              <a:t>Αυτοί που αναλαμβάνουν το πρόβλημα </a:t>
            </a:r>
            <a:r>
              <a:rPr lang="el-GR" sz="2400" dirty="0" smtClean="0">
                <a:latin typeface="+mj-lt"/>
              </a:rPr>
              <a:t>εκτελούν την εργασία </a:t>
            </a:r>
          </a:p>
          <a:p>
            <a:endParaRPr lang="el-GR" sz="1000" dirty="0" smtClean="0">
              <a:latin typeface="+mj-lt"/>
            </a:endParaRPr>
          </a:p>
          <a:p>
            <a:r>
              <a:rPr lang="el-GR" sz="2400" b="1" dirty="0" smtClean="0">
                <a:latin typeface="+mj-lt"/>
              </a:rPr>
              <a:t>Οι παρατηρητές </a:t>
            </a:r>
            <a:r>
              <a:rPr lang="el-GR" sz="2400" dirty="0" smtClean="0">
                <a:latin typeface="+mj-lt"/>
              </a:rPr>
              <a:t>κρατούν σημειώσεις αυτών που λένε και κάνουν αυτοί που αναλαμβάνουν το πρόβλημα</a:t>
            </a:r>
          </a:p>
        </p:txBody>
      </p:sp>
    </p:spTree>
    <p:extLst>
      <p:ext uri="{BB962C8B-B14F-4D97-AF65-F5344CB8AC3E}">
        <p14:creationId xmlns:p14="http://schemas.microsoft.com/office/powerpoint/2010/main" val="8900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6336704" cy="10275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>
                <a:solidFill>
                  <a:srgbClr val="00B050"/>
                </a:solidFill>
              </a:rPr>
              <a:t>Ώρα για ανάλυση </a:t>
            </a:r>
            <a:r>
              <a:rPr dirty="0"/>
              <a:t/>
            </a:r>
            <a:br>
              <a:rPr dirty="0"/>
            </a:br>
            <a:r>
              <a:rPr lang="el-GR" sz="2800" b="1" dirty="0" smtClean="0">
                <a:solidFill>
                  <a:srgbClr val="00B050"/>
                </a:solidFill>
              </a:rPr>
              <a:t>Ανταλλαγή εμπειριών και παρατηρήσεων </a:t>
            </a:r>
            <a:endParaRPr lang="el-GR" sz="2800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grpSp>
        <p:nvGrpSpPr>
          <p:cNvPr id="28675" name="Group 4"/>
          <p:cNvGrpSpPr>
            <a:grpSpLocks noChangeAspect="1"/>
          </p:cNvGrpSpPr>
          <p:nvPr/>
        </p:nvGrpSpPr>
        <p:grpSpPr bwMode="auto">
          <a:xfrm>
            <a:off x="0" y="1196752"/>
            <a:ext cx="8748713" cy="5184576"/>
            <a:chOff x="567" y="1071"/>
            <a:chExt cx="4218" cy="3052"/>
          </a:xfrm>
        </p:grpSpPr>
        <p:sp>
          <p:nvSpPr>
            <p:cNvPr id="28679" name="AutoShape 5"/>
            <p:cNvSpPr>
              <a:spLocks noChangeAspect="1" noChangeArrowheads="1" noTextEdit="1"/>
            </p:cNvSpPr>
            <p:nvPr/>
          </p:nvSpPr>
          <p:spPr bwMode="auto">
            <a:xfrm>
              <a:off x="567" y="1071"/>
              <a:ext cx="4218" cy="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8680" name="Group 6"/>
            <p:cNvGrpSpPr>
              <a:grpSpLocks/>
            </p:cNvGrpSpPr>
            <p:nvPr/>
          </p:nvGrpSpPr>
          <p:grpSpPr bwMode="auto">
            <a:xfrm>
              <a:off x="672" y="1071"/>
              <a:ext cx="1588" cy="3052"/>
              <a:chOff x="672" y="1071"/>
              <a:chExt cx="1588" cy="3052"/>
            </a:xfrm>
          </p:grpSpPr>
          <p:sp>
            <p:nvSpPr>
              <p:cNvPr id="28796" name="Freeform 7"/>
              <p:cNvSpPr>
                <a:spLocks/>
              </p:cNvSpPr>
              <p:nvPr/>
            </p:nvSpPr>
            <p:spPr bwMode="auto">
              <a:xfrm>
                <a:off x="678" y="3684"/>
                <a:ext cx="1576" cy="433"/>
              </a:xfrm>
              <a:custGeom>
                <a:avLst/>
                <a:gdLst>
                  <a:gd name="T0" fmla="*/ 1 w 3152"/>
                  <a:gd name="T1" fmla="*/ 0 h 867"/>
                  <a:gd name="T2" fmla="*/ 1 w 3152"/>
                  <a:gd name="T3" fmla="*/ 0 h 867"/>
                  <a:gd name="T4" fmla="*/ 1 w 3152"/>
                  <a:gd name="T5" fmla="*/ 0 h 867"/>
                  <a:gd name="T6" fmla="*/ 1 w 3152"/>
                  <a:gd name="T7" fmla="*/ 0 h 867"/>
                  <a:gd name="T8" fmla="*/ 1 w 3152"/>
                  <a:gd name="T9" fmla="*/ 0 h 867"/>
                  <a:gd name="T10" fmla="*/ 1 w 3152"/>
                  <a:gd name="T11" fmla="*/ 0 h 867"/>
                  <a:gd name="T12" fmla="*/ 1 w 3152"/>
                  <a:gd name="T13" fmla="*/ 0 h 867"/>
                  <a:gd name="T14" fmla="*/ 1 w 3152"/>
                  <a:gd name="T15" fmla="*/ 0 h 867"/>
                  <a:gd name="T16" fmla="*/ 1 w 3152"/>
                  <a:gd name="T17" fmla="*/ 0 h 867"/>
                  <a:gd name="T18" fmla="*/ 1 w 3152"/>
                  <a:gd name="T19" fmla="*/ 0 h 867"/>
                  <a:gd name="T20" fmla="*/ 1 w 3152"/>
                  <a:gd name="T21" fmla="*/ 0 h 867"/>
                  <a:gd name="T22" fmla="*/ 1 w 3152"/>
                  <a:gd name="T23" fmla="*/ 0 h 867"/>
                  <a:gd name="T24" fmla="*/ 1 w 3152"/>
                  <a:gd name="T25" fmla="*/ 0 h 867"/>
                  <a:gd name="T26" fmla="*/ 1 w 3152"/>
                  <a:gd name="T27" fmla="*/ 0 h 867"/>
                  <a:gd name="T28" fmla="*/ 1 w 3152"/>
                  <a:gd name="T29" fmla="*/ 0 h 867"/>
                  <a:gd name="T30" fmla="*/ 1 w 3152"/>
                  <a:gd name="T31" fmla="*/ 0 h 867"/>
                  <a:gd name="T32" fmla="*/ 1 w 3152"/>
                  <a:gd name="T33" fmla="*/ 0 h 867"/>
                  <a:gd name="T34" fmla="*/ 1 w 3152"/>
                  <a:gd name="T35" fmla="*/ 0 h 867"/>
                  <a:gd name="T36" fmla="*/ 1 w 3152"/>
                  <a:gd name="T37" fmla="*/ 0 h 867"/>
                  <a:gd name="T38" fmla="*/ 1 w 3152"/>
                  <a:gd name="T39" fmla="*/ 0 h 867"/>
                  <a:gd name="T40" fmla="*/ 1 w 3152"/>
                  <a:gd name="T41" fmla="*/ 0 h 867"/>
                  <a:gd name="T42" fmla="*/ 1 w 3152"/>
                  <a:gd name="T43" fmla="*/ 0 h 867"/>
                  <a:gd name="T44" fmla="*/ 1 w 3152"/>
                  <a:gd name="T45" fmla="*/ 0 h 867"/>
                  <a:gd name="T46" fmla="*/ 1 w 3152"/>
                  <a:gd name="T47" fmla="*/ 0 h 867"/>
                  <a:gd name="T48" fmla="*/ 1 w 3152"/>
                  <a:gd name="T49" fmla="*/ 0 h 867"/>
                  <a:gd name="T50" fmla="*/ 1 w 3152"/>
                  <a:gd name="T51" fmla="*/ 0 h 867"/>
                  <a:gd name="T52" fmla="*/ 1 w 3152"/>
                  <a:gd name="T53" fmla="*/ 0 h 867"/>
                  <a:gd name="T54" fmla="*/ 1 w 3152"/>
                  <a:gd name="T55" fmla="*/ 0 h 867"/>
                  <a:gd name="T56" fmla="*/ 1 w 3152"/>
                  <a:gd name="T57" fmla="*/ 0 h 867"/>
                  <a:gd name="T58" fmla="*/ 1 w 3152"/>
                  <a:gd name="T59" fmla="*/ 0 h 867"/>
                  <a:gd name="T60" fmla="*/ 1 w 3152"/>
                  <a:gd name="T61" fmla="*/ 0 h 867"/>
                  <a:gd name="T62" fmla="*/ 1 w 3152"/>
                  <a:gd name="T63" fmla="*/ 0 h 867"/>
                  <a:gd name="T64" fmla="*/ 1 w 3152"/>
                  <a:gd name="T65" fmla="*/ 0 h 867"/>
                  <a:gd name="T66" fmla="*/ 1 w 3152"/>
                  <a:gd name="T67" fmla="*/ 0 h 867"/>
                  <a:gd name="T68" fmla="*/ 1 w 3152"/>
                  <a:gd name="T69" fmla="*/ 0 h 867"/>
                  <a:gd name="T70" fmla="*/ 1 w 3152"/>
                  <a:gd name="T71" fmla="*/ 0 h 867"/>
                  <a:gd name="T72" fmla="*/ 1 w 3152"/>
                  <a:gd name="T73" fmla="*/ 0 h 867"/>
                  <a:gd name="T74" fmla="*/ 1 w 3152"/>
                  <a:gd name="T75" fmla="*/ 0 h 867"/>
                  <a:gd name="T76" fmla="*/ 1 w 3152"/>
                  <a:gd name="T77" fmla="*/ 0 h 867"/>
                  <a:gd name="T78" fmla="*/ 1 w 3152"/>
                  <a:gd name="T79" fmla="*/ 0 h 867"/>
                  <a:gd name="T80" fmla="*/ 1 w 3152"/>
                  <a:gd name="T81" fmla="*/ 0 h 867"/>
                  <a:gd name="T82" fmla="*/ 1 w 3152"/>
                  <a:gd name="T83" fmla="*/ 0 h 867"/>
                  <a:gd name="T84" fmla="*/ 1 w 3152"/>
                  <a:gd name="T85" fmla="*/ 0 h 867"/>
                  <a:gd name="T86" fmla="*/ 1 w 3152"/>
                  <a:gd name="T87" fmla="*/ 0 h 867"/>
                  <a:gd name="T88" fmla="*/ 1 w 3152"/>
                  <a:gd name="T89" fmla="*/ 0 h 867"/>
                  <a:gd name="T90" fmla="*/ 1 w 3152"/>
                  <a:gd name="T91" fmla="*/ 0 h 867"/>
                  <a:gd name="T92" fmla="*/ 1 w 3152"/>
                  <a:gd name="T93" fmla="*/ 0 h 867"/>
                  <a:gd name="T94" fmla="*/ 1 w 3152"/>
                  <a:gd name="T95" fmla="*/ 0 h 867"/>
                  <a:gd name="T96" fmla="*/ 1 w 3152"/>
                  <a:gd name="T97" fmla="*/ 0 h 867"/>
                  <a:gd name="T98" fmla="*/ 1 w 3152"/>
                  <a:gd name="T99" fmla="*/ 0 h 867"/>
                  <a:gd name="T100" fmla="*/ 1 w 3152"/>
                  <a:gd name="T101" fmla="*/ 0 h 867"/>
                  <a:gd name="T102" fmla="*/ 1 w 3152"/>
                  <a:gd name="T103" fmla="*/ 0 h 86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152"/>
                  <a:gd name="T157" fmla="*/ 0 h 867"/>
                  <a:gd name="T158" fmla="*/ 3152 w 3152"/>
                  <a:gd name="T159" fmla="*/ 867 h 86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152" h="867">
                    <a:moveTo>
                      <a:pt x="3152" y="703"/>
                    </a:moveTo>
                    <a:lnTo>
                      <a:pt x="3129" y="726"/>
                    </a:lnTo>
                    <a:lnTo>
                      <a:pt x="3105" y="739"/>
                    </a:lnTo>
                    <a:lnTo>
                      <a:pt x="3082" y="750"/>
                    </a:lnTo>
                    <a:lnTo>
                      <a:pt x="3058" y="761"/>
                    </a:lnTo>
                    <a:lnTo>
                      <a:pt x="3023" y="773"/>
                    </a:lnTo>
                    <a:lnTo>
                      <a:pt x="2988" y="773"/>
                    </a:lnTo>
                    <a:lnTo>
                      <a:pt x="2952" y="785"/>
                    </a:lnTo>
                    <a:lnTo>
                      <a:pt x="2917" y="797"/>
                    </a:lnTo>
                    <a:lnTo>
                      <a:pt x="2882" y="797"/>
                    </a:lnTo>
                    <a:lnTo>
                      <a:pt x="2848" y="808"/>
                    </a:lnTo>
                    <a:lnTo>
                      <a:pt x="2800" y="808"/>
                    </a:lnTo>
                    <a:lnTo>
                      <a:pt x="2765" y="808"/>
                    </a:lnTo>
                    <a:lnTo>
                      <a:pt x="2718" y="820"/>
                    </a:lnTo>
                    <a:lnTo>
                      <a:pt x="2683" y="820"/>
                    </a:lnTo>
                    <a:lnTo>
                      <a:pt x="2636" y="820"/>
                    </a:lnTo>
                    <a:lnTo>
                      <a:pt x="2590" y="820"/>
                    </a:lnTo>
                    <a:lnTo>
                      <a:pt x="2554" y="808"/>
                    </a:lnTo>
                    <a:lnTo>
                      <a:pt x="2508" y="808"/>
                    </a:lnTo>
                    <a:lnTo>
                      <a:pt x="2461" y="808"/>
                    </a:lnTo>
                    <a:lnTo>
                      <a:pt x="2413" y="808"/>
                    </a:lnTo>
                    <a:lnTo>
                      <a:pt x="2379" y="797"/>
                    </a:lnTo>
                    <a:lnTo>
                      <a:pt x="2331" y="785"/>
                    </a:lnTo>
                    <a:lnTo>
                      <a:pt x="2285" y="785"/>
                    </a:lnTo>
                    <a:lnTo>
                      <a:pt x="2238" y="773"/>
                    </a:lnTo>
                    <a:lnTo>
                      <a:pt x="2203" y="761"/>
                    </a:lnTo>
                    <a:lnTo>
                      <a:pt x="2156" y="750"/>
                    </a:lnTo>
                    <a:lnTo>
                      <a:pt x="2121" y="739"/>
                    </a:lnTo>
                    <a:lnTo>
                      <a:pt x="2086" y="715"/>
                    </a:lnTo>
                    <a:lnTo>
                      <a:pt x="2050" y="703"/>
                    </a:lnTo>
                    <a:lnTo>
                      <a:pt x="2015" y="691"/>
                    </a:lnTo>
                    <a:lnTo>
                      <a:pt x="1980" y="668"/>
                    </a:lnTo>
                    <a:lnTo>
                      <a:pt x="1945" y="644"/>
                    </a:lnTo>
                    <a:lnTo>
                      <a:pt x="1922" y="656"/>
                    </a:lnTo>
                    <a:lnTo>
                      <a:pt x="1898" y="656"/>
                    </a:lnTo>
                    <a:lnTo>
                      <a:pt x="1863" y="668"/>
                    </a:lnTo>
                    <a:lnTo>
                      <a:pt x="1840" y="668"/>
                    </a:lnTo>
                    <a:lnTo>
                      <a:pt x="1816" y="668"/>
                    </a:lnTo>
                    <a:lnTo>
                      <a:pt x="1793" y="679"/>
                    </a:lnTo>
                    <a:lnTo>
                      <a:pt x="1769" y="679"/>
                    </a:lnTo>
                    <a:lnTo>
                      <a:pt x="1746" y="668"/>
                    </a:lnTo>
                    <a:lnTo>
                      <a:pt x="1723" y="668"/>
                    </a:lnTo>
                    <a:lnTo>
                      <a:pt x="1699" y="668"/>
                    </a:lnTo>
                    <a:lnTo>
                      <a:pt x="1676" y="668"/>
                    </a:lnTo>
                    <a:lnTo>
                      <a:pt x="1652" y="656"/>
                    </a:lnTo>
                    <a:lnTo>
                      <a:pt x="1641" y="644"/>
                    </a:lnTo>
                    <a:lnTo>
                      <a:pt x="1617" y="633"/>
                    </a:lnTo>
                    <a:lnTo>
                      <a:pt x="1593" y="620"/>
                    </a:lnTo>
                    <a:lnTo>
                      <a:pt x="1570" y="609"/>
                    </a:lnTo>
                    <a:lnTo>
                      <a:pt x="1546" y="620"/>
                    </a:lnTo>
                    <a:lnTo>
                      <a:pt x="1524" y="633"/>
                    </a:lnTo>
                    <a:lnTo>
                      <a:pt x="1511" y="644"/>
                    </a:lnTo>
                    <a:lnTo>
                      <a:pt x="1488" y="656"/>
                    </a:lnTo>
                    <a:lnTo>
                      <a:pt x="1465" y="668"/>
                    </a:lnTo>
                    <a:lnTo>
                      <a:pt x="1442" y="668"/>
                    </a:lnTo>
                    <a:lnTo>
                      <a:pt x="1418" y="679"/>
                    </a:lnTo>
                    <a:lnTo>
                      <a:pt x="1406" y="679"/>
                    </a:lnTo>
                    <a:lnTo>
                      <a:pt x="1383" y="679"/>
                    </a:lnTo>
                    <a:lnTo>
                      <a:pt x="1359" y="679"/>
                    </a:lnTo>
                    <a:lnTo>
                      <a:pt x="1336" y="679"/>
                    </a:lnTo>
                    <a:lnTo>
                      <a:pt x="1312" y="691"/>
                    </a:lnTo>
                    <a:lnTo>
                      <a:pt x="1301" y="691"/>
                    </a:lnTo>
                    <a:lnTo>
                      <a:pt x="1277" y="691"/>
                    </a:lnTo>
                    <a:lnTo>
                      <a:pt x="1254" y="691"/>
                    </a:lnTo>
                    <a:lnTo>
                      <a:pt x="1230" y="691"/>
                    </a:lnTo>
                    <a:lnTo>
                      <a:pt x="1206" y="703"/>
                    </a:lnTo>
                    <a:lnTo>
                      <a:pt x="1184" y="703"/>
                    </a:lnTo>
                    <a:lnTo>
                      <a:pt x="1160" y="715"/>
                    </a:lnTo>
                    <a:lnTo>
                      <a:pt x="1137" y="726"/>
                    </a:lnTo>
                    <a:lnTo>
                      <a:pt x="1113" y="739"/>
                    </a:lnTo>
                    <a:lnTo>
                      <a:pt x="1090" y="750"/>
                    </a:lnTo>
                    <a:lnTo>
                      <a:pt x="1066" y="761"/>
                    </a:lnTo>
                    <a:lnTo>
                      <a:pt x="1055" y="773"/>
                    </a:lnTo>
                    <a:lnTo>
                      <a:pt x="1031" y="785"/>
                    </a:lnTo>
                    <a:lnTo>
                      <a:pt x="1007" y="797"/>
                    </a:lnTo>
                    <a:lnTo>
                      <a:pt x="984" y="808"/>
                    </a:lnTo>
                    <a:lnTo>
                      <a:pt x="961" y="820"/>
                    </a:lnTo>
                    <a:lnTo>
                      <a:pt x="938" y="832"/>
                    </a:lnTo>
                    <a:lnTo>
                      <a:pt x="914" y="843"/>
                    </a:lnTo>
                    <a:lnTo>
                      <a:pt x="890" y="856"/>
                    </a:lnTo>
                    <a:lnTo>
                      <a:pt x="867" y="867"/>
                    </a:lnTo>
                    <a:lnTo>
                      <a:pt x="832" y="867"/>
                    </a:lnTo>
                    <a:lnTo>
                      <a:pt x="797" y="867"/>
                    </a:lnTo>
                    <a:lnTo>
                      <a:pt x="762" y="867"/>
                    </a:lnTo>
                    <a:lnTo>
                      <a:pt x="726" y="867"/>
                    </a:lnTo>
                    <a:lnTo>
                      <a:pt x="691" y="867"/>
                    </a:lnTo>
                    <a:lnTo>
                      <a:pt x="656" y="867"/>
                    </a:lnTo>
                    <a:lnTo>
                      <a:pt x="622" y="867"/>
                    </a:lnTo>
                    <a:lnTo>
                      <a:pt x="586" y="867"/>
                    </a:lnTo>
                    <a:lnTo>
                      <a:pt x="551" y="856"/>
                    </a:lnTo>
                    <a:lnTo>
                      <a:pt x="516" y="856"/>
                    </a:lnTo>
                    <a:lnTo>
                      <a:pt x="481" y="856"/>
                    </a:lnTo>
                    <a:lnTo>
                      <a:pt x="445" y="843"/>
                    </a:lnTo>
                    <a:lnTo>
                      <a:pt x="421" y="843"/>
                    </a:lnTo>
                    <a:lnTo>
                      <a:pt x="399" y="843"/>
                    </a:lnTo>
                    <a:lnTo>
                      <a:pt x="375" y="832"/>
                    </a:lnTo>
                    <a:lnTo>
                      <a:pt x="352" y="832"/>
                    </a:lnTo>
                    <a:lnTo>
                      <a:pt x="317" y="820"/>
                    </a:lnTo>
                    <a:lnTo>
                      <a:pt x="293" y="808"/>
                    </a:lnTo>
                    <a:lnTo>
                      <a:pt x="270" y="808"/>
                    </a:lnTo>
                    <a:lnTo>
                      <a:pt x="246" y="797"/>
                    </a:lnTo>
                    <a:lnTo>
                      <a:pt x="222" y="785"/>
                    </a:lnTo>
                    <a:lnTo>
                      <a:pt x="200" y="773"/>
                    </a:lnTo>
                    <a:lnTo>
                      <a:pt x="176" y="773"/>
                    </a:lnTo>
                    <a:lnTo>
                      <a:pt x="153" y="761"/>
                    </a:lnTo>
                    <a:lnTo>
                      <a:pt x="140" y="750"/>
                    </a:lnTo>
                    <a:lnTo>
                      <a:pt x="118" y="739"/>
                    </a:lnTo>
                    <a:lnTo>
                      <a:pt x="105" y="726"/>
                    </a:lnTo>
                    <a:lnTo>
                      <a:pt x="82" y="703"/>
                    </a:lnTo>
                    <a:lnTo>
                      <a:pt x="70" y="691"/>
                    </a:lnTo>
                    <a:lnTo>
                      <a:pt x="47" y="679"/>
                    </a:lnTo>
                    <a:lnTo>
                      <a:pt x="23" y="656"/>
                    </a:lnTo>
                    <a:lnTo>
                      <a:pt x="12" y="644"/>
                    </a:lnTo>
                    <a:lnTo>
                      <a:pt x="0" y="609"/>
                    </a:lnTo>
                    <a:lnTo>
                      <a:pt x="12" y="562"/>
                    </a:lnTo>
                    <a:lnTo>
                      <a:pt x="23" y="516"/>
                    </a:lnTo>
                    <a:lnTo>
                      <a:pt x="36" y="469"/>
                    </a:lnTo>
                    <a:lnTo>
                      <a:pt x="59" y="434"/>
                    </a:lnTo>
                    <a:lnTo>
                      <a:pt x="82" y="386"/>
                    </a:lnTo>
                    <a:lnTo>
                      <a:pt x="105" y="352"/>
                    </a:lnTo>
                    <a:lnTo>
                      <a:pt x="140" y="328"/>
                    </a:lnTo>
                    <a:lnTo>
                      <a:pt x="164" y="304"/>
                    </a:lnTo>
                    <a:lnTo>
                      <a:pt x="187" y="281"/>
                    </a:lnTo>
                    <a:lnTo>
                      <a:pt x="211" y="257"/>
                    </a:lnTo>
                    <a:lnTo>
                      <a:pt x="235" y="235"/>
                    </a:lnTo>
                    <a:lnTo>
                      <a:pt x="270" y="211"/>
                    </a:lnTo>
                    <a:lnTo>
                      <a:pt x="293" y="199"/>
                    </a:lnTo>
                    <a:lnTo>
                      <a:pt x="328" y="176"/>
                    </a:lnTo>
                    <a:lnTo>
                      <a:pt x="363" y="164"/>
                    </a:lnTo>
                    <a:lnTo>
                      <a:pt x="387" y="140"/>
                    </a:lnTo>
                    <a:lnTo>
                      <a:pt x="410" y="129"/>
                    </a:lnTo>
                    <a:lnTo>
                      <a:pt x="434" y="117"/>
                    </a:lnTo>
                    <a:lnTo>
                      <a:pt x="457" y="105"/>
                    </a:lnTo>
                    <a:lnTo>
                      <a:pt x="481" y="94"/>
                    </a:lnTo>
                    <a:lnTo>
                      <a:pt x="503" y="82"/>
                    </a:lnTo>
                    <a:lnTo>
                      <a:pt x="527" y="70"/>
                    </a:lnTo>
                    <a:lnTo>
                      <a:pt x="551" y="58"/>
                    </a:lnTo>
                    <a:lnTo>
                      <a:pt x="586" y="58"/>
                    </a:lnTo>
                    <a:lnTo>
                      <a:pt x="609" y="47"/>
                    </a:lnTo>
                    <a:lnTo>
                      <a:pt x="633" y="36"/>
                    </a:lnTo>
                    <a:lnTo>
                      <a:pt x="668" y="36"/>
                    </a:lnTo>
                    <a:lnTo>
                      <a:pt x="691" y="23"/>
                    </a:lnTo>
                    <a:lnTo>
                      <a:pt x="726" y="12"/>
                    </a:lnTo>
                    <a:lnTo>
                      <a:pt x="762" y="12"/>
                    </a:lnTo>
                    <a:lnTo>
                      <a:pt x="797" y="0"/>
                    </a:lnTo>
                    <a:lnTo>
                      <a:pt x="832" y="23"/>
                    </a:lnTo>
                    <a:lnTo>
                      <a:pt x="867" y="47"/>
                    </a:lnTo>
                    <a:lnTo>
                      <a:pt x="914" y="70"/>
                    </a:lnTo>
                    <a:lnTo>
                      <a:pt x="961" y="94"/>
                    </a:lnTo>
                    <a:lnTo>
                      <a:pt x="996" y="117"/>
                    </a:lnTo>
                    <a:lnTo>
                      <a:pt x="1043" y="129"/>
                    </a:lnTo>
                    <a:lnTo>
                      <a:pt x="1090" y="140"/>
                    </a:lnTo>
                    <a:lnTo>
                      <a:pt x="1137" y="164"/>
                    </a:lnTo>
                    <a:lnTo>
                      <a:pt x="1172" y="176"/>
                    </a:lnTo>
                    <a:lnTo>
                      <a:pt x="1219" y="187"/>
                    </a:lnTo>
                    <a:lnTo>
                      <a:pt x="1265" y="199"/>
                    </a:lnTo>
                    <a:lnTo>
                      <a:pt x="1312" y="199"/>
                    </a:lnTo>
                    <a:lnTo>
                      <a:pt x="1371" y="211"/>
                    </a:lnTo>
                    <a:lnTo>
                      <a:pt x="1418" y="211"/>
                    </a:lnTo>
                    <a:lnTo>
                      <a:pt x="1465" y="222"/>
                    </a:lnTo>
                    <a:lnTo>
                      <a:pt x="1511" y="222"/>
                    </a:lnTo>
                    <a:lnTo>
                      <a:pt x="1570" y="222"/>
                    </a:lnTo>
                    <a:lnTo>
                      <a:pt x="1617" y="222"/>
                    </a:lnTo>
                    <a:lnTo>
                      <a:pt x="1664" y="211"/>
                    </a:lnTo>
                    <a:lnTo>
                      <a:pt x="1723" y="211"/>
                    </a:lnTo>
                    <a:lnTo>
                      <a:pt x="1769" y="211"/>
                    </a:lnTo>
                    <a:lnTo>
                      <a:pt x="1827" y="199"/>
                    </a:lnTo>
                    <a:lnTo>
                      <a:pt x="1875" y="187"/>
                    </a:lnTo>
                    <a:lnTo>
                      <a:pt x="1933" y="176"/>
                    </a:lnTo>
                    <a:lnTo>
                      <a:pt x="1980" y="164"/>
                    </a:lnTo>
                    <a:lnTo>
                      <a:pt x="2039" y="153"/>
                    </a:lnTo>
                    <a:lnTo>
                      <a:pt x="2086" y="129"/>
                    </a:lnTo>
                    <a:lnTo>
                      <a:pt x="2145" y="117"/>
                    </a:lnTo>
                    <a:lnTo>
                      <a:pt x="2203" y="94"/>
                    </a:lnTo>
                    <a:lnTo>
                      <a:pt x="2249" y="82"/>
                    </a:lnTo>
                    <a:lnTo>
                      <a:pt x="2309" y="58"/>
                    </a:lnTo>
                    <a:lnTo>
                      <a:pt x="2367" y="36"/>
                    </a:lnTo>
                    <a:lnTo>
                      <a:pt x="2402" y="47"/>
                    </a:lnTo>
                    <a:lnTo>
                      <a:pt x="2449" y="58"/>
                    </a:lnTo>
                    <a:lnTo>
                      <a:pt x="2484" y="70"/>
                    </a:lnTo>
                    <a:lnTo>
                      <a:pt x="2530" y="94"/>
                    </a:lnTo>
                    <a:lnTo>
                      <a:pt x="2566" y="117"/>
                    </a:lnTo>
                    <a:lnTo>
                      <a:pt x="2612" y="140"/>
                    </a:lnTo>
                    <a:lnTo>
                      <a:pt x="2648" y="153"/>
                    </a:lnTo>
                    <a:lnTo>
                      <a:pt x="2683" y="176"/>
                    </a:lnTo>
                    <a:lnTo>
                      <a:pt x="2707" y="199"/>
                    </a:lnTo>
                    <a:lnTo>
                      <a:pt x="2742" y="222"/>
                    </a:lnTo>
                    <a:lnTo>
                      <a:pt x="2777" y="246"/>
                    </a:lnTo>
                    <a:lnTo>
                      <a:pt x="2800" y="270"/>
                    </a:lnTo>
                    <a:lnTo>
                      <a:pt x="2824" y="293"/>
                    </a:lnTo>
                    <a:lnTo>
                      <a:pt x="2848" y="317"/>
                    </a:lnTo>
                    <a:lnTo>
                      <a:pt x="2871" y="328"/>
                    </a:lnTo>
                    <a:lnTo>
                      <a:pt x="2882" y="352"/>
                    </a:lnTo>
                    <a:lnTo>
                      <a:pt x="2906" y="363"/>
                    </a:lnTo>
                    <a:lnTo>
                      <a:pt x="2930" y="386"/>
                    </a:lnTo>
                    <a:lnTo>
                      <a:pt x="2952" y="410"/>
                    </a:lnTo>
                    <a:lnTo>
                      <a:pt x="2976" y="434"/>
                    </a:lnTo>
                    <a:lnTo>
                      <a:pt x="2999" y="457"/>
                    </a:lnTo>
                    <a:lnTo>
                      <a:pt x="3023" y="480"/>
                    </a:lnTo>
                    <a:lnTo>
                      <a:pt x="3047" y="516"/>
                    </a:lnTo>
                    <a:lnTo>
                      <a:pt x="3058" y="538"/>
                    </a:lnTo>
                    <a:lnTo>
                      <a:pt x="3082" y="562"/>
                    </a:lnTo>
                    <a:lnTo>
                      <a:pt x="3093" y="586"/>
                    </a:lnTo>
                    <a:lnTo>
                      <a:pt x="3116" y="609"/>
                    </a:lnTo>
                    <a:lnTo>
                      <a:pt x="3129" y="633"/>
                    </a:lnTo>
                    <a:lnTo>
                      <a:pt x="3140" y="656"/>
                    </a:lnTo>
                    <a:lnTo>
                      <a:pt x="3140" y="679"/>
                    </a:lnTo>
                    <a:lnTo>
                      <a:pt x="3152" y="691"/>
                    </a:lnTo>
                    <a:lnTo>
                      <a:pt x="3152" y="703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97" name="Freeform 8"/>
              <p:cNvSpPr>
                <a:spLocks/>
              </p:cNvSpPr>
              <p:nvPr/>
            </p:nvSpPr>
            <p:spPr bwMode="auto">
              <a:xfrm>
                <a:off x="1645" y="4000"/>
                <a:ext cx="615" cy="100"/>
              </a:xfrm>
              <a:custGeom>
                <a:avLst/>
                <a:gdLst>
                  <a:gd name="T0" fmla="*/ 0 w 1231"/>
                  <a:gd name="T1" fmla="*/ 1 h 199"/>
                  <a:gd name="T2" fmla="*/ 0 w 1231"/>
                  <a:gd name="T3" fmla="*/ 1 h 199"/>
                  <a:gd name="T4" fmla="*/ 0 w 1231"/>
                  <a:gd name="T5" fmla="*/ 1 h 199"/>
                  <a:gd name="T6" fmla="*/ 0 w 1231"/>
                  <a:gd name="T7" fmla="*/ 1 h 199"/>
                  <a:gd name="T8" fmla="*/ 0 w 1231"/>
                  <a:gd name="T9" fmla="*/ 1 h 199"/>
                  <a:gd name="T10" fmla="*/ 0 w 1231"/>
                  <a:gd name="T11" fmla="*/ 1 h 199"/>
                  <a:gd name="T12" fmla="*/ 0 w 1231"/>
                  <a:gd name="T13" fmla="*/ 1 h 199"/>
                  <a:gd name="T14" fmla="*/ 0 w 1231"/>
                  <a:gd name="T15" fmla="*/ 1 h 199"/>
                  <a:gd name="T16" fmla="*/ 0 w 1231"/>
                  <a:gd name="T17" fmla="*/ 1 h 199"/>
                  <a:gd name="T18" fmla="*/ 0 w 1231"/>
                  <a:gd name="T19" fmla="*/ 1 h 199"/>
                  <a:gd name="T20" fmla="*/ 0 w 1231"/>
                  <a:gd name="T21" fmla="*/ 1 h 199"/>
                  <a:gd name="T22" fmla="*/ 0 w 1231"/>
                  <a:gd name="T23" fmla="*/ 1 h 199"/>
                  <a:gd name="T24" fmla="*/ 0 w 1231"/>
                  <a:gd name="T25" fmla="*/ 1 h 199"/>
                  <a:gd name="T26" fmla="*/ 0 w 1231"/>
                  <a:gd name="T27" fmla="*/ 1 h 199"/>
                  <a:gd name="T28" fmla="*/ 0 w 1231"/>
                  <a:gd name="T29" fmla="*/ 1 h 199"/>
                  <a:gd name="T30" fmla="*/ 0 w 1231"/>
                  <a:gd name="T31" fmla="*/ 1 h 199"/>
                  <a:gd name="T32" fmla="*/ 0 w 1231"/>
                  <a:gd name="T33" fmla="*/ 1 h 199"/>
                  <a:gd name="T34" fmla="*/ 0 w 1231"/>
                  <a:gd name="T35" fmla="*/ 1 h 199"/>
                  <a:gd name="T36" fmla="*/ 0 w 1231"/>
                  <a:gd name="T37" fmla="*/ 1 h 199"/>
                  <a:gd name="T38" fmla="*/ 0 w 1231"/>
                  <a:gd name="T39" fmla="*/ 1 h 199"/>
                  <a:gd name="T40" fmla="*/ 0 w 1231"/>
                  <a:gd name="T41" fmla="*/ 1 h 199"/>
                  <a:gd name="T42" fmla="*/ 0 w 1231"/>
                  <a:gd name="T43" fmla="*/ 1 h 199"/>
                  <a:gd name="T44" fmla="*/ 0 w 1231"/>
                  <a:gd name="T45" fmla="*/ 1 h 199"/>
                  <a:gd name="T46" fmla="*/ 0 w 1231"/>
                  <a:gd name="T47" fmla="*/ 1 h 199"/>
                  <a:gd name="T48" fmla="*/ 0 w 1231"/>
                  <a:gd name="T49" fmla="*/ 1 h 199"/>
                  <a:gd name="T50" fmla="*/ 0 w 1231"/>
                  <a:gd name="T51" fmla="*/ 1 h 199"/>
                  <a:gd name="T52" fmla="*/ 0 w 1231"/>
                  <a:gd name="T53" fmla="*/ 1 h 199"/>
                  <a:gd name="T54" fmla="*/ 0 w 1231"/>
                  <a:gd name="T55" fmla="*/ 1 h 199"/>
                  <a:gd name="T56" fmla="*/ 0 w 1231"/>
                  <a:gd name="T57" fmla="*/ 1 h 199"/>
                  <a:gd name="T58" fmla="*/ 0 w 1231"/>
                  <a:gd name="T59" fmla="*/ 1 h 199"/>
                  <a:gd name="T60" fmla="*/ 0 w 1231"/>
                  <a:gd name="T61" fmla="*/ 1 h 199"/>
                  <a:gd name="T62" fmla="*/ 0 w 1231"/>
                  <a:gd name="T63" fmla="*/ 1 h 199"/>
                  <a:gd name="T64" fmla="*/ 0 w 1231"/>
                  <a:gd name="T65" fmla="*/ 1 h 199"/>
                  <a:gd name="T66" fmla="*/ 0 w 1231"/>
                  <a:gd name="T67" fmla="*/ 0 h 199"/>
                  <a:gd name="T68" fmla="*/ 0 w 1231"/>
                  <a:gd name="T69" fmla="*/ 0 h 199"/>
                  <a:gd name="T70" fmla="*/ 0 w 1231"/>
                  <a:gd name="T71" fmla="*/ 1 h 199"/>
                  <a:gd name="T72" fmla="*/ 0 w 1231"/>
                  <a:gd name="T73" fmla="*/ 1 h 19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31"/>
                  <a:gd name="T112" fmla="*/ 0 h 199"/>
                  <a:gd name="T113" fmla="*/ 1231 w 1231"/>
                  <a:gd name="T114" fmla="*/ 199 h 19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31" h="199">
                    <a:moveTo>
                      <a:pt x="12" y="23"/>
                    </a:moveTo>
                    <a:lnTo>
                      <a:pt x="0" y="23"/>
                    </a:lnTo>
                    <a:lnTo>
                      <a:pt x="35" y="46"/>
                    </a:lnTo>
                    <a:lnTo>
                      <a:pt x="71" y="70"/>
                    </a:lnTo>
                    <a:lnTo>
                      <a:pt x="106" y="82"/>
                    </a:lnTo>
                    <a:lnTo>
                      <a:pt x="141" y="93"/>
                    </a:lnTo>
                    <a:lnTo>
                      <a:pt x="188" y="117"/>
                    </a:lnTo>
                    <a:lnTo>
                      <a:pt x="223" y="128"/>
                    </a:lnTo>
                    <a:lnTo>
                      <a:pt x="270" y="140"/>
                    </a:lnTo>
                    <a:lnTo>
                      <a:pt x="305" y="152"/>
                    </a:lnTo>
                    <a:lnTo>
                      <a:pt x="352" y="164"/>
                    </a:lnTo>
                    <a:lnTo>
                      <a:pt x="398" y="164"/>
                    </a:lnTo>
                    <a:lnTo>
                      <a:pt x="434" y="175"/>
                    </a:lnTo>
                    <a:lnTo>
                      <a:pt x="480" y="187"/>
                    </a:lnTo>
                    <a:lnTo>
                      <a:pt x="528" y="187"/>
                    </a:lnTo>
                    <a:lnTo>
                      <a:pt x="575" y="187"/>
                    </a:lnTo>
                    <a:lnTo>
                      <a:pt x="621" y="199"/>
                    </a:lnTo>
                    <a:lnTo>
                      <a:pt x="657" y="199"/>
                    </a:lnTo>
                    <a:lnTo>
                      <a:pt x="703" y="199"/>
                    </a:lnTo>
                    <a:lnTo>
                      <a:pt x="750" y="199"/>
                    </a:lnTo>
                    <a:lnTo>
                      <a:pt x="785" y="199"/>
                    </a:lnTo>
                    <a:lnTo>
                      <a:pt x="832" y="187"/>
                    </a:lnTo>
                    <a:lnTo>
                      <a:pt x="867" y="187"/>
                    </a:lnTo>
                    <a:lnTo>
                      <a:pt x="915" y="187"/>
                    </a:lnTo>
                    <a:lnTo>
                      <a:pt x="949" y="175"/>
                    </a:lnTo>
                    <a:lnTo>
                      <a:pt x="984" y="175"/>
                    </a:lnTo>
                    <a:lnTo>
                      <a:pt x="1032" y="164"/>
                    </a:lnTo>
                    <a:lnTo>
                      <a:pt x="1066" y="152"/>
                    </a:lnTo>
                    <a:lnTo>
                      <a:pt x="1090" y="152"/>
                    </a:lnTo>
                    <a:lnTo>
                      <a:pt x="1125" y="140"/>
                    </a:lnTo>
                    <a:lnTo>
                      <a:pt x="1149" y="128"/>
                    </a:lnTo>
                    <a:lnTo>
                      <a:pt x="1183" y="117"/>
                    </a:lnTo>
                    <a:lnTo>
                      <a:pt x="1207" y="106"/>
                    </a:lnTo>
                    <a:lnTo>
                      <a:pt x="1231" y="82"/>
                    </a:lnTo>
                    <a:lnTo>
                      <a:pt x="1219" y="70"/>
                    </a:lnTo>
                    <a:lnTo>
                      <a:pt x="1196" y="82"/>
                    </a:lnTo>
                    <a:lnTo>
                      <a:pt x="1172" y="93"/>
                    </a:lnTo>
                    <a:lnTo>
                      <a:pt x="1149" y="106"/>
                    </a:lnTo>
                    <a:lnTo>
                      <a:pt x="1114" y="117"/>
                    </a:lnTo>
                    <a:lnTo>
                      <a:pt x="1090" y="117"/>
                    </a:lnTo>
                    <a:lnTo>
                      <a:pt x="1055" y="128"/>
                    </a:lnTo>
                    <a:lnTo>
                      <a:pt x="1019" y="140"/>
                    </a:lnTo>
                    <a:lnTo>
                      <a:pt x="984" y="152"/>
                    </a:lnTo>
                    <a:lnTo>
                      <a:pt x="949" y="152"/>
                    </a:lnTo>
                    <a:lnTo>
                      <a:pt x="915" y="164"/>
                    </a:lnTo>
                    <a:lnTo>
                      <a:pt x="867" y="164"/>
                    </a:lnTo>
                    <a:lnTo>
                      <a:pt x="832" y="164"/>
                    </a:lnTo>
                    <a:lnTo>
                      <a:pt x="785" y="175"/>
                    </a:lnTo>
                    <a:lnTo>
                      <a:pt x="750" y="175"/>
                    </a:lnTo>
                    <a:lnTo>
                      <a:pt x="703" y="175"/>
                    </a:lnTo>
                    <a:lnTo>
                      <a:pt x="657" y="175"/>
                    </a:lnTo>
                    <a:lnTo>
                      <a:pt x="621" y="164"/>
                    </a:lnTo>
                    <a:lnTo>
                      <a:pt x="575" y="164"/>
                    </a:lnTo>
                    <a:lnTo>
                      <a:pt x="528" y="164"/>
                    </a:lnTo>
                    <a:lnTo>
                      <a:pt x="480" y="152"/>
                    </a:lnTo>
                    <a:lnTo>
                      <a:pt x="446" y="152"/>
                    </a:lnTo>
                    <a:lnTo>
                      <a:pt x="398" y="140"/>
                    </a:lnTo>
                    <a:lnTo>
                      <a:pt x="352" y="140"/>
                    </a:lnTo>
                    <a:lnTo>
                      <a:pt x="316" y="128"/>
                    </a:lnTo>
                    <a:lnTo>
                      <a:pt x="270" y="117"/>
                    </a:lnTo>
                    <a:lnTo>
                      <a:pt x="235" y="106"/>
                    </a:lnTo>
                    <a:lnTo>
                      <a:pt x="188" y="93"/>
                    </a:lnTo>
                    <a:lnTo>
                      <a:pt x="153" y="70"/>
                    </a:lnTo>
                    <a:lnTo>
                      <a:pt x="117" y="58"/>
                    </a:lnTo>
                    <a:lnTo>
                      <a:pt x="82" y="46"/>
                    </a:lnTo>
                    <a:lnTo>
                      <a:pt x="47" y="23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98" name="Freeform 9"/>
              <p:cNvSpPr>
                <a:spLocks/>
              </p:cNvSpPr>
              <p:nvPr/>
            </p:nvSpPr>
            <p:spPr bwMode="auto">
              <a:xfrm>
                <a:off x="1457" y="3983"/>
                <a:ext cx="194" cy="47"/>
              </a:xfrm>
              <a:custGeom>
                <a:avLst/>
                <a:gdLst>
                  <a:gd name="T0" fmla="*/ 1 w 386"/>
                  <a:gd name="T1" fmla="*/ 1 h 93"/>
                  <a:gd name="T2" fmla="*/ 0 w 386"/>
                  <a:gd name="T3" fmla="*/ 1 h 93"/>
                  <a:gd name="T4" fmla="*/ 1 w 386"/>
                  <a:gd name="T5" fmla="*/ 1 h 93"/>
                  <a:gd name="T6" fmla="*/ 1 w 386"/>
                  <a:gd name="T7" fmla="*/ 1 h 93"/>
                  <a:gd name="T8" fmla="*/ 1 w 386"/>
                  <a:gd name="T9" fmla="*/ 1 h 93"/>
                  <a:gd name="T10" fmla="*/ 1 w 386"/>
                  <a:gd name="T11" fmla="*/ 1 h 93"/>
                  <a:gd name="T12" fmla="*/ 1 w 386"/>
                  <a:gd name="T13" fmla="*/ 1 h 93"/>
                  <a:gd name="T14" fmla="*/ 1 w 386"/>
                  <a:gd name="T15" fmla="*/ 1 h 93"/>
                  <a:gd name="T16" fmla="*/ 1 w 386"/>
                  <a:gd name="T17" fmla="*/ 1 h 93"/>
                  <a:gd name="T18" fmla="*/ 1 w 386"/>
                  <a:gd name="T19" fmla="*/ 1 h 93"/>
                  <a:gd name="T20" fmla="*/ 1 w 386"/>
                  <a:gd name="T21" fmla="*/ 1 h 93"/>
                  <a:gd name="T22" fmla="*/ 1 w 386"/>
                  <a:gd name="T23" fmla="*/ 1 h 93"/>
                  <a:gd name="T24" fmla="*/ 1 w 386"/>
                  <a:gd name="T25" fmla="*/ 1 h 93"/>
                  <a:gd name="T26" fmla="*/ 1 w 386"/>
                  <a:gd name="T27" fmla="*/ 1 h 93"/>
                  <a:gd name="T28" fmla="*/ 1 w 386"/>
                  <a:gd name="T29" fmla="*/ 1 h 93"/>
                  <a:gd name="T30" fmla="*/ 1 w 386"/>
                  <a:gd name="T31" fmla="*/ 1 h 93"/>
                  <a:gd name="T32" fmla="*/ 1 w 386"/>
                  <a:gd name="T33" fmla="*/ 1 h 93"/>
                  <a:gd name="T34" fmla="*/ 1 w 386"/>
                  <a:gd name="T35" fmla="*/ 1 h 93"/>
                  <a:gd name="T36" fmla="*/ 1 w 386"/>
                  <a:gd name="T37" fmla="*/ 1 h 93"/>
                  <a:gd name="T38" fmla="*/ 1 w 386"/>
                  <a:gd name="T39" fmla="*/ 1 h 93"/>
                  <a:gd name="T40" fmla="*/ 1 w 386"/>
                  <a:gd name="T41" fmla="*/ 1 h 93"/>
                  <a:gd name="T42" fmla="*/ 1 w 386"/>
                  <a:gd name="T43" fmla="*/ 1 h 93"/>
                  <a:gd name="T44" fmla="*/ 1 w 386"/>
                  <a:gd name="T45" fmla="*/ 1 h 93"/>
                  <a:gd name="T46" fmla="*/ 1 w 386"/>
                  <a:gd name="T47" fmla="*/ 1 h 93"/>
                  <a:gd name="T48" fmla="*/ 1 w 386"/>
                  <a:gd name="T49" fmla="*/ 1 h 93"/>
                  <a:gd name="T50" fmla="*/ 1 w 386"/>
                  <a:gd name="T51" fmla="*/ 1 h 93"/>
                  <a:gd name="T52" fmla="*/ 1 w 386"/>
                  <a:gd name="T53" fmla="*/ 1 h 93"/>
                  <a:gd name="T54" fmla="*/ 1 w 386"/>
                  <a:gd name="T55" fmla="*/ 1 h 93"/>
                  <a:gd name="T56" fmla="*/ 1 w 386"/>
                  <a:gd name="T57" fmla="*/ 1 h 93"/>
                  <a:gd name="T58" fmla="*/ 1 w 386"/>
                  <a:gd name="T59" fmla="*/ 1 h 93"/>
                  <a:gd name="T60" fmla="*/ 1 w 386"/>
                  <a:gd name="T61" fmla="*/ 1 h 93"/>
                  <a:gd name="T62" fmla="*/ 1 w 386"/>
                  <a:gd name="T63" fmla="*/ 1 h 93"/>
                  <a:gd name="T64" fmla="*/ 1 w 386"/>
                  <a:gd name="T65" fmla="*/ 1 h 93"/>
                  <a:gd name="T66" fmla="*/ 1 w 386"/>
                  <a:gd name="T67" fmla="*/ 1 h 93"/>
                  <a:gd name="T68" fmla="*/ 1 w 386"/>
                  <a:gd name="T69" fmla="*/ 0 h 93"/>
                  <a:gd name="T70" fmla="*/ 0 w 386"/>
                  <a:gd name="T71" fmla="*/ 0 h 93"/>
                  <a:gd name="T72" fmla="*/ 1 w 386"/>
                  <a:gd name="T73" fmla="*/ 0 h 93"/>
                  <a:gd name="T74" fmla="*/ 0 w 386"/>
                  <a:gd name="T75" fmla="*/ 0 h 93"/>
                  <a:gd name="T76" fmla="*/ 0 w 386"/>
                  <a:gd name="T77" fmla="*/ 0 h 93"/>
                  <a:gd name="T78" fmla="*/ 0 w 386"/>
                  <a:gd name="T79" fmla="*/ 1 h 93"/>
                  <a:gd name="T80" fmla="*/ 0 w 386"/>
                  <a:gd name="T81" fmla="*/ 1 h 93"/>
                  <a:gd name="T82" fmla="*/ 1 w 386"/>
                  <a:gd name="T83" fmla="*/ 1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6"/>
                  <a:gd name="T127" fmla="*/ 0 h 93"/>
                  <a:gd name="T128" fmla="*/ 386 w 386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6" h="93">
                    <a:moveTo>
                      <a:pt x="11" y="22"/>
                    </a:moveTo>
                    <a:lnTo>
                      <a:pt x="0" y="22"/>
                    </a:lnTo>
                    <a:lnTo>
                      <a:pt x="23" y="35"/>
                    </a:lnTo>
                    <a:lnTo>
                      <a:pt x="47" y="46"/>
                    </a:lnTo>
                    <a:lnTo>
                      <a:pt x="69" y="58"/>
                    </a:lnTo>
                    <a:lnTo>
                      <a:pt x="93" y="70"/>
                    </a:lnTo>
                    <a:lnTo>
                      <a:pt x="117" y="81"/>
                    </a:lnTo>
                    <a:lnTo>
                      <a:pt x="140" y="81"/>
                    </a:lnTo>
                    <a:lnTo>
                      <a:pt x="164" y="81"/>
                    </a:lnTo>
                    <a:lnTo>
                      <a:pt x="187" y="93"/>
                    </a:lnTo>
                    <a:lnTo>
                      <a:pt x="210" y="93"/>
                    </a:lnTo>
                    <a:lnTo>
                      <a:pt x="234" y="93"/>
                    </a:lnTo>
                    <a:lnTo>
                      <a:pt x="257" y="81"/>
                    </a:lnTo>
                    <a:lnTo>
                      <a:pt x="281" y="81"/>
                    </a:lnTo>
                    <a:lnTo>
                      <a:pt x="304" y="81"/>
                    </a:lnTo>
                    <a:lnTo>
                      <a:pt x="339" y="70"/>
                    </a:lnTo>
                    <a:lnTo>
                      <a:pt x="363" y="70"/>
                    </a:lnTo>
                    <a:lnTo>
                      <a:pt x="386" y="58"/>
                    </a:lnTo>
                    <a:lnTo>
                      <a:pt x="386" y="35"/>
                    </a:lnTo>
                    <a:lnTo>
                      <a:pt x="350" y="46"/>
                    </a:lnTo>
                    <a:lnTo>
                      <a:pt x="328" y="46"/>
                    </a:lnTo>
                    <a:lnTo>
                      <a:pt x="304" y="58"/>
                    </a:lnTo>
                    <a:lnTo>
                      <a:pt x="281" y="58"/>
                    </a:lnTo>
                    <a:lnTo>
                      <a:pt x="257" y="58"/>
                    </a:lnTo>
                    <a:lnTo>
                      <a:pt x="234" y="70"/>
                    </a:lnTo>
                    <a:lnTo>
                      <a:pt x="210" y="70"/>
                    </a:lnTo>
                    <a:lnTo>
                      <a:pt x="187" y="58"/>
                    </a:lnTo>
                    <a:lnTo>
                      <a:pt x="164" y="58"/>
                    </a:lnTo>
                    <a:lnTo>
                      <a:pt x="151" y="58"/>
                    </a:lnTo>
                    <a:lnTo>
                      <a:pt x="128" y="46"/>
                    </a:lnTo>
                    <a:lnTo>
                      <a:pt x="105" y="46"/>
                    </a:lnTo>
                    <a:lnTo>
                      <a:pt x="82" y="35"/>
                    </a:lnTo>
                    <a:lnTo>
                      <a:pt x="58" y="22"/>
                    </a:lnTo>
                    <a:lnTo>
                      <a:pt x="34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99" name="Freeform 10"/>
              <p:cNvSpPr>
                <a:spLocks/>
              </p:cNvSpPr>
              <p:nvPr/>
            </p:nvSpPr>
            <p:spPr bwMode="auto">
              <a:xfrm>
                <a:off x="1287" y="3983"/>
                <a:ext cx="176" cy="52"/>
              </a:xfrm>
              <a:custGeom>
                <a:avLst/>
                <a:gdLst>
                  <a:gd name="T0" fmla="*/ 1 w 351"/>
                  <a:gd name="T1" fmla="*/ 0 h 105"/>
                  <a:gd name="T2" fmla="*/ 1 w 351"/>
                  <a:gd name="T3" fmla="*/ 0 h 105"/>
                  <a:gd name="T4" fmla="*/ 1 w 351"/>
                  <a:gd name="T5" fmla="*/ 0 h 105"/>
                  <a:gd name="T6" fmla="*/ 1 w 351"/>
                  <a:gd name="T7" fmla="*/ 0 h 105"/>
                  <a:gd name="T8" fmla="*/ 1 w 351"/>
                  <a:gd name="T9" fmla="*/ 0 h 105"/>
                  <a:gd name="T10" fmla="*/ 1 w 351"/>
                  <a:gd name="T11" fmla="*/ 0 h 105"/>
                  <a:gd name="T12" fmla="*/ 1 w 351"/>
                  <a:gd name="T13" fmla="*/ 0 h 105"/>
                  <a:gd name="T14" fmla="*/ 1 w 351"/>
                  <a:gd name="T15" fmla="*/ 0 h 105"/>
                  <a:gd name="T16" fmla="*/ 1 w 351"/>
                  <a:gd name="T17" fmla="*/ 0 h 105"/>
                  <a:gd name="T18" fmla="*/ 1 w 351"/>
                  <a:gd name="T19" fmla="*/ 0 h 105"/>
                  <a:gd name="T20" fmla="*/ 1 w 351"/>
                  <a:gd name="T21" fmla="*/ 0 h 105"/>
                  <a:gd name="T22" fmla="*/ 1 w 351"/>
                  <a:gd name="T23" fmla="*/ 0 h 105"/>
                  <a:gd name="T24" fmla="*/ 1 w 351"/>
                  <a:gd name="T25" fmla="*/ 0 h 105"/>
                  <a:gd name="T26" fmla="*/ 1 w 351"/>
                  <a:gd name="T27" fmla="*/ 0 h 105"/>
                  <a:gd name="T28" fmla="*/ 1 w 351"/>
                  <a:gd name="T29" fmla="*/ 0 h 105"/>
                  <a:gd name="T30" fmla="*/ 1 w 351"/>
                  <a:gd name="T31" fmla="*/ 0 h 105"/>
                  <a:gd name="T32" fmla="*/ 1 w 351"/>
                  <a:gd name="T33" fmla="*/ 0 h 105"/>
                  <a:gd name="T34" fmla="*/ 1 w 351"/>
                  <a:gd name="T35" fmla="*/ 0 h 105"/>
                  <a:gd name="T36" fmla="*/ 1 w 351"/>
                  <a:gd name="T37" fmla="*/ 0 h 105"/>
                  <a:gd name="T38" fmla="*/ 1 w 351"/>
                  <a:gd name="T39" fmla="*/ 0 h 105"/>
                  <a:gd name="T40" fmla="*/ 1 w 351"/>
                  <a:gd name="T41" fmla="*/ 0 h 105"/>
                  <a:gd name="T42" fmla="*/ 1 w 351"/>
                  <a:gd name="T43" fmla="*/ 0 h 105"/>
                  <a:gd name="T44" fmla="*/ 1 w 351"/>
                  <a:gd name="T45" fmla="*/ 0 h 105"/>
                  <a:gd name="T46" fmla="*/ 1 w 351"/>
                  <a:gd name="T47" fmla="*/ 0 h 105"/>
                  <a:gd name="T48" fmla="*/ 1 w 351"/>
                  <a:gd name="T49" fmla="*/ 0 h 105"/>
                  <a:gd name="T50" fmla="*/ 1 w 351"/>
                  <a:gd name="T51" fmla="*/ 0 h 105"/>
                  <a:gd name="T52" fmla="*/ 1 w 351"/>
                  <a:gd name="T53" fmla="*/ 0 h 105"/>
                  <a:gd name="T54" fmla="*/ 1 w 351"/>
                  <a:gd name="T55" fmla="*/ 0 h 105"/>
                  <a:gd name="T56" fmla="*/ 1 w 351"/>
                  <a:gd name="T57" fmla="*/ 0 h 105"/>
                  <a:gd name="T58" fmla="*/ 1 w 351"/>
                  <a:gd name="T59" fmla="*/ 0 h 105"/>
                  <a:gd name="T60" fmla="*/ 1 w 351"/>
                  <a:gd name="T61" fmla="*/ 0 h 105"/>
                  <a:gd name="T62" fmla="*/ 1 w 351"/>
                  <a:gd name="T63" fmla="*/ 0 h 105"/>
                  <a:gd name="T64" fmla="*/ 1 w 351"/>
                  <a:gd name="T65" fmla="*/ 0 h 105"/>
                  <a:gd name="T66" fmla="*/ 1 w 351"/>
                  <a:gd name="T67" fmla="*/ 0 h 105"/>
                  <a:gd name="T68" fmla="*/ 1 w 351"/>
                  <a:gd name="T69" fmla="*/ 0 h 105"/>
                  <a:gd name="T70" fmla="*/ 1 w 351"/>
                  <a:gd name="T71" fmla="*/ 0 h 105"/>
                  <a:gd name="T72" fmla="*/ 1 w 351"/>
                  <a:gd name="T73" fmla="*/ 0 h 105"/>
                  <a:gd name="T74" fmla="*/ 0 w 351"/>
                  <a:gd name="T75" fmla="*/ 0 h 105"/>
                  <a:gd name="T76" fmla="*/ 0 w 351"/>
                  <a:gd name="T77" fmla="*/ 0 h 105"/>
                  <a:gd name="T78" fmla="*/ 0 w 351"/>
                  <a:gd name="T79" fmla="*/ 0 h 105"/>
                  <a:gd name="T80" fmla="*/ 1 w 351"/>
                  <a:gd name="T81" fmla="*/ 0 h 105"/>
                  <a:gd name="T82" fmla="*/ 1 w 351"/>
                  <a:gd name="T83" fmla="*/ 0 h 1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1"/>
                  <a:gd name="T127" fmla="*/ 0 h 105"/>
                  <a:gd name="T128" fmla="*/ 351 w 351"/>
                  <a:gd name="T129" fmla="*/ 105 h 1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1" h="105">
                    <a:moveTo>
                      <a:pt x="23" y="105"/>
                    </a:moveTo>
                    <a:lnTo>
                      <a:pt x="11" y="105"/>
                    </a:lnTo>
                    <a:lnTo>
                      <a:pt x="35" y="105"/>
                    </a:lnTo>
                    <a:lnTo>
                      <a:pt x="58" y="105"/>
                    </a:lnTo>
                    <a:lnTo>
                      <a:pt x="82" y="105"/>
                    </a:lnTo>
                    <a:lnTo>
                      <a:pt x="93" y="105"/>
                    </a:lnTo>
                    <a:lnTo>
                      <a:pt x="117" y="105"/>
                    </a:lnTo>
                    <a:lnTo>
                      <a:pt x="140" y="93"/>
                    </a:lnTo>
                    <a:lnTo>
                      <a:pt x="164" y="93"/>
                    </a:lnTo>
                    <a:lnTo>
                      <a:pt x="187" y="93"/>
                    </a:lnTo>
                    <a:lnTo>
                      <a:pt x="210" y="93"/>
                    </a:lnTo>
                    <a:lnTo>
                      <a:pt x="223" y="81"/>
                    </a:lnTo>
                    <a:lnTo>
                      <a:pt x="246" y="70"/>
                    </a:lnTo>
                    <a:lnTo>
                      <a:pt x="269" y="70"/>
                    </a:lnTo>
                    <a:lnTo>
                      <a:pt x="292" y="58"/>
                    </a:lnTo>
                    <a:lnTo>
                      <a:pt x="316" y="46"/>
                    </a:lnTo>
                    <a:lnTo>
                      <a:pt x="327" y="35"/>
                    </a:lnTo>
                    <a:lnTo>
                      <a:pt x="351" y="22"/>
                    </a:lnTo>
                    <a:lnTo>
                      <a:pt x="340" y="0"/>
                    </a:lnTo>
                    <a:lnTo>
                      <a:pt x="316" y="11"/>
                    </a:lnTo>
                    <a:lnTo>
                      <a:pt x="305" y="22"/>
                    </a:lnTo>
                    <a:lnTo>
                      <a:pt x="281" y="35"/>
                    </a:lnTo>
                    <a:lnTo>
                      <a:pt x="257" y="46"/>
                    </a:lnTo>
                    <a:lnTo>
                      <a:pt x="246" y="58"/>
                    </a:lnTo>
                    <a:lnTo>
                      <a:pt x="223" y="58"/>
                    </a:lnTo>
                    <a:lnTo>
                      <a:pt x="199" y="70"/>
                    </a:lnTo>
                    <a:lnTo>
                      <a:pt x="187" y="70"/>
                    </a:lnTo>
                    <a:lnTo>
                      <a:pt x="164" y="70"/>
                    </a:lnTo>
                    <a:lnTo>
                      <a:pt x="140" y="70"/>
                    </a:lnTo>
                    <a:lnTo>
                      <a:pt x="117" y="70"/>
                    </a:lnTo>
                    <a:lnTo>
                      <a:pt x="93" y="70"/>
                    </a:lnTo>
                    <a:lnTo>
                      <a:pt x="82" y="70"/>
                    </a:lnTo>
                    <a:lnTo>
                      <a:pt x="58" y="70"/>
                    </a:lnTo>
                    <a:lnTo>
                      <a:pt x="35" y="70"/>
                    </a:lnTo>
                    <a:lnTo>
                      <a:pt x="11" y="70"/>
                    </a:lnTo>
                    <a:lnTo>
                      <a:pt x="11" y="81"/>
                    </a:lnTo>
                    <a:lnTo>
                      <a:pt x="11" y="70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11" y="105"/>
                    </a:lnTo>
                    <a:lnTo>
                      <a:pt x="23" y="10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0" name="Freeform 11"/>
              <p:cNvSpPr>
                <a:spLocks/>
              </p:cNvSpPr>
              <p:nvPr/>
            </p:nvSpPr>
            <p:spPr bwMode="auto">
              <a:xfrm>
                <a:off x="1106" y="4023"/>
                <a:ext cx="193" cy="100"/>
              </a:xfrm>
              <a:custGeom>
                <a:avLst/>
                <a:gdLst>
                  <a:gd name="T0" fmla="*/ 1 w 386"/>
                  <a:gd name="T1" fmla="*/ 1 h 199"/>
                  <a:gd name="T2" fmla="*/ 1 w 386"/>
                  <a:gd name="T3" fmla="*/ 1 h 199"/>
                  <a:gd name="T4" fmla="*/ 1 w 386"/>
                  <a:gd name="T5" fmla="*/ 1 h 199"/>
                  <a:gd name="T6" fmla="*/ 1 w 386"/>
                  <a:gd name="T7" fmla="*/ 1 h 199"/>
                  <a:gd name="T8" fmla="*/ 1 w 386"/>
                  <a:gd name="T9" fmla="*/ 1 h 199"/>
                  <a:gd name="T10" fmla="*/ 1 w 386"/>
                  <a:gd name="T11" fmla="*/ 1 h 199"/>
                  <a:gd name="T12" fmla="*/ 1 w 386"/>
                  <a:gd name="T13" fmla="*/ 1 h 199"/>
                  <a:gd name="T14" fmla="*/ 1 w 386"/>
                  <a:gd name="T15" fmla="*/ 1 h 199"/>
                  <a:gd name="T16" fmla="*/ 1 w 386"/>
                  <a:gd name="T17" fmla="*/ 1 h 199"/>
                  <a:gd name="T18" fmla="*/ 1 w 386"/>
                  <a:gd name="T19" fmla="*/ 1 h 199"/>
                  <a:gd name="T20" fmla="*/ 1 w 386"/>
                  <a:gd name="T21" fmla="*/ 1 h 199"/>
                  <a:gd name="T22" fmla="*/ 1 w 386"/>
                  <a:gd name="T23" fmla="*/ 1 h 199"/>
                  <a:gd name="T24" fmla="*/ 1 w 386"/>
                  <a:gd name="T25" fmla="*/ 1 h 199"/>
                  <a:gd name="T26" fmla="*/ 1 w 386"/>
                  <a:gd name="T27" fmla="*/ 1 h 199"/>
                  <a:gd name="T28" fmla="*/ 1 w 386"/>
                  <a:gd name="T29" fmla="*/ 1 h 199"/>
                  <a:gd name="T30" fmla="*/ 1 w 386"/>
                  <a:gd name="T31" fmla="*/ 1 h 199"/>
                  <a:gd name="T32" fmla="*/ 1 w 386"/>
                  <a:gd name="T33" fmla="*/ 1 h 199"/>
                  <a:gd name="T34" fmla="*/ 1 w 386"/>
                  <a:gd name="T35" fmla="*/ 1 h 199"/>
                  <a:gd name="T36" fmla="*/ 1 w 386"/>
                  <a:gd name="T37" fmla="*/ 0 h 199"/>
                  <a:gd name="T38" fmla="*/ 1 w 386"/>
                  <a:gd name="T39" fmla="*/ 1 h 199"/>
                  <a:gd name="T40" fmla="*/ 1 w 386"/>
                  <a:gd name="T41" fmla="*/ 1 h 199"/>
                  <a:gd name="T42" fmla="*/ 1 w 386"/>
                  <a:gd name="T43" fmla="*/ 1 h 199"/>
                  <a:gd name="T44" fmla="*/ 1 w 386"/>
                  <a:gd name="T45" fmla="*/ 1 h 199"/>
                  <a:gd name="T46" fmla="*/ 1 w 386"/>
                  <a:gd name="T47" fmla="*/ 1 h 199"/>
                  <a:gd name="T48" fmla="*/ 1 w 386"/>
                  <a:gd name="T49" fmla="*/ 1 h 199"/>
                  <a:gd name="T50" fmla="*/ 1 w 386"/>
                  <a:gd name="T51" fmla="*/ 1 h 199"/>
                  <a:gd name="T52" fmla="*/ 1 w 386"/>
                  <a:gd name="T53" fmla="*/ 1 h 199"/>
                  <a:gd name="T54" fmla="*/ 1 w 386"/>
                  <a:gd name="T55" fmla="*/ 1 h 199"/>
                  <a:gd name="T56" fmla="*/ 1 w 386"/>
                  <a:gd name="T57" fmla="*/ 1 h 199"/>
                  <a:gd name="T58" fmla="*/ 1 w 386"/>
                  <a:gd name="T59" fmla="*/ 1 h 199"/>
                  <a:gd name="T60" fmla="*/ 1 w 386"/>
                  <a:gd name="T61" fmla="*/ 1 h 199"/>
                  <a:gd name="T62" fmla="*/ 1 w 386"/>
                  <a:gd name="T63" fmla="*/ 1 h 199"/>
                  <a:gd name="T64" fmla="*/ 1 w 386"/>
                  <a:gd name="T65" fmla="*/ 1 h 199"/>
                  <a:gd name="T66" fmla="*/ 1 w 386"/>
                  <a:gd name="T67" fmla="*/ 1 h 199"/>
                  <a:gd name="T68" fmla="*/ 1 w 386"/>
                  <a:gd name="T69" fmla="*/ 1 h 199"/>
                  <a:gd name="T70" fmla="*/ 1 w 386"/>
                  <a:gd name="T71" fmla="*/ 1 h 199"/>
                  <a:gd name="T72" fmla="*/ 1 w 386"/>
                  <a:gd name="T73" fmla="*/ 1 h 199"/>
                  <a:gd name="T74" fmla="*/ 0 w 386"/>
                  <a:gd name="T75" fmla="*/ 1 h 199"/>
                  <a:gd name="T76" fmla="*/ 0 w 386"/>
                  <a:gd name="T77" fmla="*/ 1 h 199"/>
                  <a:gd name="T78" fmla="*/ 0 w 386"/>
                  <a:gd name="T79" fmla="*/ 1 h 199"/>
                  <a:gd name="T80" fmla="*/ 1 w 386"/>
                  <a:gd name="T81" fmla="*/ 1 h 199"/>
                  <a:gd name="T82" fmla="*/ 1 w 386"/>
                  <a:gd name="T83" fmla="*/ 1 h 1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6"/>
                  <a:gd name="T127" fmla="*/ 0 h 199"/>
                  <a:gd name="T128" fmla="*/ 386 w 386"/>
                  <a:gd name="T129" fmla="*/ 199 h 1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6" h="199">
                    <a:moveTo>
                      <a:pt x="11" y="199"/>
                    </a:moveTo>
                    <a:lnTo>
                      <a:pt x="11" y="199"/>
                    </a:lnTo>
                    <a:lnTo>
                      <a:pt x="34" y="188"/>
                    </a:lnTo>
                    <a:lnTo>
                      <a:pt x="58" y="177"/>
                    </a:lnTo>
                    <a:lnTo>
                      <a:pt x="82" y="164"/>
                    </a:lnTo>
                    <a:lnTo>
                      <a:pt x="105" y="153"/>
                    </a:lnTo>
                    <a:lnTo>
                      <a:pt x="128" y="141"/>
                    </a:lnTo>
                    <a:lnTo>
                      <a:pt x="151" y="129"/>
                    </a:lnTo>
                    <a:lnTo>
                      <a:pt x="175" y="118"/>
                    </a:lnTo>
                    <a:lnTo>
                      <a:pt x="199" y="106"/>
                    </a:lnTo>
                    <a:lnTo>
                      <a:pt x="222" y="94"/>
                    </a:lnTo>
                    <a:lnTo>
                      <a:pt x="246" y="82"/>
                    </a:lnTo>
                    <a:lnTo>
                      <a:pt x="268" y="71"/>
                    </a:lnTo>
                    <a:lnTo>
                      <a:pt x="292" y="60"/>
                    </a:lnTo>
                    <a:lnTo>
                      <a:pt x="316" y="47"/>
                    </a:lnTo>
                    <a:lnTo>
                      <a:pt x="339" y="36"/>
                    </a:lnTo>
                    <a:lnTo>
                      <a:pt x="363" y="24"/>
                    </a:lnTo>
                    <a:lnTo>
                      <a:pt x="386" y="24"/>
                    </a:lnTo>
                    <a:lnTo>
                      <a:pt x="374" y="0"/>
                    </a:lnTo>
                    <a:lnTo>
                      <a:pt x="350" y="12"/>
                    </a:lnTo>
                    <a:lnTo>
                      <a:pt x="328" y="24"/>
                    </a:lnTo>
                    <a:lnTo>
                      <a:pt x="304" y="24"/>
                    </a:lnTo>
                    <a:lnTo>
                      <a:pt x="281" y="36"/>
                    </a:lnTo>
                    <a:lnTo>
                      <a:pt x="257" y="47"/>
                    </a:lnTo>
                    <a:lnTo>
                      <a:pt x="234" y="60"/>
                    </a:lnTo>
                    <a:lnTo>
                      <a:pt x="210" y="71"/>
                    </a:lnTo>
                    <a:lnTo>
                      <a:pt x="187" y="82"/>
                    </a:lnTo>
                    <a:lnTo>
                      <a:pt x="164" y="94"/>
                    </a:lnTo>
                    <a:lnTo>
                      <a:pt x="140" y="106"/>
                    </a:lnTo>
                    <a:lnTo>
                      <a:pt x="117" y="118"/>
                    </a:lnTo>
                    <a:lnTo>
                      <a:pt x="105" y="129"/>
                    </a:lnTo>
                    <a:lnTo>
                      <a:pt x="69" y="141"/>
                    </a:lnTo>
                    <a:lnTo>
                      <a:pt x="58" y="153"/>
                    </a:lnTo>
                    <a:lnTo>
                      <a:pt x="34" y="164"/>
                    </a:lnTo>
                    <a:lnTo>
                      <a:pt x="11" y="177"/>
                    </a:lnTo>
                    <a:lnTo>
                      <a:pt x="11" y="164"/>
                    </a:lnTo>
                    <a:lnTo>
                      <a:pt x="11" y="177"/>
                    </a:lnTo>
                    <a:lnTo>
                      <a:pt x="0" y="177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11" y="19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1" name="Freeform 12"/>
              <p:cNvSpPr>
                <a:spLocks/>
              </p:cNvSpPr>
              <p:nvPr/>
            </p:nvSpPr>
            <p:spPr bwMode="auto">
              <a:xfrm>
                <a:off x="848" y="4094"/>
                <a:ext cx="263" cy="29"/>
              </a:xfrm>
              <a:custGeom>
                <a:avLst/>
                <a:gdLst>
                  <a:gd name="T0" fmla="*/ 0 w 527"/>
                  <a:gd name="T1" fmla="*/ 1 h 58"/>
                  <a:gd name="T2" fmla="*/ 0 w 527"/>
                  <a:gd name="T3" fmla="*/ 1 h 58"/>
                  <a:gd name="T4" fmla="*/ 0 w 527"/>
                  <a:gd name="T5" fmla="*/ 1 h 58"/>
                  <a:gd name="T6" fmla="*/ 0 w 527"/>
                  <a:gd name="T7" fmla="*/ 1 h 58"/>
                  <a:gd name="T8" fmla="*/ 0 w 527"/>
                  <a:gd name="T9" fmla="*/ 1 h 58"/>
                  <a:gd name="T10" fmla="*/ 0 w 527"/>
                  <a:gd name="T11" fmla="*/ 1 h 58"/>
                  <a:gd name="T12" fmla="*/ 0 w 527"/>
                  <a:gd name="T13" fmla="*/ 1 h 58"/>
                  <a:gd name="T14" fmla="*/ 0 w 527"/>
                  <a:gd name="T15" fmla="*/ 1 h 58"/>
                  <a:gd name="T16" fmla="*/ 0 w 527"/>
                  <a:gd name="T17" fmla="*/ 1 h 58"/>
                  <a:gd name="T18" fmla="*/ 0 w 527"/>
                  <a:gd name="T19" fmla="*/ 1 h 58"/>
                  <a:gd name="T20" fmla="*/ 0 w 527"/>
                  <a:gd name="T21" fmla="*/ 1 h 58"/>
                  <a:gd name="T22" fmla="*/ 0 w 527"/>
                  <a:gd name="T23" fmla="*/ 1 h 58"/>
                  <a:gd name="T24" fmla="*/ 0 w 527"/>
                  <a:gd name="T25" fmla="*/ 1 h 58"/>
                  <a:gd name="T26" fmla="*/ 0 w 527"/>
                  <a:gd name="T27" fmla="*/ 1 h 58"/>
                  <a:gd name="T28" fmla="*/ 0 w 527"/>
                  <a:gd name="T29" fmla="*/ 1 h 58"/>
                  <a:gd name="T30" fmla="*/ 0 w 527"/>
                  <a:gd name="T31" fmla="*/ 1 h 58"/>
                  <a:gd name="T32" fmla="*/ 0 w 527"/>
                  <a:gd name="T33" fmla="*/ 1 h 58"/>
                  <a:gd name="T34" fmla="*/ 0 w 527"/>
                  <a:gd name="T35" fmla="*/ 1 h 58"/>
                  <a:gd name="T36" fmla="*/ 0 w 527"/>
                  <a:gd name="T37" fmla="*/ 1 h 58"/>
                  <a:gd name="T38" fmla="*/ 0 w 527"/>
                  <a:gd name="T39" fmla="*/ 1 h 58"/>
                  <a:gd name="T40" fmla="*/ 0 w 527"/>
                  <a:gd name="T41" fmla="*/ 1 h 58"/>
                  <a:gd name="T42" fmla="*/ 0 w 527"/>
                  <a:gd name="T43" fmla="*/ 1 h 58"/>
                  <a:gd name="T44" fmla="*/ 0 w 527"/>
                  <a:gd name="T45" fmla="*/ 1 h 58"/>
                  <a:gd name="T46" fmla="*/ 0 w 527"/>
                  <a:gd name="T47" fmla="*/ 1 h 58"/>
                  <a:gd name="T48" fmla="*/ 0 w 527"/>
                  <a:gd name="T49" fmla="*/ 1 h 58"/>
                  <a:gd name="T50" fmla="*/ 0 w 527"/>
                  <a:gd name="T51" fmla="*/ 1 h 58"/>
                  <a:gd name="T52" fmla="*/ 0 w 527"/>
                  <a:gd name="T53" fmla="*/ 1 h 58"/>
                  <a:gd name="T54" fmla="*/ 0 w 527"/>
                  <a:gd name="T55" fmla="*/ 1 h 58"/>
                  <a:gd name="T56" fmla="*/ 0 w 527"/>
                  <a:gd name="T57" fmla="*/ 1 h 58"/>
                  <a:gd name="T58" fmla="*/ 0 w 527"/>
                  <a:gd name="T59" fmla="*/ 1 h 58"/>
                  <a:gd name="T60" fmla="*/ 0 w 527"/>
                  <a:gd name="T61" fmla="*/ 1 h 58"/>
                  <a:gd name="T62" fmla="*/ 0 w 527"/>
                  <a:gd name="T63" fmla="*/ 1 h 58"/>
                  <a:gd name="T64" fmla="*/ 0 w 527"/>
                  <a:gd name="T65" fmla="*/ 1 h 58"/>
                  <a:gd name="T66" fmla="*/ 0 w 527"/>
                  <a:gd name="T67" fmla="*/ 0 h 58"/>
                  <a:gd name="T68" fmla="*/ 0 w 527"/>
                  <a:gd name="T69" fmla="*/ 0 h 58"/>
                  <a:gd name="T70" fmla="*/ 0 w 527"/>
                  <a:gd name="T71" fmla="*/ 0 h 58"/>
                  <a:gd name="T72" fmla="*/ 0 w 527"/>
                  <a:gd name="T73" fmla="*/ 0 h 58"/>
                  <a:gd name="T74" fmla="*/ 0 w 527"/>
                  <a:gd name="T75" fmla="*/ 0 h 58"/>
                  <a:gd name="T76" fmla="*/ 0 w 527"/>
                  <a:gd name="T77" fmla="*/ 0 h 58"/>
                  <a:gd name="T78" fmla="*/ 0 w 527"/>
                  <a:gd name="T79" fmla="*/ 1 h 58"/>
                  <a:gd name="T80" fmla="*/ 0 w 527"/>
                  <a:gd name="T81" fmla="*/ 1 h 58"/>
                  <a:gd name="T82" fmla="*/ 0 w 527"/>
                  <a:gd name="T83" fmla="*/ 1 h 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7"/>
                  <a:gd name="T127" fmla="*/ 0 h 58"/>
                  <a:gd name="T128" fmla="*/ 527 w 527"/>
                  <a:gd name="T129" fmla="*/ 58 h 5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7" h="58">
                    <a:moveTo>
                      <a:pt x="12" y="23"/>
                    </a:moveTo>
                    <a:lnTo>
                      <a:pt x="12" y="23"/>
                    </a:lnTo>
                    <a:lnTo>
                      <a:pt x="23" y="23"/>
                    </a:lnTo>
                    <a:lnTo>
                      <a:pt x="59" y="36"/>
                    </a:lnTo>
                    <a:lnTo>
                      <a:pt x="81" y="36"/>
                    </a:lnTo>
                    <a:lnTo>
                      <a:pt x="105" y="47"/>
                    </a:lnTo>
                    <a:lnTo>
                      <a:pt x="141" y="47"/>
                    </a:lnTo>
                    <a:lnTo>
                      <a:pt x="176" y="47"/>
                    </a:lnTo>
                    <a:lnTo>
                      <a:pt x="211" y="58"/>
                    </a:lnTo>
                    <a:lnTo>
                      <a:pt x="246" y="58"/>
                    </a:lnTo>
                    <a:lnTo>
                      <a:pt x="282" y="58"/>
                    </a:lnTo>
                    <a:lnTo>
                      <a:pt x="316" y="58"/>
                    </a:lnTo>
                    <a:lnTo>
                      <a:pt x="351" y="58"/>
                    </a:lnTo>
                    <a:lnTo>
                      <a:pt x="386" y="58"/>
                    </a:lnTo>
                    <a:lnTo>
                      <a:pt x="422" y="58"/>
                    </a:lnTo>
                    <a:lnTo>
                      <a:pt x="457" y="58"/>
                    </a:lnTo>
                    <a:lnTo>
                      <a:pt x="492" y="58"/>
                    </a:lnTo>
                    <a:lnTo>
                      <a:pt x="527" y="58"/>
                    </a:lnTo>
                    <a:lnTo>
                      <a:pt x="527" y="23"/>
                    </a:lnTo>
                    <a:lnTo>
                      <a:pt x="492" y="36"/>
                    </a:lnTo>
                    <a:lnTo>
                      <a:pt x="457" y="36"/>
                    </a:lnTo>
                    <a:lnTo>
                      <a:pt x="422" y="36"/>
                    </a:lnTo>
                    <a:lnTo>
                      <a:pt x="386" y="36"/>
                    </a:lnTo>
                    <a:lnTo>
                      <a:pt x="351" y="36"/>
                    </a:lnTo>
                    <a:lnTo>
                      <a:pt x="316" y="36"/>
                    </a:lnTo>
                    <a:lnTo>
                      <a:pt x="282" y="36"/>
                    </a:lnTo>
                    <a:lnTo>
                      <a:pt x="246" y="23"/>
                    </a:lnTo>
                    <a:lnTo>
                      <a:pt x="211" y="23"/>
                    </a:lnTo>
                    <a:lnTo>
                      <a:pt x="176" y="23"/>
                    </a:lnTo>
                    <a:lnTo>
                      <a:pt x="141" y="23"/>
                    </a:lnTo>
                    <a:lnTo>
                      <a:pt x="105" y="12"/>
                    </a:lnTo>
                    <a:lnTo>
                      <a:pt x="81" y="12"/>
                    </a:lnTo>
                    <a:lnTo>
                      <a:pt x="59" y="12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2" name="Freeform 13"/>
              <p:cNvSpPr>
                <a:spLocks/>
              </p:cNvSpPr>
              <p:nvPr/>
            </p:nvSpPr>
            <p:spPr bwMode="auto">
              <a:xfrm>
                <a:off x="678" y="4000"/>
                <a:ext cx="176" cy="106"/>
              </a:xfrm>
              <a:custGeom>
                <a:avLst/>
                <a:gdLst>
                  <a:gd name="T0" fmla="*/ 0 w 352"/>
                  <a:gd name="T1" fmla="*/ 1 h 210"/>
                  <a:gd name="T2" fmla="*/ 0 w 352"/>
                  <a:gd name="T3" fmla="*/ 1 h 210"/>
                  <a:gd name="T4" fmla="*/ 1 w 352"/>
                  <a:gd name="T5" fmla="*/ 1 h 210"/>
                  <a:gd name="T6" fmla="*/ 1 w 352"/>
                  <a:gd name="T7" fmla="*/ 1 h 210"/>
                  <a:gd name="T8" fmla="*/ 1 w 352"/>
                  <a:gd name="T9" fmla="*/ 1 h 210"/>
                  <a:gd name="T10" fmla="*/ 1 w 352"/>
                  <a:gd name="T11" fmla="*/ 1 h 210"/>
                  <a:gd name="T12" fmla="*/ 1 w 352"/>
                  <a:gd name="T13" fmla="*/ 1 h 210"/>
                  <a:gd name="T14" fmla="*/ 1 w 352"/>
                  <a:gd name="T15" fmla="*/ 1 h 210"/>
                  <a:gd name="T16" fmla="*/ 1 w 352"/>
                  <a:gd name="T17" fmla="*/ 1 h 210"/>
                  <a:gd name="T18" fmla="*/ 1 w 352"/>
                  <a:gd name="T19" fmla="*/ 1 h 210"/>
                  <a:gd name="T20" fmla="*/ 1 w 352"/>
                  <a:gd name="T21" fmla="*/ 1 h 210"/>
                  <a:gd name="T22" fmla="*/ 1 w 352"/>
                  <a:gd name="T23" fmla="*/ 1 h 210"/>
                  <a:gd name="T24" fmla="*/ 1 w 352"/>
                  <a:gd name="T25" fmla="*/ 1 h 210"/>
                  <a:gd name="T26" fmla="*/ 1 w 352"/>
                  <a:gd name="T27" fmla="*/ 1 h 210"/>
                  <a:gd name="T28" fmla="*/ 1 w 352"/>
                  <a:gd name="T29" fmla="*/ 1 h 210"/>
                  <a:gd name="T30" fmla="*/ 1 w 352"/>
                  <a:gd name="T31" fmla="*/ 1 h 210"/>
                  <a:gd name="T32" fmla="*/ 1 w 352"/>
                  <a:gd name="T33" fmla="*/ 1 h 210"/>
                  <a:gd name="T34" fmla="*/ 1 w 352"/>
                  <a:gd name="T35" fmla="*/ 1 h 210"/>
                  <a:gd name="T36" fmla="*/ 1 w 352"/>
                  <a:gd name="T37" fmla="*/ 1 h 210"/>
                  <a:gd name="T38" fmla="*/ 1 w 352"/>
                  <a:gd name="T39" fmla="*/ 1 h 210"/>
                  <a:gd name="T40" fmla="*/ 1 w 352"/>
                  <a:gd name="T41" fmla="*/ 1 h 210"/>
                  <a:gd name="T42" fmla="*/ 1 w 352"/>
                  <a:gd name="T43" fmla="*/ 1 h 210"/>
                  <a:gd name="T44" fmla="*/ 1 w 352"/>
                  <a:gd name="T45" fmla="*/ 1 h 210"/>
                  <a:gd name="T46" fmla="*/ 1 w 352"/>
                  <a:gd name="T47" fmla="*/ 1 h 210"/>
                  <a:gd name="T48" fmla="*/ 1 w 352"/>
                  <a:gd name="T49" fmla="*/ 1 h 210"/>
                  <a:gd name="T50" fmla="*/ 1 w 352"/>
                  <a:gd name="T51" fmla="*/ 1 h 210"/>
                  <a:gd name="T52" fmla="*/ 1 w 352"/>
                  <a:gd name="T53" fmla="*/ 1 h 210"/>
                  <a:gd name="T54" fmla="*/ 1 w 352"/>
                  <a:gd name="T55" fmla="*/ 1 h 210"/>
                  <a:gd name="T56" fmla="*/ 1 w 352"/>
                  <a:gd name="T57" fmla="*/ 1 h 210"/>
                  <a:gd name="T58" fmla="*/ 1 w 352"/>
                  <a:gd name="T59" fmla="*/ 1 h 210"/>
                  <a:gd name="T60" fmla="*/ 1 w 352"/>
                  <a:gd name="T61" fmla="*/ 1 h 210"/>
                  <a:gd name="T62" fmla="*/ 1 w 352"/>
                  <a:gd name="T63" fmla="*/ 1 h 210"/>
                  <a:gd name="T64" fmla="*/ 1 w 352"/>
                  <a:gd name="T65" fmla="*/ 1 h 210"/>
                  <a:gd name="T66" fmla="*/ 1 w 352"/>
                  <a:gd name="T67" fmla="*/ 1 h 210"/>
                  <a:gd name="T68" fmla="*/ 1 w 352"/>
                  <a:gd name="T69" fmla="*/ 0 h 210"/>
                  <a:gd name="T70" fmla="*/ 1 w 352"/>
                  <a:gd name="T71" fmla="*/ 0 h 210"/>
                  <a:gd name="T72" fmla="*/ 1 w 352"/>
                  <a:gd name="T73" fmla="*/ 0 h 210"/>
                  <a:gd name="T74" fmla="*/ 1 w 352"/>
                  <a:gd name="T75" fmla="*/ 0 h 210"/>
                  <a:gd name="T76" fmla="*/ 0 w 352"/>
                  <a:gd name="T77" fmla="*/ 0 h 210"/>
                  <a:gd name="T78" fmla="*/ 0 w 352"/>
                  <a:gd name="T79" fmla="*/ 1 h 210"/>
                  <a:gd name="T80" fmla="*/ 0 w 352"/>
                  <a:gd name="T81" fmla="*/ 1 h 210"/>
                  <a:gd name="T82" fmla="*/ 0 w 352"/>
                  <a:gd name="T83" fmla="*/ 1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2"/>
                  <a:gd name="T127" fmla="*/ 0 h 210"/>
                  <a:gd name="T128" fmla="*/ 352 w 35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2" h="210">
                    <a:moveTo>
                      <a:pt x="0" y="11"/>
                    </a:moveTo>
                    <a:lnTo>
                      <a:pt x="0" y="11"/>
                    </a:lnTo>
                    <a:lnTo>
                      <a:pt x="23" y="35"/>
                    </a:lnTo>
                    <a:lnTo>
                      <a:pt x="36" y="58"/>
                    </a:lnTo>
                    <a:lnTo>
                      <a:pt x="59" y="70"/>
                    </a:lnTo>
                    <a:lnTo>
                      <a:pt x="82" y="82"/>
                    </a:lnTo>
                    <a:lnTo>
                      <a:pt x="94" y="106"/>
                    </a:lnTo>
                    <a:lnTo>
                      <a:pt x="118" y="117"/>
                    </a:lnTo>
                    <a:lnTo>
                      <a:pt x="129" y="128"/>
                    </a:lnTo>
                    <a:lnTo>
                      <a:pt x="153" y="140"/>
                    </a:lnTo>
                    <a:lnTo>
                      <a:pt x="176" y="140"/>
                    </a:lnTo>
                    <a:lnTo>
                      <a:pt x="200" y="152"/>
                    </a:lnTo>
                    <a:lnTo>
                      <a:pt x="211" y="164"/>
                    </a:lnTo>
                    <a:lnTo>
                      <a:pt x="235" y="175"/>
                    </a:lnTo>
                    <a:lnTo>
                      <a:pt x="258" y="187"/>
                    </a:lnTo>
                    <a:lnTo>
                      <a:pt x="293" y="187"/>
                    </a:lnTo>
                    <a:lnTo>
                      <a:pt x="317" y="199"/>
                    </a:lnTo>
                    <a:lnTo>
                      <a:pt x="352" y="210"/>
                    </a:lnTo>
                    <a:lnTo>
                      <a:pt x="352" y="187"/>
                    </a:lnTo>
                    <a:lnTo>
                      <a:pt x="328" y="175"/>
                    </a:lnTo>
                    <a:lnTo>
                      <a:pt x="293" y="164"/>
                    </a:lnTo>
                    <a:lnTo>
                      <a:pt x="270" y="152"/>
                    </a:lnTo>
                    <a:lnTo>
                      <a:pt x="246" y="152"/>
                    </a:lnTo>
                    <a:lnTo>
                      <a:pt x="222" y="140"/>
                    </a:lnTo>
                    <a:lnTo>
                      <a:pt x="200" y="128"/>
                    </a:lnTo>
                    <a:lnTo>
                      <a:pt x="187" y="128"/>
                    </a:lnTo>
                    <a:lnTo>
                      <a:pt x="164" y="117"/>
                    </a:lnTo>
                    <a:lnTo>
                      <a:pt x="140" y="106"/>
                    </a:lnTo>
                    <a:lnTo>
                      <a:pt x="129" y="93"/>
                    </a:lnTo>
                    <a:lnTo>
                      <a:pt x="105" y="82"/>
                    </a:lnTo>
                    <a:lnTo>
                      <a:pt x="94" y="70"/>
                    </a:lnTo>
                    <a:lnTo>
                      <a:pt x="70" y="46"/>
                    </a:lnTo>
                    <a:lnTo>
                      <a:pt x="59" y="35"/>
                    </a:lnTo>
                    <a:lnTo>
                      <a:pt x="36" y="23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3" name="Freeform 14"/>
              <p:cNvSpPr>
                <a:spLocks/>
              </p:cNvSpPr>
              <p:nvPr/>
            </p:nvSpPr>
            <p:spPr bwMode="auto">
              <a:xfrm>
                <a:off x="672" y="3842"/>
                <a:ext cx="82" cy="164"/>
              </a:xfrm>
              <a:custGeom>
                <a:avLst/>
                <a:gdLst>
                  <a:gd name="T0" fmla="*/ 0 w 165"/>
                  <a:gd name="T1" fmla="*/ 0 h 327"/>
                  <a:gd name="T2" fmla="*/ 0 w 165"/>
                  <a:gd name="T3" fmla="*/ 0 h 327"/>
                  <a:gd name="T4" fmla="*/ 0 w 165"/>
                  <a:gd name="T5" fmla="*/ 1 h 327"/>
                  <a:gd name="T6" fmla="*/ 0 w 165"/>
                  <a:gd name="T7" fmla="*/ 1 h 327"/>
                  <a:gd name="T8" fmla="*/ 0 w 165"/>
                  <a:gd name="T9" fmla="*/ 1 h 327"/>
                  <a:gd name="T10" fmla="*/ 0 w 165"/>
                  <a:gd name="T11" fmla="*/ 1 h 327"/>
                  <a:gd name="T12" fmla="*/ 0 w 165"/>
                  <a:gd name="T13" fmla="*/ 1 h 327"/>
                  <a:gd name="T14" fmla="*/ 0 w 165"/>
                  <a:gd name="T15" fmla="*/ 1 h 327"/>
                  <a:gd name="T16" fmla="*/ 0 w 165"/>
                  <a:gd name="T17" fmla="*/ 1 h 327"/>
                  <a:gd name="T18" fmla="*/ 0 w 165"/>
                  <a:gd name="T19" fmla="*/ 1 h 327"/>
                  <a:gd name="T20" fmla="*/ 0 w 165"/>
                  <a:gd name="T21" fmla="*/ 1 h 327"/>
                  <a:gd name="T22" fmla="*/ 0 w 165"/>
                  <a:gd name="T23" fmla="*/ 1 h 327"/>
                  <a:gd name="T24" fmla="*/ 0 w 165"/>
                  <a:gd name="T25" fmla="*/ 1 h 327"/>
                  <a:gd name="T26" fmla="*/ 0 w 165"/>
                  <a:gd name="T27" fmla="*/ 1 h 327"/>
                  <a:gd name="T28" fmla="*/ 0 w 165"/>
                  <a:gd name="T29" fmla="*/ 1 h 327"/>
                  <a:gd name="T30" fmla="*/ 0 w 165"/>
                  <a:gd name="T31" fmla="*/ 1 h 327"/>
                  <a:gd name="T32" fmla="*/ 0 w 165"/>
                  <a:gd name="T33" fmla="*/ 1 h 327"/>
                  <a:gd name="T34" fmla="*/ 0 w 165"/>
                  <a:gd name="T35" fmla="*/ 1 h 327"/>
                  <a:gd name="T36" fmla="*/ 0 w 165"/>
                  <a:gd name="T37" fmla="*/ 1 h 327"/>
                  <a:gd name="T38" fmla="*/ 0 w 165"/>
                  <a:gd name="T39" fmla="*/ 1 h 327"/>
                  <a:gd name="T40" fmla="*/ 0 w 165"/>
                  <a:gd name="T41" fmla="*/ 1 h 327"/>
                  <a:gd name="T42" fmla="*/ 0 w 165"/>
                  <a:gd name="T43" fmla="*/ 1 h 327"/>
                  <a:gd name="T44" fmla="*/ 0 w 165"/>
                  <a:gd name="T45" fmla="*/ 0 h 327"/>
                  <a:gd name="T46" fmla="*/ 0 w 165"/>
                  <a:gd name="T47" fmla="*/ 0 h 327"/>
                  <a:gd name="T48" fmla="*/ 0 w 165"/>
                  <a:gd name="T49" fmla="*/ 0 h 327"/>
                  <a:gd name="T50" fmla="*/ 0 w 165"/>
                  <a:gd name="T51" fmla="*/ 0 h 3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5"/>
                  <a:gd name="T79" fmla="*/ 0 h 327"/>
                  <a:gd name="T80" fmla="*/ 165 w 165"/>
                  <a:gd name="T81" fmla="*/ 327 h 3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5" h="327">
                    <a:moveTo>
                      <a:pt x="141" y="0"/>
                    </a:moveTo>
                    <a:lnTo>
                      <a:pt x="141" y="0"/>
                    </a:lnTo>
                    <a:lnTo>
                      <a:pt x="117" y="22"/>
                    </a:lnTo>
                    <a:lnTo>
                      <a:pt x="82" y="58"/>
                    </a:lnTo>
                    <a:lnTo>
                      <a:pt x="59" y="104"/>
                    </a:lnTo>
                    <a:lnTo>
                      <a:pt x="35" y="152"/>
                    </a:lnTo>
                    <a:lnTo>
                      <a:pt x="12" y="199"/>
                    </a:lnTo>
                    <a:lnTo>
                      <a:pt x="12" y="245"/>
                    </a:lnTo>
                    <a:lnTo>
                      <a:pt x="0" y="292"/>
                    </a:lnTo>
                    <a:lnTo>
                      <a:pt x="12" y="327"/>
                    </a:lnTo>
                    <a:lnTo>
                      <a:pt x="35" y="316"/>
                    </a:lnTo>
                    <a:lnTo>
                      <a:pt x="24" y="292"/>
                    </a:lnTo>
                    <a:lnTo>
                      <a:pt x="35" y="245"/>
                    </a:lnTo>
                    <a:lnTo>
                      <a:pt x="48" y="210"/>
                    </a:lnTo>
                    <a:lnTo>
                      <a:pt x="59" y="163"/>
                    </a:lnTo>
                    <a:lnTo>
                      <a:pt x="82" y="117"/>
                    </a:lnTo>
                    <a:lnTo>
                      <a:pt x="106" y="81"/>
                    </a:lnTo>
                    <a:lnTo>
                      <a:pt x="130" y="46"/>
                    </a:lnTo>
                    <a:lnTo>
                      <a:pt x="165" y="22"/>
                    </a:lnTo>
                    <a:lnTo>
                      <a:pt x="165" y="11"/>
                    </a:lnTo>
                    <a:lnTo>
                      <a:pt x="165" y="22"/>
                    </a:lnTo>
                    <a:lnTo>
                      <a:pt x="165" y="11"/>
                    </a:lnTo>
                    <a:lnTo>
                      <a:pt x="165" y="0"/>
                    </a:lnTo>
                    <a:lnTo>
                      <a:pt x="152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4" name="Freeform 15"/>
              <p:cNvSpPr>
                <a:spLocks/>
              </p:cNvSpPr>
              <p:nvPr/>
            </p:nvSpPr>
            <p:spPr bwMode="auto">
              <a:xfrm>
                <a:off x="742" y="3760"/>
                <a:ext cx="124" cy="88"/>
              </a:xfrm>
              <a:custGeom>
                <a:avLst/>
                <a:gdLst>
                  <a:gd name="T0" fmla="*/ 1 w 246"/>
                  <a:gd name="T1" fmla="*/ 0 h 175"/>
                  <a:gd name="T2" fmla="*/ 1 w 246"/>
                  <a:gd name="T3" fmla="*/ 0 h 175"/>
                  <a:gd name="T4" fmla="*/ 1 w 246"/>
                  <a:gd name="T5" fmla="*/ 1 h 175"/>
                  <a:gd name="T6" fmla="*/ 1 w 246"/>
                  <a:gd name="T7" fmla="*/ 1 h 175"/>
                  <a:gd name="T8" fmla="*/ 1 w 246"/>
                  <a:gd name="T9" fmla="*/ 1 h 175"/>
                  <a:gd name="T10" fmla="*/ 1 w 246"/>
                  <a:gd name="T11" fmla="*/ 1 h 175"/>
                  <a:gd name="T12" fmla="*/ 1 w 246"/>
                  <a:gd name="T13" fmla="*/ 1 h 175"/>
                  <a:gd name="T14" fmla="*/ 1 w 246"/>
                  <a:gd name="T15" fmla="*/ 1 h 175"/>
                  <a:gd name="T16" fmla="*/ 1 w 246"/>
                  <a:gd name="T17" fmla="*/ 1 h 175"/>
                  <a:gd name="T18" fmla="*/ 0 w 246"/>
                  <a:gd name="T19" fmla="*/ 1 h 175"/>
                  <a:gd name="T20" fmla="*/ 1 w 246"/>
                  <a:gd name="T21" fmla="*/ 1 h 175"/>
                  <a:gd name="T22" fmla="*/ 1 w 246"/>
                  <a:gd name="T23" fmla="*/ 1 h 175"/>
                  <a:gd name="T24" fmla="*/ 1 w 246"/>
                  <a:gd name="T25" fmla="*/ 1 h 175"/>
                  <a:gd name="T26" fmla="*/ 1 w 246"/>
                  <a:gd name="T27" fmla="*/ 1 h 175"/>
                  <a:gd name="T28" fmla="*/ 1 w 246"/>
                  <a:gd name="T29" fmla="*/ 1 h 175"/>
                  <a:gd name="T30" fmla="*/ 1 w 246"/>
                  <a:gd name="T31" fmla="*/ 1 h 175"/>
                  <a:gd name="T32" fmla="*/ 1 w 246"/>
                  <a:gd name="T33" fmla="*/ 1 h 175"/>
                  <a:gd name="T34" fmla="*/ 1 w 246"/>
                  <a:gd name="T35" fmla="*/ 1 h 175"/>
                  <a:gd name="T36" fmla="*/ 1 w 246"/>
                  <a:gd name="T37" fmla="*/ 1 h 175"/>
                  <a:gd name="T38" fmla="*/ 1 w 246"/>
                  <a:gd name="T39" fmla="*/ 1 h 175"/>
                  <a:gd name="T40" fmla="*/ 1 w 246"/>
                  <a:gd name="T41" fmla="*/ 1 h 175"/>
                  <a:gd name="T42" fmla="*/ 1 w 246"/>
                  <a:gd name="T43" fmla="*/ 1 h 175"/>
                  <a:gd name="T44" fmla="*/ 1 w 246"/>
                  <a:gd name="T45" fmla="*/ 0 h 175"/>
                  <a:gd name="T46" fmla="*/ 1 w 246"/>
                  <a:gd name="T47" fmla="*/ 0 h 175"/>
                  <a:gd name="T48" fmla="*/ 1 w 246"/>
                  <a:gd name="T49" fmla="*/ 0 h 175"/>
                  <a:gd name="T50" fmla="*/ 1 w 246"/>
                  <a:gd name="T51" fmla="*/ 0 h 1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6"/>
                  <a:gd name="T79" fmla="*/ 0 h 175"/>
                  <a:gd name="T80" fmla="*/ 246 w 246"/>
                  <a:gd name="T81" fmla="*/ 175 h 1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6" h="175">
                    <a:moveTo>
                      <a:pt x="223" y="0"/>
                    </a:moveTo>
                    <a:lnTo>
                      <a:pt x="234" y="0"/>
                    </a:lnTo>
                    <a:lnTo>
                      <a:pt x="199" y="11"/>
                    </a:lnTo>
                    <a:lnTo>
                      <a:pt x="164" y="34"/>
                    </a:lnTo>
                    <a:lnTo>
                      <a:pt x="129" y="58"/>
                    </a:lnTo>
                    <a:lnTo>
                      <a:pt x="106" y="82"/>
                    </a:lnTo>
                    <a:lnTo>
                      <a:pt x="71" y="93"/>
                    </a:lnTo>
                    <a:lnTo>
                      <a:pt x="47" y="117"/>
                    </a:lnTo>
                    <a:lnTo>
                      <a:pt x="24" y="140"/>
                    </a:lnTo>
                    <a:lnTo>
                      <a:pt x="0" y="164"/>
                    </a:lnTo>
                    <a:lnTo>
                      <a:pt x="24" y="175"/>
                    </a:lnTo>
                    <a:lnTo>
                      <a:pt x="47" y="164"/>
                    </a:lnTo>
                    <a:lnTo>
                      <a:pt x="71" y="140"/>
                    </a:lnTo>
                    <a:lnTo>
                      <a:pt x="93" y="117"/>
                    </a:lnTo>
                    <a:lnTo>
                      <a:pt x="117" y="93"/>
                    </a:lnTo>
                    <a:lnTo>
                      <a:pt x="152" y="69"/>
                    </a:lnTo>
                    <a:lnTo>
                      <a:pt x="175" y="58"/>
                    </a:lnTo>
                    <a:lnTo>
                      <a:pt x="211" y="34"/>
                    </a:lnTo>
                    <a:lnTo>
                      <a:pt x="234" y="23"/>
                    </a:lnTo>
                    <a:lnTo>
                      <a:pt x="246" y="11"/>
                    </a:lnTo>
                    <a:lnTo>
                      <a:pt x="234" y="23"/>
                    </a:lnTo>
                    <a:lnTo>
                      <a:pt x="246" y="11"/>
                    </a:lnTo>
                    <a:lnTo>
                      <a:pt x="246" y="0"/>
                    </a:lnTo>
                    <a:lnTo>
                      <a:pt x="234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5" name="Freeform 16"/>
              <p:cNvSpPr>
                <a:spLocks/>
              </p:cNvSpPr>
              <p:nvPr/>
            </p:nvSpPr>
            <p:spPr bwMode="auto">
              <a:xfrm>
                <a:off x="854" y="3678"/>
                <a:ext cx="228" cy="88"/>
              </a:xfrm>
              <a:custGeom>
                <a:avLst/>
                <a:gdLst>
                  <a:gd name="T0" fmla="*/ 1 w 456"/>
                  <a:gd name="T1" fmla="*/ 0 h 176"/>
                  <a:gd name="T2" fmla="*/ 1 w 456"/>
                  <a:gd name="T3" fmla="*/ 0 h 176"/>
                  <a:gd name="T4" fmla="*/ 1 w 456"/>
                  <a:gd name="T5" fmla="*/ 1 h 176"/>
                  <a:gd name="T6" fmla="*/ 1 w 456"/>
                  <a:gd name="T7" fmla="*/ 1 h 176"/>
                  <a:gd name="T8" fmla="*/ 1 w 456"/>
                  <a:gd name="T9" fmla="*/ 1 h 176"/>
                  <a:gd name="T10" fmla="*/ 1 w 456"/>
                  <a:gd name="T11" fmla="*/ 1 h 176"/>
                  <a:gd name="T12" fmla="*/ 1 w 456"/>
                  <a:gd name="T13" fmla="*/ 1 h 176"/>
                  <a:gd name="T14" fmla="*/ 1 w 456"/>
                  <a:gd name="T15" fmla="*/ 1 h 176"/>
                  <a:gd name="T16" fmla="*/ 1 w 456"/>
                  <a:gd name="T17" fmla="*/ 1 h 176"/>
                  <a:gd name="T18" fmla="*/ 1 w 456"/>
                  <a:gd name="T19" fmla="*/ 1 h 176"/>
                  <a:gd name="T20" fmla="*/ 1 w 456"/>
                  <a:gd name="T21" fmla="*/ 1 h 176"/>
                  <a:gd name="T22" fmla="*/ 1 w 456"/>
                  <a:gd name="T23" fmla="*/ 1 h 176"/>
                  <a:gd name="T24" fmla="*/ 1 w 456"/>
                  <a:gd name="T25" fmla="*/ 1 h 176"/>
                  <a:gd name="T26" fmla="*/ 1 w 456"/>
                  <a:gd name="T27" fmla="*/ 1 h 176"/>
                  <a:gd name="T28" fmla="*/ 1 w 456"/>
                  <a:gd name="T29" fmla="*/ 1 h 176"/>
                  <a:gd name="T30" fmla="*/ 1 w 456"/>
                  <a:gd name="T31" fmla="*/ 1 h 176"/>
                  <a:gd name="T32" fmla="*/ 1 w 456"/>
                  <a:gd name="T33" fmla="*/ 1 h 176"/>
                  <a:gd name="T34" fmla="*/ 0 w 456"/>
                  <a:gd name="T35" fmla="*/ 1 h 176"/>
                  <a:gd name="T36" fmla="*/ 1 w 456"/>
                  <a:gd name="T37" fmla="*/ 1 h 176"/>
                  <a:gd name="T38" fmla="*/ 1 w 456"/>
                  <a:gd name="T39" fmla="*/ 1 h 176"/>
                  <a:gd name="T40" fmla="*/ 1 w 456"/>
                  <a:gd name="T41" fmla="*/ 1 h 176"/>
                  <a:gd name="T42" fmla="*/ 1 w 456"/>
                  <a:gd name="T43" fmla="*/ 1 h 176"/>
                  <a:gd name="T44" fmla="*/ 1 w 456"/>
                  <a:gd name="T45" fmla="*/ 1 h 176"/>
                  <a:gd name="T46" fmla="*/ 1 w 456"/>
                  <a:gd name="T47" fmla="*/ 1 h 176"/>
                  <a:gd name="T48" fmla="*/ 1 w 456"/>
                  <a:gd name="T49" fmla="*/ 1 h 176"/>
                  <a:gd name="T50" fmla="*/ 1 w 456"/>
                  <a:gd name="T51" fmla="*/ 1 h 176"/>
                  <a:gd name="T52" fmla="*/ 1 w 456"/>
                  <a:gd name="T53" fmla="*/ 1 h 176"/>
                  <a:gd name="T54" fmla="*/ 1 w 456"/>
                  <a:gd name="T55" fmla="*/ 1 h 176"/>
                  <a:gd name="T56" fmla="*/ 1 w 456"/>
                  <a:gd name="T57" fmla="*/ 1 h 176"/>
                  <a:gd name="T58" fmla="*/ 1 w 456"/>
                  <a:gd name="T59" fmla="*/ 1 h 176"/>
                  <a:gd name="T60" fmla="*/ 1 w 456"/>
                  <a:gd name="T61" fmla="*/ 1 h 176"/>
                  <a:gd name="T62" fmla="*/ 1 w 456"/>
                  <a:gd name="T63" fmla="*/ 1 h 176"/>
                  <a:gd name="T64" fmla="*/ 1 w 456"/>
                  <a:gd name="T65" fmla="*/ 1 h 176"/>
                  <a:gd name="T66" fmla="*/ 1 w 456"/>
                  <a:gd name="T67" fmla="*/ 1 h 176"/>
                  <a:gd name="T68" fmla="*/ 1 w 456"/>
                  <a:gd name="T69" fmla="*/ 1 h 176"/>
                  <a:gd name="T70" fmla="*/ 1 w 456"/>
                  <a:gd name="T71" fmla="*/ 1 h 176"/>
                  <a:gd name="T72" fmla="*/ 1 w 456"/>
                  <a:gd name="T73" fmla="*/ 1 h 176"/>
                  <a:gd name="T74" fmla="*/ 1 w 456"/>
                  <a:gd name="T75" fmla="*/ 1 h 176"/>
                  <a:gd name="T76" fmla="*/ 1 w 456"/>
                  <a:gd name="T77" fmla="*/ 1 h 176"/>
                  <a:gd name="T78" fmla="*/ 1 w 456"/>
                  <a:gd name="T79" fmla="*/ 0 h 176"/>
                  <a:gd name="T80" fmla="*/ 1 w 456"/>
                  <a:gd name="T81" fmla="*/ 0 h 176"/>
                  <a:gd name="T82" fmla="*/ 1 w 456"/>
                  <a:gd name="T83" fmla="*/ 0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6"/>
                  <a:gd name="T127" fmla="*/ 0 h 176"/>
                  <a:gd name="T128" fmla="*/ 456 w 456"/>
                  <a:gd name="T129" fmla="*/ 176 h 17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6" h="176">
                    <a:moveTo>
                      <a:pt x="445" y="0"/>
                    </a:moveTo>
                    <a:lnTo>
                      <a:pt x="433" y="0"/>
                    </a:lnTo>
                    <a:lnTo>
                      <a:pt x="398" y="12"/>
                    </a:lnTo>
                    <a:lnTo>
                      <a:pt x="363" y="12"/>
                    </a:lnTo>
                    <a:lnTo>
                      <a:pt x="339" y="24"/>
                    </a:lnTo>
                    <a:lnTo>
                      <a:pt x="304" y="35"/>
                    </a:lnTo>
                    <a:lnTo>
                      <a:pt x="281" y="35"/>
                    </a:lnTo>
                    <a:lnTo>
                      <a:pt x="257" y="48"/>
                    </a:lnTo>
                    <a:lnTo>
                      <a:pt x="222" y="59"/>
                    </a:lnTo>
                    <a:lnTo>
                      <a:pt x="199" y="59"/>
                    </a:lnTo>
                    <a:lnTo>
                      <a:pt x="175" y="70"/>
                    </a:lnTo>
                    <a:lnTo>
                      <a:pt x="151" y="82"/>
                    </a:lnTo>
                    <a:lnTo>
                      <a:pt x="129" y="94"/>
                    </a:lnTo>
                    <a:lnTo>
                      <a:pt x="105" y="106"/>
                    </a:lnTo>
                    <a:lnTo>
                      <a:pt x="82" y="117"/>
                    </a:lnTo>
                    <a:lnTo>
                      <a:pt x="58" y="129"/>
                    </a:lnTo>
                    <a:lnTo>
                      <a:pt x="35" y="141"/>
                    </a:lnTo>
                    <a:lnTo>
                      <a:pt x="0" y="165"/>
                    </a:lnTo>
                    <a:lnTo>
                      <a:pt x="23" y="176"/>
                    </a:lnTo>
                    <a:lnTo>
                      <a:pt x="47" y="165"/>
                    </a:lnTo>
                    <a:lnTo>
                      <a:pt x="69" y="152"/>
                    </a:lnTo>
                    <a:lnTo>
                      <a:pt x="93" y="141"/>
                    </a:lnTo>
                    <a:lnTo>
                      <a:pt x="117" y="129"/>
                    </a:lnTo>
                    <a:lnTo>
                      <a:pt x="140" y="117"/>
                    </a:lnTo>
                    <a:lnTo>
                      <a:pt x="164" y="106"/>
                    </a:lnTo>
                    <a:lnTo>
                      <a:pt x="187" y="94"/>
                    </a:lnTo>
                    <a:lnTo>
                      <a:pt x="210" y="82"/>
                    </a:lnTo>
                    <a:lnTo>
                      <a:pt x="234" y="82"/>
                    </a:lnTo>
                    <a:lnTo>
                      <a:pt x="257" y="70"/>
                    </a:lnTo>
                    <a:lnTo>
                      <a:pt x="281" y="59"/>
                    </a:lnTo>
                    <a:lnTo>
                      <a:pt x="316" y="59"/>
                    </a:lnTo>
                    <a:lnTo>
                      <a:pt x="339" y="48"/>
                    </a:lnTo>
                    <a:lnTo>
                      <a:pt x="374" y="48"/>
                    </a:lnTo>
                    <a:lnTo>
                      <a:pt x="410" y="35"/>
                    </a:lnTo>
                    <a:lnTo>
                      <a:pt x="445" y="24"/>
                    </a:lnTo>
                    <a:lnTo>
                      <a:pt x="433" y="24"/>
                    </a:lnTo>
                    <a:lnTo>
                      <a:pt x="445" y="24"/>
                    </a:lnTo>
                    <a:lnTo>
                      <a:pt x="456" y="12"/>
                    </a:lnTo>
                    <a:lnTo>
                      <a:pt x="445" y="0"/>
                    </a:lnTo>
                    <a:lnTo>
                      <a:pt x="433" y="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6" name="Freeform 17"/>
              <p:cNvSpPr>
                <a:spLocks/>
              </p:cNvSpPr>
              <p:nvPr/>
            </p:nvSpPr>
            <p:spPr bwMode="auto">
              <a:xfrm>
                <a:off x="1070" y="3678"/>
                <a:ext cx="797" cy="123"/>
              </a:xfrm>
              <a:custGeom>
                <a:avLst/>
                <a:gdLst>
                  <a:gd name="T0" fmla="*/ 1 w 1594"/>
                  <a:gd name="T1" fmla="*/ 0 h 247"/>
                  <a:gd name="T2" fmla="*/ 1 w 1594"/>
                  <a:gd name="T3" fmla="*/ 0 h 247"/>
                  <a:gd name="T4" fmla="*/ 1 w 1594"/>
                  <a:gd name="T5" fmla="*/ 0 h 247"/>
                  <a:gd name="T6" fmla="*/ 1 w 1594"/>
                  <a:gd name="T7" fmla="*/ 0 h 247"/>
                  <a:gd name="T8" fmla="*/ 1 w 1594"/>
                  <a:gd name="T9" fmla="*/ 0 h 247"/>
                  <a:gd name="T10" fmla="*/ 1 w 1594"/>
                  <a:gd name="T11" fmla="*/ 0 h 247"/>
                  <a:gd name="T12" fmla="*/ 1 w 1594"/>
                  <a:gd name="T13" fmla="*/ 0 h 247"/>
                  <a:gd name="T14" fmla="*/ 1 w 1594"/>
                  <a:gd name="T15" fmla="*/ 0 h 247"/>
                  <a:gd name="T16" fmla="*/ 1 w 1594"/>
                  <a:gd name="T17" fmla="*/ 0 h 247"/>
                  <a:gd name="T18" fmla="*/ 1 w 1594"/>
                  <a:gd name="T19" fmla="*/ 0 h 247"/>
                  <a:gd name="T20" fmla="*/ 1 w 1594"/>
                  <a:gd name="T21" fmla="*/ 0 h 247"/>
                  <a:gd name="T22" fmla="*/ 1 w 1594"/>
                  <a:gd name="T23" fmla="*/ 0 h 247"/>
                  <a:gd name="T24" fmla="*/ 1 w 1594"/>
                  <a:gd name="T25" fmla="*/ 0 h 247"/>
                  <a:gd name="T26" fmla="*/ 1 w 1594"/>
                  <a:gd name="T27" fmla="*/ 0 h 247"/>
                  <a:gd name="T28" fmla="*/ 1 w 1594"/>
                  <a:gd name="T29" fmla="*/ 0 h 247"/>
                  <a:gd name="T30" fmla="*/ 1 w 1594"/>
                  <a:gd name="T31" fmla="*/ 0 h 247"/>
                  <a:gd name="T32" fmla="*/ 1 w 1594"/>
                  <a:gd name="T33" fmla="*/ 0 h 247"/>
                  <a:gd name="T34" fmla="*/ 1 w 1594"/>
                  <a:gd name="T35" fmla="*/ 0 h 247"/>
                  <a:gd name="T36" fmla="*/ 1 w 1594"/>
                  <a:gd name="T37" fmla="*/ 0 h 247"/>
                  <a:gd name="T38" fmla="*/ 1 w 1594"/>
                  <a:gd name="T39" fmla="*/ 0 h 247"/>
                  <a:gd name="T40" fmla="*/ 1 w 1594"/>
                  <a:gd name="T41" fmla="*/ 0 h 247"/>
                  <a:gd name="T42" fmla="*/ 1 w 1594"/>
                  <a:gd name="T43" fmla="*/ 0 h 247"/>
                  <a:gd name="T44" fmla="*/ 1 w 1594"/>
                  <a:gd name="T45" fmla="*/ 0 h 247"/>
                  <a:gd name="T46" fmla="*/ 1 w 1594"/>
                  <a:gd name="T47" fmla="*/ 0 h 247"/>
                  <a:gd name="T48" fmla="*/ 1 w 1594"/>
                  <a:gd name="T49" fmla="*/ 0 h 247"/>
                  <a:gd name="T50" fmla="*/ 1 w 1594"/>
                  <a:gd name="T51" fmla="*/ 0 h 247"/>
                  <a:gd name="T52" fmla="*/ 1 w 1594"/>
                  <a:gd name="T53" fmla="*/ 0 h 247"/>
                  <a:gd name="T54" fmla="*/ 1 w 1594"/>
                  <a:gd name="T55" fmla="*/ 0 h 247"/>
                  <a:gd name="T56" fmla="*/ 1 w 1594"/>
                  <a:gd name="T57" fmla="*/ 0 h 247"/>
                  <a:gd name="T58" fmla="*/ 1 w 1594"/>
                  <a:gd name="T59" fmla="*/ 0 h 247"/>
                  <a:gd name="T60" fmla="*/ 1 w 1594"/>
                  <a:gd name="T61" fmla="*/ 0 h 247"/>
                  <a:gd name="T62" fmla="*/ 1 w 1594"/>
                  <a:gd name="T63" fmla="*/ 0 h 247"/>
                  <a:gd name="T64" fmla="*/ 1 w 1594"/>
                  <a:gd name="T65" fmla="*/ 0 h 247"/>
                  <a:gd name="T66" fmla="*/ 1 w 1594"/>
                  <a:gd name="T67" fmla="*/ 0 h 247"/>
                  <a:gd name="T68" fmla="*/ 1 w 1594"/>
                  <a:gd name="T69" fmla="*/ 0 h 247"/>
                  <a:gd name="T70" fmla="*/ 1 w 1594"/>
                  <a:gd name="T71" fmla="*/ 0 h 247"/>
                  <a:gd name="T72" fmla="*/ 1 w 1594"/>
                  <a:gd name="T73" fmla="*/ 0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94"/>
                  <a:gd name="T112" fmla="*/ 0 h 247"/>
                  <a:gd name="T113" fmla="*/ 1594 w 1594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94" h="247">
                    <a:moveTo>
                      <a:pt x="1582" y="35"/>
                    </a:moveTo>
                    <a:lnTo>
                      <a:pt x="1570" y="35"/>
                    </a:lnTo>
                    <a:lnTo>
                      <a:pt x="1524" y="59"/>
                    </a:lnTo>
                    <a:lnTo>
                      <a:pt x="1464" y="82"/>
                    </a:lnTo>
                    <a:lnTo>
                      <a:pt x="1406" y="94"/>
                    </a:lnTo>
                    <a:lnTo>
                      <a:pt x="1360" y="117"/>
                    </a:lnTo>
                    <a:lnTo>
                      <a:pt x="1301" y="129"/>
                    </a:lnTo>
                    <a:lnTo>
                      <a:pt x="1254" y="152"/>
                    </a:lnTo>
                    <a:lnTo>
                      <a:pt x="1195" y="165"/>
                    </a:lnTo>
                    <a:lnTo>
                      <a:pt x="1148" y="176"/>
                    </a:lnTo>
                    <a:lnTo>
                      <a:pt x="1090" y="188"/>
                    </a:lnTo>
                    <a:lnTo>
                      <a:pt x="1042" y="199"/>
                    </a:lnTo>
                    <a:lnTo>
                      <a:pt x="984" y="199"/>
                    </a:lnTo>
                    <a:lnTo>
                      <a:pt x="938" y="211"/>
                    </a:lnTo>
                    <a:lnTo>
                      <a:pt x="879" y="211"/>
                    </a:lnTo>
                    <a:lnTo>
                      <a:pt x="832" y="223"/>
                    </a:lnTo>
                    <a:lnTo>
                      <a:pt x="785" y="223"/>
                    </a:lnTo>
                    <a:lnTo>
                      <a:pt x="726" y="223"/>
                    </a:lnTo>
                    <a:lnTo>
                      <a:pt x="680" y="223"/>
                    </a:lnTo>
                    <a:lnTo>
                      <a:pt x="633" y="211"/>
                    </a:lnTo>
                    <a:lnTo>
                      <a:pt x="586" y="211"/>
                    </a:lnTo>
                    <a:lnTo>
                      <a:pt x="540" y="199"/>
                    </a:lnTo>
                    <a:lnTo>
                      <a:pt x="480" y="199"/>
                    </a:lnTo>
                    <a:lnTo>
                      <a:pt x="445" y="188"/>
                    </a:lnTo>
                    <a:lnTo>
                      <a:pt x="399" y="176"/>
                    </a:lnTo>
                    <a:lnTo>
                      <a:pt x="352" y="165"/>
                    </a:lnTo>
                    <a:lnTo>
                      <a:pt x="305" y="152"/>
                    </a:lnTo>
                    <a:lnTo>
                      <a:pt x="258" y="129"/>
                    </a:lnTo>
                    <a:lnTo>
                      <a:pt x="211" y="117"/>
                    </a:lnTo>
                    <a:lnTo>
                      <a:pt x="176" y="94"/>
                    </a:lnTo>
                    <a:lnTo>
                      <a:pt x="129" y="70"/>
                    </a:lnTo>
                    <a:lnTo>
                      <a:pt x="94" y="48"/>
                    </a:lnTo>
                    <a:lnTo>
                      <a:pt x="58" y="24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6" y="48"/>
                    </a:lnTo>
                    <a:lnTo>
                      <a:pt x="82" y="70"/>
                    </a:lnTo>
                    <a:lnTo>
                      <a:pt x="118" y="94"/>
                    </a:lnTo>
                    <a:lnTo>
                      <a:pt x="164" y="117"/>
                    </a:lnTo>
                    <a:lnTo>
                      <a:pt x="211" y="141"/>
                    </a:lnTo>
                    <a:lnTo>
                      <a:pt x="246" y="152"/>
                    </a:lnTo>
                    <a:lnTo>
                      <a:pt x="293" y="165"/>
                    </a:lnTo>
                    <a:lnTo>
                      <a:pt x="339" y="188"/>
                    </a:lnTo>
                    <a:lnTo>
                      <a:pt x="387" y="199"/>
                    </a:lnTo>
                    <a:lnTo>
                      <a:pt x="434" y="211"/>
                    </a:lnTo>
                    <a:lnTo>
                      <a:pt x="480" y="223"/>
                    </a:lnTo>
                    <a:lnTo>
                      <a:pt x="527" y="223"/>
                    </a:lnTo>
                    <a:lnTo>
                      <a:pt x="574" y="234"/>
                    </a:lnTo>
                    <a:lnTo>
                      <a:pt x="633" y="234"/>
                    </a:lnTo>
                    <a:lnTo>
                      <a:pt x="680" y="247"/>
                    </a:lnTo>
                    <a:lnTo>
                      <a:pt x="726" y="247"/>
                    </a:lnTo>
                    <a:lnTo>
                      <a:pt x="785" y="247"/>
                    </a:lnTo>
                    <a:lnTo>
                      <a:pt x="832" y="247"/>
                    </a:lnTo>
                    <a:lnTo>
                      <a:pt x="879" y="234"/>
                    </a:lnTo>
                    <a:lnTo>
                      <a:pt x="938" y="234"/>
                    </a:lnTo>
                    <a:lnTo>
                      <a:pt x="984" y="234"/>
                    </a:lnTo>
                    <a:lnTo>
                      <a:pt x="1042" y="223"/>
                    </a:lnTo>
                    <a:lnTo>
                      <a:pt x="1090" y="211"/>
                    </a:lnTo>
                    <a:lnTo>
                      <a:pt x="1148" y="199"/>
                    </a:lnTo>
                    <a:lnTo>
                      <a:pt x="1207" y="188"/>
                    </a:lnTo>
                    <a:lnTo>
                      <a:pt x="1254" y="176"/>
                    </a:lnTo>
                    <a:lnTo>
                      <a:pt x="1312" y="152"/>
                    </a:lnTo>
                    <a:lnTo>
                      <a:pt x="1360" y="141"/>
                    </a:lnTo>
                    <a:lnTo>
                      <a:pt x="1418" y="117"/>
                    </a:lnTo>
                    <a:lnTo>
                      <a:pt x="1477" y="106"/>
                    </a:lnTo>
                    <a:lnTo>
                      <a:pt x="1524" y="82"/>
                    </a:lnTo>
                    <a:lnTo>
                      <a:pt x="1582" y="59"/>
                    </a:lnTo>
                    <a:lnTo>
                      <a:pt x="1570" y="59"/>
                    </a:lnTo>
                    <a:lnTo>
                      <a:pt x="1582" y="59"/>
                    </a:lnTo>
                    <a:lnTo>
                      <a:pt x="1594" y="48"/>
                    </a:lnTo>
                    <a:lnTo>
                      <a:pt x="1594" y="35"/>
                    </a:lnTo>
                    <a:lnTo>
                      <a:pt x="1582" y="35"/>
                    </a:lnTo>
                    <a:lnTo>
                      <a:pt x="1570" y="35"/>
                    </a:lnTo>
                    <a:lnTo>
                      <a:pt x="1582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7" name="Freeform 18"/>
              <p:cNvSpPr>
                <a:spLocks/>
              </p:cNvSpPr>
              <p:nvPr/>
            </p:nvSpPr>
            <p:spPr bwMode="auto">
              <a:xfrm>
                <a:off x="1855" y="3696"/>
                <a:ext cx="270" cy="164"/>
              </a:xfrm>
              <a:custGeom>
                <a:avLst/>
                <a:gdLst>
                  <a:gd name="T0" fmla="*/ 1 w 539"/>
                  <a:gd name="T1" fmla="*/ 0 h 329"/>
                  <a:gd name="T2" fmla="*/ 1 w 539"/>
                  <a:gd name="T3" fmla="*/ 0 h 329"/>
                  <a:gd name="T4" fmla="*/ 1 w 539"/>
                  <a:gd name="T5" fmla="*/ 0 h 329"/>
                  <a:gd name="T6" fmla="*/ 1 w 539"/>
                  <a:gd name="T7" fmla="*/ 0 h 329"/>
                  <a:gd name="T8" fmla="*/ 1 w 539"/>
                  <a:gd name="T9" fmla="*/ 0 h 329"/>
                  <a:gd name="T10" fmla="*/ 1 w 539"/>
                  <a:gd name="T11" fmla="*/ 0 h 329"/>
                  <a:gd name="T12" fmla="*/ 1 w 539"/>
                  <a:gd name="T13" fmla="*/ 0 h 329"/>
                  <a:gd name="T14" fmla="*/ 1 w 539"/>
                  <a:gd name="T15" fmla="*/ 0 h 329"/>
                  <a:gd name="T16" fmla="*/ 1 w 539"/>
                  <a:gd name="T17" fmla="*/ 0 h 329"/>
                  <a:gd name="T18" fmla="*/ 1 w 539"/>
                  <a:gd name="T19" fmla="*/ 0 h 329"/>
                  <a:gd name="T20" fmla="*/ 1 w 539"/>
                  <a:gd name="T21" fmla="*/ 0 h 329"/>
                  <a:gd name="T22" fmla="*/ 1 w 539"/>
                  <a:gd name="T23" fmla="*/ 0 h 329"/>
                  <a:gd name="T24" fmla="*/ 1 w 539"/>
                  <a:gd name="T25" fmla="*/ 0 h 329"/>
                  <a:gd name="T26" fmla="*/ 1 w 539"/>
                  <a:gd name="T27" fmla="*/ 0 h 329"/>
                  <a:gd name="T28" fmla="*/ 1 w 539"/>
                  <a:gd name="T29" fmla="*/ 0 h 329"/>
                  <a:gd name="T30" fmla="*/ 1 w 539"/>
                  <a:gd name="T31" fmla="*/ 0 h 329"/>
                  <a:gd name="T32" fmla="*/ 1 w 539"/>
                  <a:gd name="T33" fmla="*/ 0 h 329"/>
                  <a:gd name="T34" fmla="*/ 1 w 539"/>
                  <a:gd name="T35" fmla="*/ 0 h 329"/>
                  <a:gd name="T36" fmla="*/ 0 w 539"/>
                  <a:gd name="T37" fmla="*/ 0 h 329"/>
                  <a:gd name="T38" fmla="*/ 1 w 539"/>
                  <a:gd name="T39" fmla="*/ 0 h 329"/>
                  <a:gd name="T40" fmla="*/ 1 w 539"/>
                  <a:gd name="T41" fmla="*/ 0 h 329"/>
                  <a:gd name="T42" fmla="*/ 1 w 539"/>
                  <a:gd name="T43" fmla="*/ 0 h 329"/>
                  <a:gd name="T44" fmla="*/ 1 w 539"/>
                  <a:gd name="T45" fmla="*/ 0 h 329"/>
                  <a:gd name="T46" fmla="*/ 1 w 539"/>
                  <a:gd name="T47" fmla="*/ 0 h 329"/>
                  <a:gd name="T48" fmla="*/ 1 w 539"/>
                  <a:gd name="T49" fmla="*/ 0 h 329"/>
                  <a:gd name="T50" fmla="*/ 1 w 539"/>
                  <a:gd name="T51" fmla="*/ 0 h 329"/>
                  <a:gd name="T52" fmla="*/ 1 w 539"/>
                  <a:gd name="T53" fmla="*/ 0 h 329"/>
                  <a:gd name="T54" fmla="*/ 1 w 539"/>
                  <a:gd name="T55" fmla="*/ 0 h 329"/>
                  <a:gd name="T56" fmla="*/ 1 w 539"/>
                  <a:gd name="T57" fmla="*/ 0 h 329"/>
                  <a:gd name="T58" fmla="*/ 1 w 539"/>
                  <a:gd name="T59" fmla="*/ 0 h 329"/>
                  <a:gd name="T60" fmla="*/ 1 w 539"/>
                  <a:gd name="T61" fmla="*/ 0 h 329"/>
                  <a:gd name="T62" fmla="*/ 1 w 539"/>
                  <a:gd name="T63" fmla="*/ 0 h 329"/>
                  <a:gd name="T64" fmla="*/ 1 w 539"/>
                  <a:gd name="T65" fmla="*/ 0 h 329"/>
                  <a:gd name="T66" fmla="*/ 1 w 539"/>
                  <a:gd name="T67" fmla="*/ 0 h 329"/>
                  <a:gd name="T68" fmla="*/ 1 w 539"/>
                  <a:gd name="T69" fmla="*/ 0 h 329"/>
                  <a:gd name="T70" fmla="*/ 1 w 539"/>
                  <a:gd name="T71" fmla="*/ 0 h 329"/>
                  <a:gd name="T72" fmla="*/ 1 w 539"/>
                  <a:gd name="T73" fmla="*/ 0 h 329"/>
                  <a:gd name="T74" fmla="*/ 1 w 539"/>
                  <a:gd name="T75" fmla="*/ 0 h 329"/>
                  <a:gd name="T76" fmla="*/ 1 w 539"/>
                  <a:gd name="T77" fmla="*/ 0 h 329"/>
                  <a:gd name="T78" fmla="*/ 1 w 539"/>
                  <a:gd name="T79" fmla="*/ 0 h 329"/>
                  <a:gd name="T80" fmla="*/ 1 w 539"/>
                  <a:gd name="T81" fmla="*/ 0 h 329"/>
                  <a:gd name="T82" fmla="*/ 1 w 539"/>
                  <a:gd name="T83" fmla="*/ 0 h 3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9"/>
                  <a:gd name="T127" fmla="*/ 0 h 329"/>
                  <a:gd name="T128" fmla="*/ 539 w 539"/>
                  <a:gd name="T129" fmla="*/ 329 h 3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9" h="329">
                    <a:moveTo>
                      <a:pt x="539" y="316"/>
                    </a:moveTo>
                    <a:lnTo>
                      <a:pt x="539" y="316"/>
                    </a:lnTo>
                    <a:lnTo>
                      <a:pt x="516" y="294"/>
                    </a:lnTo>
                    <a:lnTo>
                      <a:pt x="504" y="281"/>
                    </a:lnTo>
                    <a:lnTo>
                      <a:pt x="480" y="258"/>
                    </a:lnTo>
                    <a:lnTo>
                      <a:pt x="457" y="234"/>
                    </a:lnTo>
                    <a:lnTo>
                      <a:pt x="422" y="223"/>
                    </a:lnTo>
                    <a:lnTo>
                      <a:pt x="398" y="199"/>
                    </a:lnTo>
                    <a:lnTo>
                      <a:pt x="363" y="176"/>
                    </a:lnTo>
                    <a:lnTo>
                      <a:pt x="328" y="153"/>
                    </a:lnTo>
                    <a:lnTo>
                      <a:pt x="293" y="130"/>
                    </a:lnTo>
                    <a:lnTo>
                      <a:pt x="257" y="106"/>
                    </a:lnTo>
                    <a:lnTo>
                      <a:pt x="223" y="82"/>
                    </a:lnTo>
                    <a:lnTo>
                      <a:pt x="175" y="59"/>
                    </a:lnTo>
                    <a:lnTo>
                      <a:pt x="141" y="35"/>
                    </a:lnTo>
                    <a:lnTo>
                      <a:pt x="94" y="24"/>
                    </a:lnTo>
                    <a:lnTo>
                      <a:pt x="58" y="13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47" y="35"/>
                    </a:lnTo>
                    <a:lnTo>
                      <a:pt x="94" y="47"/>
                    </a:lnTo>
                    <a:lnTo>
                      <a:pt x="129" y="59"/>
                    </a:lnTo>
                    <a:lnTo>
                      <a:pt x="164" y="82"/>
                    </a:lnTo>
                    <a:lnTo>
                      <a:pt x="211" y="106"/>
                    </a:lnTo>
                    <a:lnTo>
                      <a:pt x="246" y="117"/>
                    </a:lnTo>
                    <a:lnTo>
                      <a:pt x="281" y="141"/>
                    </a:lnTo>
                    <a:lnTo>
                      <a:pt x="316" y="164"/>
                    </a:lnTo>
                    <a:lnTo>
                      <a:pt x="352" y="188"/>
                    </a:lnTo>
                    <a:lnTo>
                      <a:pt x="376" y="212"/>
                    </a:lnTo>
                    <a:lnTo>
                      <a:pt x="410" y="234"/>
                    </a:lnTo>
                    <a:lnTo>
                      <a:pt x="434" y="258"/>
                    </a:lnTo>
                    <a:lnTo>
                      <a:pt x="457" y="281"/>
                    </a:lnTo>
                    <a:lnTo>
                      <a:pt x="480" y="305"/>
                    </a:lnTo>
                    <a:lnTo>
                      <a:pt x="504" y="316"/>
                    </a:lnTo>
                    <a:lnTo>
                      <a:pt x="527" y="329"/>
                    </a:lnTo>
                    <a:lnTo>
                      <a:pt x="539" y="329"/>
                    </a:lnTo>
                    <a:lnTo>
                      <a:pt x="539" y="31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8" name="Freeform 19"/>
              <p:cNvSpPr>
                <a:spLocks/>
              </p:cNvSpPr>
              <p:nvPr/>
            </p:nvSpPr>
            <p:spPr bwMode="auto">
              <a:xfrm>
                <a:off x="2119" y="3854"/>
                <a:ext cx="141" cy="193"/>
              </a:xfrm>
              <a:custGeom>
                <a:avLst/>
                <a:gdLst>
                  <a:gd name="T0" fmla="*/ 1 w 282"/>
                  <a:gd name="T1" fmla="*/ 0 h 387"/>
                  <a:gd name="T2" fmla="*/ 1 w 282"/>
                  <a:gd name="T3" fmla="*/ 0 h 387"/>
                  <a:gd name="T4" fmla="*/ 1 w 282"/>
                  <a:gd name="T5" fmla="*/ 0 h 387"/>
                  <a:gd name="T6" fmla="*/ 1 w 282"/>
                  <a:gd name="T7" fmla="*/ 0 h 387"/>
                  <a:gd name="T8" fmla="*/ 1 w 282"/>
                  <a:gd name="T9" fmla="*/ 0 h 387"/>
                  <a:gd name="T10" fmla="*/ 1 w 282"/>
                  <a:gd name="T11" fmla="*/ 0 h 387"/>
                  <a:gd name="T12" fmla="*/ 1 w 282"/>
                  <a:gd name="T13" fmla="*/ 0 h 387"/>
                  <a:gd name="T14" fmla="*/ 1 w 282"/>
                  <a:gd name="T15" fmla="*/ 0 h 387"/>
                  <a:gd name="T16" fmla="*/ 1 w 282"/>
                  <a:gd name="T17" fmla="*/ 0 h 387"/>
                  <a:gd name="T18" fmla="*/ 1 w 282"/>
                  <a:gd name="T19" fmla="*/ 0 h 387"/>
                  <a:gd name="T20" fmla="*/ 1 w 282"/>
                  <a:gd name="T21" fmla="*/ 0 h 387"/>
                  <a:gd name="T22" fmla="*/ 1 w 282"/>
                  <a:gd name="T23" fmla="*/ 0 h 387"/>
                  <a:gd name="T24" fmla="*/ 1 w 282"/>
                  <a:gd name="T25" fmla="*/ 0 h 387"/>
                  <a:gd name="T26" fmla="*/ 1 w 282"/>
                  <a:gd name="T27" fmla="*/ 0 h 387"/>
                  <a:gd name="T28" fmla="*/ 1 w 282"/>
                  <a:gd name="T29" fmla="*/ 0 h 387"/>
                  <a:gd name="T30" fmla="*/ 1 w 282"/>
                  <a:gd name="T31" fmla="*/ 0 h 387"/>
                  <a:gd name="T32" fmla="*/ 1 w 282"/>
                  <a:gd name="T33" fmla="*/ 0 h 387"/>
                  <a:gd name="T34" fmla="*/ 1 w 282"/>
                  <a:gd name="T35" fmla="*/ 0 h 387"/>
                  <a:gd name="T36" fmla="*/ 0 w 282"/>
                  <a:gd name="T37" fmla="*/ 0 h 387"/>
                  <a:gd name="T38" fmla="*/ 1 w 282"/>
                  <a:gd name="T39" fmla="*/ 0 h 387"/>
                  <a:gd name="T40" fmla="*/ 1 w 282"/>
                  <a:gd name="T41" fmla="*/ 0 h 387"/>
                  <a:gd name="T42" fmla="*/ 1 w 282"/>
                  <a:gd name="T43" fmla="*/ 0 h 387"/>
                  <a:gd name="T44" fmla="*/ 1 w 282"/>
                  <a:gd name="T45" fmla="*/ 0 h 387"/>
                  <a:gd name="T46" fmla="*/ 1 w 282"/>
                  <a:gd name="T47" fmla="*/ 0 h 387"/>
                  <a:gd name="T48" fmla="*/ 1 w 282"/>
                  <a:gd name="T49" fmla="*/ 0 h 387"/>
                  <a:gd name="T50" fmla="*/ 1 w 282"/>
                  <a:gd name="T51" fmla="*/ 0 h 387"/>
                  <a:gd name="T52" fmla="*/ 1 w 282"/>
                  <a:gd name="T53" fmla="*/ 0 h 387"/>
                  <a:gd name="T54" fmla="*/ 1 w 282"/>
                  <a:gd name="T55" fmla="*/ 0 h 387"/>
                  <a:gd name="T56" fmla="*/ 1 w 282"/>
                  <a:gd name="T57" fmla="*/ 0 h 387"/>
                  <a:gd name="T58" fmla="*/ 1 w 282"/>
                  <a:gd name="T59" fmla="*/ 0 h 387"/>
                  <a:gd name="T60" fmla="*/ 1 w 282"/>
                  <a:gd name="T61" fmla="*/ 0 h 387"/>
                  <a:gd name="T62" fmla="*/ 1 w 282"/>
                  <a:gd name="T63" fmla="*/ 0 h 387"/>
                  <a:gd name="T64" fmla="*/ 1 w 282"/>
                  <a:gd name="T65" fmla="*/ 0 h 387"/>
                  <a:gd name="T66" fmla="*/ 1 w 282"/>
                  <a:gd name="T67" fmla="*/ 0 h 387"/>
                  <a:gd name="T68" fmla="*/ 1 w 282"/>
                  <a:gd name="T69" fmla="*/ 0 h 387"/>
                  <a:gd name="T70" fmla="*/ 1 w 282"/>
                  <a:gd name="T71" fmla="*/ 0 h 387"/>
                  <a:gd name="T72" fmla="*/ 1 w 282"/>
                  <a:gd name="T73" fmla="*/ 0 h 387"/>
                  <a:gd name="T74" fmla="*/ 1 w 282"/>
                  <a:gd name="T75" fmla="*/ 0 h 387"/>
                  <a:gd name="T76" fmla="*/ 1 w 282"/>
                  <a:gd name="T77" fmla="*/ 0 h 387"/>
                  <a:gd name="T78" fmla="*/ 1 w 282"/>
                  <a:gd name="T79" fmla="*/ 0 h 387"/>
                  <a:gd name="T80" fmla="*/ 1 w 282"/>
                  <a:gd name="T81" fmla="*/ 0 h 387"/>
                  <a:gd name="T82" fmla="*/ 1 w 282"/>
                  <a:gd name="T83" fmla="*/ 0 h 3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2"/>
                  <a:gd name="T127" fmla="*/ 0 h 387"/>
                  <a:gd name="T128" fmla="*/ 282 w 282"/>
                  <a:gd name="T129" fmla="*/ 387 h 3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2" h="387">
                    <a:moveTo>
                      <a:pt x="282" y="376"/>
                    </a:moveTo>
                    <a:lnTo>
                      <a:pt x="282" y="364"/>
                    </a:lnTo>
                    <a:lnTo>
                      <a:pt x="282" y="352"/>
                    </a:lnTo>
                    <a:lnTo>
                      <a:pt x="270" y="329"/>
                    </a:lnTo>
                    <a:lnTo>
                      <a:pt x="270" y="317"/>
                    </a:lnTo>
                    <a:lnTo>
                      <a:pt x="258" y="294"/>
                    </a:lnTo>
                    <a:lnTo>
                      <a:pt x="247" y="270"/>
                    </a:lnTo>
                    <a:lnTo>
                      <a:pt x="223" y="247"/>
                    </a:lnTo>
                    <a:lnTo>
                      <a:pt x="211" y="223"/>
                    </a:lnTo>
                    <a:lnTo>
                      <a:pt x="188" y="188"/>
                    </a:lnTo>
                    <a:lnTo>
                      <a:pt x="165" y="164"/>
                    </a:lnTo>
                    <a:lnTo>
                      <a:pt x="152" y="141"/>
                    </a:lnTo>
                    <a:lnTo>
                      <a:pt x="130" y="106"/>
                    </a:lnTo>
                    <a:lnTo>
                      <a:pt x="106" y="82"/>
                    </a:lnTo>
                    <a:lnTo>
                      <a:pt x="83" y="59"/>
                    </a:lnTo>
                    <a:lnTo>
                      <a:pt x="59" y="36"/>
                    </a:lnTo>
                    <a:lnTo>
                      <a:pt x="35" y="13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24" y="36"/>
                    </a:lnTo>
                    <a:lnTo>
                      <a:pt x="35" y="59"/>
                    </a:lnTo>
                    <a:lnTo>
                      <a:pt x="59" y="82"/>
                    </a:lnTo>
                    <a:lnTo>
                      <a:pt x="83" y="106"/>
                    </a:lnTo>
                    <a:lnTo>
                      <a:pt x="106" y="130"/>
                    </a:lnTo>
                    <a:lnTo>
                      <a:pt x="130" y="153"/>
                    </a:lnTo>
                    <a:lnTo>
                      <a:pt x="152" y="177"/>
                    </a:lnTo>
                    <a:lnTo>
                      <a:pt x="165" y="199"/>
                    </a:lnTo>
                    <a:lnTo>
                      <a:pt x="188" y="235"/>
                    </a:lnTo>
                    <a:lnTo>
                      <a:pt x="200" y="259"/>
                    </a:lnTo>
                    <a:lnTo>
                      <a:pt x="223" y="281"/>
                    </a:lnTo>
                    <a:lnTo>
                      <a:pt x="234" y="305"/>
                    </a:lnTo>
                    <a:lnTo>
                      <a:pt x="247" y="329"/>
                    </a:lnTo>
                    <a:lnTo>
                      <a:pt x="258" y="340"/>
                    </a:lnTo>
                    <a:lnTo>
                      <a:pt x="258" y="364"/>
                    </a:lnTo>
                    <a:lnTo>
                      <a:pt x="258" y="376"/>
                    </a:lnTo>
                    <a:lnTo>
                      <a:pt x="270" y="364"/>
                    </a:lnTo>
                    <a:lnTo>
                      <a:pt x="258" y="376"/>
                    </a:lnTo>
                    <a:lnTo>
                      <a:pt x="270" y="376"/>
                    </a:lnTo>
                    <a:lnTo>
                      <a:pt x="270" y="387"/>
                    </a:lnTo>
                    <a:lnTo>
                      <a:pt x="282" y="376"/>
                    </a:lnTo>
                    <a:lnTo>
                      <a:pt x="282" y="364"/>
                    </a:lnTo>
                    <a:lnTo>
                      <a:pt x="282" y="37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9" name="Freeform 20"/>
              <p:cNvSpPr>
                <a:spLocks/>
              </p:cNvSpPr>
              <p:nvPr/>
            </p:nvSpPr>
            <p:spPr bwMode="auto">
              <a:xfrm>
                <a:off x="1451" y="3989"/>
                <a:ext cx="18" cy="5"/>
              </a:xfrm>
              <a:custGeom>
                <a:avLst/>
                <a:gdLst>
                  <a:gd name="T0" fmla="*/ 0 w 36"/>
                  <a:gd name="T1" fmla="*/ 0 h 11"/>
                  <a:gd name="T2" fmla="*/ 1 w 36"/>
                  <a:gd name="T3" fmla="*/ 0 h 11"/>
                  <a:gd name="T4" fmla="*/ 1 w 36"/>
                  <a:gd name="T5" fmla="*/ 0 h 11"/>
                  <a:gd name="T6" fmla="*/ 1 w 36"/>
                  <a:gd name="T7" fmla="*/ 0 h 11"/>
                  <a:gd name="T8" fmla="*/ 1 w 36"/>
                  <a:gd name="T9" fmla="*/ 0 h 11"/>
                  <a:gd name="T10" fmla="*/ 0 w 3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1"/>
                  <a:gd name="T20" fmla="*/ 36 w 3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1">
                    <a:moveTo>
                      <a:pt x="0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24" y="11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0" name="Freeform 21"/>
              <p:cNvSpPr>
                <a:spLocks/>
              </p:cNvSpPr>
              <p:nvPr/>
            </p:nvSpPr>
            <p:spPr bwMode="auto">
              <a:xfrm>
                <a:off x="1451" y="3824"/>
                <a:ext cx="18" cy="165"/>
              </a:xfrm>
              <a:custGeom>
                <a:avLst/>
                <a:gdLst>
                  <a:gd name="T0" fmla="*/ 1 w 36"/>
                  <a:gd name="T1" fmla="*/ 0 h 328"/>
                  <a:gd name="T2" fmla="*/ 1 w 36"/>
                  <a:gd name="T3" fmla="*/ 1 h 328"/>
                  <a:gd name="T4" fmla="*/ 1 w 36"/>
                  <a:gd name="T5" fmla="*/ 1 h 328"/>
                  <a:gd name="T6" fmla="*/ 1 w 36"/>
                  <a:gd name="T7" fmla="*/ 1 h 328"/>
                  <a:gd name="T8" fmla="*/ 0 w 36"/>
                  <a:gd name="T9" fmla="*/ 1 h 328"/>
                  <a:gd name="T10" fmla="*/ 1 w 36"/>
                  <a:gd name="T11" fmla="*/ 1 h 328"/>
                  <a:gd name="T12" fmla="*/ 1 w 36"/>
                  <a:gd name="T13" fmla="*/ 1 h 328"/>
                  <a:gd name="T14" fmla="*/ 1 w 36"/>
                  <a:gd name="T15" fmla="*/ 1 h 328"/>
                  <a:gd name="T16" fmla="*/ 1 w 36"/>
                  <a:gd name="T17" fmla="*/ 1 h 328"/>
                  <a:gd name="T18" fmla="*/ 1 w 36"/>
                  <a:gd name="T19" fmla="*/ 0 h 328"/>
                  <a:gd name="T20" fmla="*/ 1 w 36"/>
                  <a:gd name="T21" fmla="*/ 0 h 3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328"/>
                  <a:gd name="T35" fmla="*/ 36 w 36"/>
                  <a:gd name="T36" fmla="*/ 328 h 3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328">
                    <a:moveTo>
                      <a:pt x="13" y="0"/>
                    </a:moveTo>
                    <a:lnTo>
                      <a:pt x="13" y="82"/>
                    </a:lnTo>
                    <a:lnTo>
                      <a:pt x="13" y="153"/>
                    </a:lnTo>
                    <a:lnTo>
                      <a:pt x="13" y="235"/>
                    </a:lnTo>
                    <a:lnTo>
                      <a:pt x="0" y="328"/>
                    </a:lnTo>
                    <a:lnTo>
                      <a:pt x="36" y="328"/>
                    </a:lnTo>
                    <a:lnTo>
                      <a:pt x="36" y="235"/>
                    </a:lnTo>
                    <a:lnTo>
                      <a:pt x="36" y="153"/>
                    </a:lnTo>
                    <a:lnTo>
                      <a:pt x="36" y="82"/>
                    </a:lnTo>
                    <a:lnTo>
                      <a:pt x="3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1" name="Freeform 22"/>
              <p:cNvSpPr>
                <a:spLocks/>
              </p:cNvSpPr>
              <p:nvPr/>
            </p:nvSpPr>
            <p:spPr bwMode="auto">
              <a:xfrm>
                <a:off x="1451" y="3983"/>
                <a:ext cx="18" cy="6"/>
              </a:xfrm>
              <a:custGeom>
                <a:avLst/>
                <a:gdLst>
                  <a:gd name="T0" fmla="*/ 1 w 36"/>
                  <a:gd name="T1" fmla="*/ 1 h 11"/>
                  <a:gd name="T2" fmla="*/ 1 w 36"/>
                  <a:gd name="T3" fmla="*/ 0 h 11"/>
                  <a:gd name="T4" fmla="*/ 1 w 36"/>
                  <a:gd name="T5" fmla="*/ 0 h 11"/>
                  <a:gd name="T6" fmla="*/ 1 w 36"/>
                  <a:gd name="T7" fmla="*/ 0 h 11"/>
                  <a:gd name="T8" fmla="*/ 0 w 36"/>
                  <a:gd name="T9" fmla="*/ 1 h 11"/>
                  <a:gd name="T10" fmla="*/ 1 w 36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1"/>
                  <a:gd name="T20" fmla="*/ 36 w 3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1">
                    <a:moveTo>
                      <a:pt x="36" y="11"/>
                    </a:moveTo>
                    <a:lnTo>
                      <a:pt x="24" y="0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2" name="Freeform 23"/>
              <p:cNvSpPr>
                <a:spLocks/>
              </p:cNvSpPr>
              <p:nvPr/>
            </p:nvSpPr>
            <p:spPr bwMode="auto">
              <a:xfrm>
                <a:off x="948" y="3713"/>
                <a:ext cx="5" cy="12"/>
              </a:xfrm>
              <a:custGeom>
                <a:avLst/>
                <a:gdLst>
                  <a:gd name="T0" fmla="*/ 0 w 12"/>
                  <a:gd name="T1" fmla="*/ 0 h 24"/>
                  <a:gd name="T2" fmla="*/ 0 w 12"/>
                  <a:gd name="T3" fmla="*/ 0 h 24"/>
                  <a:gd name="T4" fmla="*/ 0 w 12"/>
                  <a:gd name="T5" fmla="*/ 1 h 24"/>
                  <a:gd name="T6" fmla="*/ 0 w 12"/>
                  <a:gd name="T7" fmla="*/ 1 h 24"/>
                  <a:gd name="T8" fmla="*/ 0 w 12"/>
                  <a:gd name="T9" fmla="*/ 1 h 24"/>
                  <a:gd name="T10" fmla="*/ 0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3" name="Freeform 24"/>
              <p:cNvSpPr>
                <a:spLocks/>
              </p:cNvSpPr>
              <p:nvPr/>
            </p:nvSpPr>
            <p:spPr bwMode="auto">
              <a:xfrm>
                <a:off x="953" y="3713"/>
                <a:ext cx="182" cy="200"/>
              </a:xfrm>
              <a:custGeom>
                <a:avLst/>
                <a:gdLst>
                  <a:gd name="T0" fmla="*/ 1 w 363"/>
                  <a:gd name="T1" fmla="*/ 1 h 399"/>
                  <a:gd name="T2" fmla="*/ 1 w 363"/>
                  <a:gd name="T3" fmla="*/ 1 h 399"/>
                  <a:gd name="T4" fmla="*/ 1 w 363"/>
                  <a:gd name="T5" fmla="*/ 1 h 399"/>
                  <a:gd name="T6" fmla="*/ 1 w 363"/>
                  <a:gd name="T7" fmla="*/ 1 h 399"/>
                  <a:gd name="T8" fmla="*/ 1 w 363"/>
                  <a:gd name="T9" fmla="*/ 1 h 399"/>
                  <a:gd name="T10" fmla="*/ 1 w 363"/>
                  <a:gd name="T11" fmla="*/ 1 h 399"/>
                  <a:gd name="T12" fmla="*/ 1 w 363"/>
                  <a:gd name="T13" fmla="*/ 1 h 399"/>
                  <a:gd name="T14" fmla="*/ 1 w 363"/>
                  <a:gd name="T15" fmla="*/ 1 h 399"/>
                  <a:gd name="T16" fmla="*/ 1 w 363"/>
                  <a:gd name="T17" fmla="*/ 1 h 399"/>
                  <a:gd name="T18" fmla="*/ 1 w 363"/>
                  <a:gd name="T19" fmla="*/ 1 h 399"/>
                  <a:gd name="T20" fmla="*/ 1 w 363"/>
                  <a:gd name="T21" fmla="*/ 1 h 399"/>
                  <a:gd name="T22" fmla="*/ 1 w 363"/>
                  <a:gd name="T23" fmla="*/ 1 h 399"/>
                  <a:gd name="T24" fmla="*/ 1 w 363"/>
                  <a:gd name="T25" fmla="*/ 1 h 399"/>
                  <a:gd name="T26" fmla="*/ 1 w 363"/>
                  <a:gd name="T27" fmla="*/ 1 h 399"/>
                  <a:gd name="T28" fmla="*/ 1 w 363"/>
                  <a:gd name="T29" fmla="*/ 1 h 399"/>
                  <a:gd name="T30" fmla="*/ 1 w 363"/>
                  <a:gd name="T31" fmla="*/ 0 h 399"/>
                  <a:gd name="T32" fmla="*/ 0 w 363"/>
                  <a:gd name="T33" fmla="*/ 0 h 399"/>
                  <a:gd name="T34" fmla="*/ 0 w 363"/>
                  <a:gd name="T35" fmla="*/ 1 h 399"/>
                  <a:gd name="T36" fmla="*/ 1 w 363"/>
                  <a:gd name="T37" fmla="*/ 1 h 399"/>
                  <a:gd name="T38" fmla="*/ 1 w 363"/>
                  <a:gd name="T39" fmla="*/ 1 h 399"/>
                  <a:gd name="T40" fmla="*/ 1 w 363"/>
                  <a:gd name="T41" fmla="*/ 1 h 399"/>
                  <a:gd name="T42" fmla="*/ 1 w 363"/>
                  <a:gd name="T43" fmla="*/ 1 h 399"/>
                  <a:gd name="T44" fmla="*/ 1 w 363"/>
                  <a:gd name="T45" fmla="*/ 1 h 399"/>
                  <a:gd name="T46" fmla="*/ 1 w 363"/>
                  <a:gd name="T47" fmla="*/ 1 h 399"/>
                  <a:gd name="T48" fmla="*/ 1 w 363"/>
                  <a:gd name="T49" fmla="*/ 1 h 399"/>
                  <a:gd name="T50" fmla="*/ 1 w 363"/>
                  <a:gd name="T51" fmla="*/ 1 h 399"/>
                  <a:gd name="T52" fmla="*/ 1 w 363"/>
                  <a:gd name="T53" fmla="*/ 1 h 399"/>
                  <a:gd name="T54" fmla="*/ 1 w 363"/>
                  <a:gd name="T55" fmla="*/ 1 h 399"/>
                  <a:gd name="T56" fmla="*/ 1 w 363"/>
                  <a:gd name="T57" fmla="*/ 1 h 399"/>
                  <a:gd name="T58" fmla="*/ 1 w 363"/>
                  <a:gd name="T59" fmla="*/ 1 h 399"/>
                  <a:gd name="T60" fmla="*/ 1 w 363"/>
                  <a:gd name="T61" fmla="*/ 1 h 399"/>
                  <a:gd name="T62" fmla="*/ 1 w 363"/>
                  <a:gd name="T63" fmla="*/ 1 h 399"/>
                  <a:gd name="T64" fmla="*/ 1 w 363"/>
                  <a:gd name="T65" fmla="*/ 1 h 399"/>
                  <a:gd name="T66" fmla="*/ 1 w 363"/>
                  <a:gd name="T67" fmla="*/ 1 h 399"/>
                  <a:gd name="T68" fmla="*/ 1 w 363"/>
                  <a:gd name="T69" fmla="*/ 1 h 3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3"/>
                  <a:gd name="T106" fmla="*/ 0 h 399"/>
                  <a:gd name="T107" fmla="*/ 363 w 363"/>
                  <a:gd name="T108" fmla="*/ 399 h 3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3" h="399">
                    <a:moveTo>
                      <a:pt x="363" y="399"/>
                    </a:moveTo>
                    <a:lnTo>
                      <a:pt x="363" y="363"/>
                    </a:lnTo>
                    <a:lnTo>
                      <a:pt x="363" y="340"/>
                    </a:lnTo>
                    <a:lnTo>
                      <a:pt x="352" y="305"/>
                    </a:lnTo>
                    <a:lnTo>
                      <a:pt x="352" y="281"/>
                    </a:lnTo>
                    <a:lnTo>
                      <a:pt x="339" y="246"/>
                    </a:lnTo>
                    <a:lnTo>
                      <a:pt x="316" y="212"/>
                    </a:lnTo>
                    <a:lnTo>
                      <a:pt x="305" y="188"/>
                    </a:lnTo>
                    <a:lnTo>
                      <a:pt x="281" y="153"/>
                    </a:lnTo>
                    <a:lnTo>
                      <a:pt x="246" y="118"/>
                    </a:lnTo>
                    <a:lnTo>
                      <a:pt x="222" y="95"/>
                    </a:lnTo>
                    <a:lnTo>
                      <a:pt x="188" y="71"/>
                    </a:lnTo>
                    <a:lnTo>
                      <a:pt x="164" y="47"/>
                    </a:lnTo>
                    <a:lnTo>
                      <a:pt x="129" y="24"/>
                    </a:lnTo>
                    <a:lnTo>
                      <a:pt x="82" y="12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7" y="24"/>
                    </a:lnTo>
                    <a:lnTo>
                      <a:pt x="82" y="36"/>
                    </a:lnTo>
                    <a:lnTo>
                      <a:pt x="117" y="47"/>
                    </a:lnTo>
                    <a:lnTo>
                      <a:pt x="152" y="71"/>
                    </a:lnTo>
                    <a:lnTo>
                      <a:pt x="175" y="95"/>
                    </a:lnTo>
                    <a:lnTo>
                      <a:pt x="211" y="118"/>
                    </a:lnTo>
                    <a:lnTo>
                      <a:pt x="234" y="141"/>
                    </a:lnTo>
                    <a:lnTo>
                      <a:pt x="257" y="164"/>
                    </a:lnTo>
                    <a:lnTo>
                      <a:pt x="281" y="199"/>
                    </a:lnTo>
                    <a:lnTo>
                      <a:pt x="292" y="223"/>
                    </a:lnTo>
                    <a:lnTo>
                      <a:pt x="316" y="259"/>
                    </a:lnTo>
                    <a:lnTo>
                      <a:pt x="328" y="294"/>
                    </a:lnTo>
                    <a:lnTo>
                      <a:pt x="328" y="317"/>
                    </a:lnTo>
                    <a:lnTo>
                      <a:pt x="339" y="340"/>
                    </a:lnTo>
                    <a:lnTo>
                      <a:pt x="339" y="363"/>
                    </a:lnTo>
                    <a:lnTo>
                      <a:pt x="339" y="387"/>
                    </a:lnTo>
                    <a:lnTo>
                      <a:pt x="363" y="39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4" name="Freeform 25"/>
              <p:cNvSpPr>
                <a:spLocks/>
              </p:cNvSpPr>
              <p:nvPr/>
            </p:nvSpPr>
            <p:spPr bwMode="auto">
              <a:xfrm>
                <a:off x="948" y="3719"/>
                <a:ext cx="17" cy="6"/>
              </a:xfrm>
              <a:custGeom>
                <a:avLst/>
                <a:gdLst>
                  <a:gd name="T0" fmla="*/ 0 w 35"/>
                  <a:gd name="T1" fmla="*/ 0 h 12"/>
                  <a:gd name="T2" fmla="*/ 0 w 35"/>
                  <a:gd name="T3" fmla="*/ 0 h 12"/>
                  <a:gd name="T4" fmla="*/ 0 w 35"/>
                  <a:gd name="T5" fmla="*/ 1 h 12"/>
                  <a:gd name="T6" fmla="*/ 0 w 35"/>
                  <a:gd name="T7" fmla="*/ 1 h 12"/>
                  <a:gd name="T8" fmla="*/ 0 w 35"/>
                  <a:gd name="T9" fmla="*/ 0 h 12"/>
                  <a:gd name="T10" fmla="*/ 0 w 3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2"/>
                  <a:gd name="T20" fmla="*/ 35 w 3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23" y="12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5" name="Freeform 26"/>
              <p:cNvSpPr>
                <a:spLocks/>
              </p:cNvSpPr>
              <p:nvPr/>
            </p:nvSpPr>
            <p:spPr bwMode="auto">
              <a:xfrm>
                <a:off x="1088" y="3725"/>
                <a:ext cx="6" cy="12"/>
              </a:xfrm>
              <a:custGeom>
                <a:avLst/>
                <a:gdLst>
                  <a:gd name="T0" fmla="*/ 1 w 11"/>
                  <a:gd name="T1" fmla="*/ 0 h 23"/>
                  <a:gd name="T2" fmla="*/ 0 w 11"/>
                  <a:gd name="T3" fmla="*/ 0 h 23"/>
                  <a:gd name="T4" fmla="*/ 0 w 11"/>
                  <a:gd name="T5" fmla="*/ 1 h 23"/>
                  <a:gd name="T6" fmla="*/ 0 w 11"/>
                  <a:gd name="T7" fmla="*/ 1 h 23"/>
                  <a:gd name="T8" fmla="*/ 0 w 11"/>
                  <a:gd name="T9" fmla="*/ 1 h 23"/>
                  <a:gd name="T10" fmla="*/ 1 w 11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3"/>
                  <a:gd name="T20" fmla="*/ 11 w 1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3">
                    <a:moveTo>
                      <a:pt x="1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6" name="Freeform 27"/>
              <p:cNvSpPr>
                <a:spLocks/>
              </p:cNvSpPr>
              <p:nvPr/>
            </p:nvSpPr>
            <p:spPr bwMode="auto">
              <a:xfrm>
                <a:off x="1088" y="3725"/>
                <a:ext cx="112" cy="164"/>
              </a:xfrm>
              <a:custGeom>
                <a:avLst/>
                <a:gdLst>
                  <a:gd name="T0" fmla="*/ 1 w 222"/>
                  <a:gd name="T1" fmla="*/ 1 h 328"/>
                  <a:gd name="T2" fmla="*/ 1 w 222"/>
                  <a:gd name="T3" fmla="*/ 1 h 328"/>
                  <a:gd name="T4" fmla="*/ 1 w 222"/>
                  <a:gd name="T5" fmla="*/ 1 h 328"/>
                  <a:gd name="T6" fmla="*/ 1 w 222"/>
                  <a:gd name="T7" fmla="*/ 1 h 328"/>
                  <a:gd name="T8" fmla="*/ 1 w 222"/>
                  <a:gd name="T9" fmla="*/ 1 h 328"/>
                  <a:gd name="T10" fmla="*/ 1 w 222"/>
                  <a:gd name="T11" fmla="*/ 1 h 328"/>
                  <a:gd name="T12" fmla="*/ 1 w 222"/>
                  <a:gd name="T13" fmla="*/ 1 h 328"/>
                  <a:gd name="T14" fmla="*/ 1 w 222"/>
                  <a:gd name="T15" fmla="*/ 1 h 328"/>
                  <a:gd name="T16" fmla="*/ 1 w 222"/>
                  <a:gd name="T17" fmla="*/ 0 h 328"/>
                  <a:gd name="T18" fmla="*/ 0 w 222"/>
                  <a:gd name="T19" fmla="*/ 1 h 328"/>
                  <a:gd name="T20" fmla="*/ 1 w 222"/>
                  <a:gd name="T21" fmla="*/ 1 h 328"/>
                  <a:gd name="T22" fmla="*/ 1 w 222"/>
                  <a:gd name="T23" fmla="*/ 1 h 328"/>
                  <a:gd name="T24" fmla="*/ 1 w 222"/>
                  <a:gd name="T25" fmla="*/ 1 h 328"/>
                  <a:gd name="T26" fmla="*/ 1 w 222"/>
                  <a:gd name="T27" fmla="*/ 1 h 328"/>
                  <a:gd name="T28" fmla="*/ 1 w 222"/>
                  <a:gd name="T29" fmla="*/ 1 h 328"/>
                  <a:gd name="T30" fmla="*/ 1 w 222"/>
                  <a:gd name="T31" fmla="*/ 1 h 328"/>
                  <a:gd name="T32" fmla="*/ 1 w 222"/>
                  <a:gd name="T33" fmla="*/ 1 h 328"/>
                  <a:gd name="T34" fmla="*/ 1 w 222"/>
                  <a:gd name="T35" fmla="*/ 1 h 328"/>
                  <a:gd name="T36" fmla="*/ 1 w 222"/>
                  <a:gd name="T37" fmla="*/ 1 h 3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2"/>
                  <a:gd name="T58" fmla="*/ 0 h 328"/>
                  <a:gd name="T59" fmla="*/ 222 w 222"/>
                  <a:gd name="T60" fmla="*/ 328 h 3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2" h="328">
                    <a:moveTo>
                      <a:pt x="222" y="328"/>
                    </a:moveTo>
                    <a:lnTo>
                      <a:pt x="210" y="270"/>
                    </a:lnTo>
                    <a:lnTo>
                      <a:pt x="210" y="235"/>
                    </a:lnTo>
                    <a:lnTo>
                      <a:pt x="186" y="188"/>
                    </a:lnTo>
                    <a:lnTo>
                      <a:pt x="163" y="140"/>
                    </a:lnTo>
                    <a:lnTo>
                      <a:pt x="140" y="105"/>
                    </a:lnTo>
                    <a:lnTo>
                      <a:pt x="104" y="71"/>
                    </a:lnTo>
                    <a:lnTo>
                      <a:pt x="58" y="35"/>
                    </a:lnTo>
                    <a:lnTo>
                      <a:pt x="11" y="0"/>
                    </a:lnTo>
                    <a:lnTo>
                      <a:pt x="0" y="23"/>
                    </a:lnTo>
                    <a:lnTo>
                      <a:pt x="46" y="58"/>
                    </a:lnTo>
                    <a:lnTo>
                      <a:pt x="82" y="94"/>
                    </a:lnTo>
                    <a:lnTo>
                      <a:pt x="117" y="129"/>
                    </a:lnTo>
                    <a:lnTo>
                      <a:pt x="140" y="164"/>
                    </a:lnTo>
                    <a:lnTo>
                      <a:pt x="163" y="199"/>
                    </a:lnTo>
                    <a:lnTo>
                      <a:pt x="175" y="235"/>
                    </a:lnTo>
                    <a:lnTo>
                      <a:pt x="186" y="281"/>
                    </a:lnTo>
                    <a:lnTo>
                      <a:pt x="199" y="328"/>
                    </a:lnTo>
                    <a:lnTo>
                      <a:pt x="222" y="32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7" name="Freeform 28"/>
              <p:cNvSpPr>
                <a:spLocks/>
              </p:cNvSpPr>
              <p:nvPr/>
            </p:nvSpPr>
            <p:spPr bwMode="auto">
              <a:xfrm>
                <a:off x="1082" y="3731"/>
                <a:ext cx="18" cy="6"/>
              </a:xfrm>
              <a:custGeom>
                <a:avLst/>
                <a:gdLst>
                  <a:gd name="T0" fmla="*/ 0 w 35"/>
                  <a:gd name="T1" fmla="*/ 0 h 11"/>
                  <a:gd name="T2" fmla="*/ 1 w 35"/>
                  <a:gd name="T3" fmla="*/ 1 h 11"/>
                  <a:gd name="T4" fmla="*/ 1 w 35"/>
                  <a:gd name="T5" fmla="*/ 1 h 11"/>
                  <a:gd name="T6" fmla="*/ 1 w 35"/>
                  <a:gd name="T7" fmla="*/ 1 h 11"/>
                  <a:gd name="T8" fmla="*/ 1 w 35"/>
                  <a:gd name="T9" fmla="*/ 0 h 11"/>
                  <a:gd name="T10" fmla="*/ 0 w 3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1"/>
                  <a:gd name="T20" fmla="*/ 35 w 3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1">
                    <a:moveTo>
                      <a:pt x="0" y="0"/>
                    </a:moveTo>
                    <a:lnTo>
                      <a:pt x="13" y="11"/>
                    </a:lnTo>
                    <a:lnTo>
                      <a:pt x="24" y="11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8" name="Freeform 29"/>
              <p:cNvSpPr>
                <a:spLocks/>
              </p:cNvSpPr>
              <p:nvPr/>
            </p:nvSpPr>
            <p:spPr bwMode="auto">
              <a:xfrm>
                <a:off x="1217" y="3790"/>
                <a:ext cx="12" cy="11"/>
              </a:xfrm>
              <a:custGeom>
                <a:avLst/>
                <a:gdLst>
                  <a:gd name="T0" fmla="*/ 1 w 24"/>
                  <a:gd name="T1" fmla="*/ 0 h 24"/>
                  <a:gd name="T2" fmla="*/ 1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1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24" y="11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9" name="Freeform 30"/>
              <p:cNvSpPr>
                <a:spLocks/>
              </p:cNvSpPr>
              <p:nvPr/>
            </p:nvSpPr>
            <p:spPr bwMode="auto">
              <a:xfrm>
                <a:off x="1217" y="3795"/>
                <a:ext cx="53" cy="77"/>
              </a:xfrm>
              <a:custGeom>
                <a:avLst/>
                <a:gdLst>
                  <a:gd name="T0" fmla="*/ 1 w 106"/>
                  <a:gd name="T1" fmla="*/ 1 h 153"/>
                  <a:gd name="T2" fmla="*/ 1 w 106"/>
                  <a:gd name="T3" fmla="*/ 1 h 153"/>
                  <a:gd name="T4" fmla="*/ 1 w 106"/>
                  <a:gd name="T5" fmla="*/ 1 h 153"/>
                  <a:gd name="T6" fmla="*/ 1 w 106"/>
                  <a:gd name="T7" fmla="*/ 1 h 153"/>
                  <a:gd name="T8" fmla="*/ 1 w 106"/>
                  <a:gd name="T9" fmla="*/ 1 h 153"/>
                  <a:gd name="T10" fmla="*/ 1 w 106"/>
                  <a:gd name="T11" fmla="*/ 1 h 153"/>
                  <a:gd name="T12" fmla="*/ 1 w 106"/>
                  <a:gd name="T13" fmla="*/ 1 h 153"/>
                  <a:gd name="T14" fmla="*/ 1 w 106"/>
                  <a:gd name="T15" fmla="*/ 1 h 153"/>
                  <a:gd name="T16" fmla="*/ 1 w 106"/>
                  <a:gd name="T17" fmla="*/ 0 h 153"/>
                  <a:gd name="T18" fmla="*/ 0 w 106"/>
                  <a:gd name="T19" fmla="*/ 1 h 153"/>
                  <a:gd name="T20" fmla="*/ 1 w 106"/>
                  <a:gd name="T21" fmla="*/ 1 h 153"/>
                  <a:gd name="T22" fmla="*/ 1 w 106"/>
                  <a:gd name="T23" fmla="*/ 1 h 153"/>
                  <a:gd name="T24" fmla="*/ 1 w 106"/>
                  <a:gd name="T25" fmla="*/ 1 h 153"/>
                  <a:gd name="T26" fmla="*/ 1 w 106"/>
                  <a:gd name="T27" fmla="*/ 1 h 153"/>
                  <a:gd name="T28" fmla="*/ 1 w 106"/>
                  <a:gd name="T29" fmla="*/ 1 h 153"/>
                  <a:gd name="T30" fmla="*/ 1 w 106"/>
                  <a:gd name="T31" fmla="*/ 1 h 153"/>
                  <a:gd name="T32" fmla="*/ 1 w 106"/>
                  <a:gd name="T33" fmla="*/ 1 h 153"/>
                  <a:gd name="T34" fmla="*/ 1 w 106"/>
                  <a:gd name="T35" fmla="*/ 1 h 153"/>
                  <a:gd name="T36" fmla="*/ 1 w 106"/>
                  <a:gd name="T37" fmla="*/ 1 h 1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"/>
                  <a:gd name="T58" fmla="*/ 0 h 153"/>
                  <a:gd name="T59" fmla="*/ 106 w 106"/>
                  <a:gd name="T60" fmla="*/ 153 h 1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" h="153">
                    <a:moveTo>
                      <a:pt x="106" y="153"/>
                    </a:moveTo>
                    <a:lnTo>
                      <a:pt x="94" y="130"/>
                    </a:lnTo>
                    <a:lnTo>
                      <a:pt x="94" y="106"/>
                    </a:lnTo>
                    <a:lnTo>
                      <a:pt x="82" y="82"/>
                    </a:lnTo>
                    <a:lnTo>
                      <a:pt x="82" y="59"/>
                    </a:lnTo>
                    <a:lnTo>
                      <a:pt x="70" y="48"/>
                    </a:lnTo>
                    <a:lnTo>
                      <a:pt x="59" y="24"/>
                    </a:lnTo>
                    <a:lnTo>
                      <a:pt x="35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24" y="24"/>
                    </a:lnTo>
                    <a:lnTo>
                      <a:pt x="35" y="48"/>
                    </a:lnTo>
                    <a:lnTo>
                      <a:pt x="46" y="59"/>
                    </a:lnTo>
                    <a:lnTo>
                      <a:pt x="59" y="71"/>
                    </a:lnTo>
                    <a:lnTo>
                      <a:pt x="59" y="95"/>
                    </a:lnTo>
                    <a:lnTo>
                      <a:pt x="70" y="106"/>
                    </a:lnTo>
                    <a:lnTo>
                      <a:pt x="70" y="130"/>
                    </a:lnTo>
                    <a:lnTo>
                      <a:pt x="82" y="153"/>
                    </a:lnTo>
                    <a:lnTo>
                      <a:pt x="106" y="15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0" name="Freeform 31"/>
              <p:cNvSpPr>
                <a:spLocks/>
              </p:cNvSpPr>
              <p:nvPr/>
            </p:nvSpPr>
            <p:spPr bwMode="auto">
              <a:xfrm>
                <a:off x="1217" y="3795"/>
                <a:ext cx="12" cy="12"/>
              </a:xfrm>
              <a:custGeom>
                <a:avLst/>
                <a:gdLst>
                  <a:gd name="T0" fmla="*/ 0 w 24"/>
                  <a:gd name="T1" fmla="*/ 1 h 24"/>
                  <a:gd name="T2" fmla="*/ 0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1 w 24"/>
                  <a:gd name="T9" fmla="*/ 0 h 24"/>
                  <a:gd name="T10" fmla="*/ 0 w 24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0" y="13"/>
                    </a:moveTo>
                    <a:lnTo>
                      <a:pt x="0" y="13"/>
                    </a:lnTo>
                    <a:lnTo>
                      <a:pt x="12" y="24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1" name="Freeform 32"/>
              <p:cNvSpPr>
                <a:spLocks/>
              </p:cNvSpPr>
              <p:nvPr/>
            </p:nvSpPr>
            <p:spPr bwMode="auto">
              <a:xfrm>
                <a:off x="1299" y="3872"/>
                <a:ext cx="11" cy="5"/>
              </a:xfrm>
              <a:custGeom>
                <a:avLst/>
                <a:gdLst>
                  <a:gd name="T0" fmla="*/ 0 w 23"/>
                  <a:gd name="T1" fmla="*/ 0 h 11"/>
                  <a:gd name="T2" fmla="*/ 0 w 23"/>
                  <a:gd name="T3" fmla="*/ 0 h 11"/>
                  <a:gd name="T4" fmla="*/ 0 w 23"/>
                  <a:gd name="T5" fmla="*/ 0 h 11"/>
                  <a:gd name="T6" fmla="*/ 0 w 23"/>
                  <a:gd name="T7" fmla="*/ 0 h 11"/>
                  <a:gd name="T8" fmla="*/ 0 w 23"/>
                  <a:gd name="T9" fmla="*/ 0 h 11"/>
                  <a:gd name="T10" fmla="*/ 0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2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2" name="Freeform 33"/>
              <p:cNvSpPr>
                <a:spLocks/>
              </p:cNvSpPr>
              <p:nvPr/>
            </p:nvSpPr>
            <p:spPr bwMode="auto">
              <a:xfrm>
                <a:off x="1235" y="3877"/>
                <a:ext cx="75" cy="41"/>
              </a:xfrm>
              <a:custGeom>
                <a:avLst/>
                <a:gdLst>
                  <a:gd name="T0" fmla="*/ 0 w 152"/>
                  <a:gd name="T1" fmla="*/ 0 h 83"/>
                  <a:gd name="T2" fmla="*/ 0 w 152"/>
                  <a:gd name="T3" fmla="*/ 0 h 83"/>
                  <a:gd name="T4" fmla="*/ 0 w 152"/>
                  <a:gd name="T5" fmla="*/ 0 h 83"/>
                  <a:gd name="T6" fmla="*/ 0 w 152"/>
                  <a:gd name="T7" fmla="*/ 0 h 83"/>
                  <a:gd name="T8" fmla="*/ 0 w 152"/>
                  <a:gd name="T9" fmla="*/ 0 h 83"/>
                  <a:gd name="T10" fmla="*/ 0 w 152"/>
                  <a:gd name="T11" fmla="*/ 0 h 83"/>
                  <a:gd name="T12" fmla="*/ 0 w 152"/>
                  <a:gd name="T13" fmla="*/ 0 h 83"/>
                  <a:gd name="T14" fmla="*/ 0 w 152"/>
                  <a:gd name="T15" fmla="*/ 0 h 83"/>
                  <a:gd name="T16" fmla="*/ 0 w 152"/>
                  <a:gd name="T17" fmla="*/ 0 h 83"/>
                  <a:gd name="T18" fmla="*/ 0 w 152"/>
                  <a:gd name="T19" fmla="*/ 0 h 83"/>
                  <a:gd name="T20" fmla="*/ 0 w 152"/>
                  <a:gd name="T21" fmla="*/ 0 h 83"/>
                  <a:gd name="T22" fmla="*/ 0 w 152"/>
                  <a:gd name="T23" fmla="*/ 0 h 83"/>
                  <a:gd name="T24" fmla="*/ 0 w 152"/>
                  <a:gd name="T25" fmla="*/ 0 h 83"/>
                  <a:gd name="T26" fmla="*/ 0 w 152"/>
                  <a:gd name="T27" fmla="*/ 0 h 83"/>
                  <a:gd name="T28" fmla="*/ 0 w 152"/>
                  <a:gd name="T29" fmla="*/ 0 h 83"/>
                  <a:gd name="T30" fmla="*/ 0 w 152"/>
                  <a:gd name="T31" fmla="*/ 0 h 83"/>
                  <a:gd name="T32" fmla="*/ 0 w 152"/>
                  <a:gd name="T33" fmla="*/ 0 h 83"/>
                  <a:gd name="T34" fmla="*/ 0 w 152"/>
                  <a:gd name="T35" fmla="*/ 0 h 83"/>
                  <a:gd name="T36" fmla="*/ 0 w 152"/>
                  <a:gd name="T37" fmla="*/ 0 h 83"/>
                  <a:gd name="T38" fmla="*/ 0 w 152"/>
                  <a:gd name="T39" fmla="*/ 0 h 83"/>
                  <a:gd name="T40" fmla="*/ 0 w 152"/>
                  <a:gd name="T41" fmla="*/ 0 h 83"/>
                  <a:gd name="T42" fmla="*/ 0 w 152"/>
                  <a:gd name="T43" fmla="*/ 0 h 83"/>
                  <a:gd name="T44" fmla="*/ 0 w 152"/>
                  <a:gd name="T45" fmla="*/ 0 h 83"/>
                  <a:gd name="T46" fmla="*/ 0 w 152"/>
                  <a:gd name="T47" fmla="*/ 0 h 83"/>
                  <a:gd name="T48" fmla="*/ 0 w 152"/>
                  <a:gd name="T49" fmla="*/ 0 h 83"/>
                  <a:gd name="T50" fmla="*/ 0 w 152"/>
                  <a:gd name="T51" fmla="*/ 0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83"/>
                  <a:gd name="T80" fmla="*/ 152 w 152"/>
                  <a:gd name="T81" fmla="*/ 83 h 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83">
                    <a:moveTo>
                      <a:pt x="24" y="35"/>
                    </a:moveTo>
                    <a:lnTo>
                      <a:pt x="0" y="24"/>
                    </a:lnTo>
                    <a:lnTo>
                      <a:pt x="11" y="59"/>
                    </a:lnTo>
                    <a:lnTo>
                      <a:pt x="35" y="83"/>
                    </a:lnTo>
                    <a:lnTo>
                      <a:pt x="59" y="83"/>
                    </a:lnTo>
                    <a:lnTo>
                      <a:pt x="82" y="83"/>
                    </a:lnTo>
                    <a:lnTo>
                      <a:pt x="106" y="71"/>
                    </a:lnTo>
                    <a:lnTo>
                      <a:pt x="129" y="48"/>
                    </a:lnTo>
                    <a:lnTo>
                      <a:pt x="141" y="35"/>
                    </a:lnTo>
                    <a:lnTo>
                      <a:pt x="152" y="0"/>
                    </a:lnTo>
                    <a:lnTo>
                      <a:pt x="129" y="0"/>
                    </a:lnTo>
                    <a:lnTo>
                      <a:pt x="117" y="24"/>
                    </a:lnTo>
                    <a:lnTo>
                      <a:pt x="106" y="35"/>
                    </a:lnTo>
                    <a:lnTo>
                      <a:pt x="93" y="48"/>
                    </a:lnTo>
                    <a:lnTo>
                      <a:pt x="82" y="59"/>
                    </a:lnTo>
                    <a:lnTo>
                      <a:pt x="59" y="59"/>
                    </a:lnTo>
                    <a:lnTo>
                      <a:pt x="47" y="59"/>
                    </a:lnTo>
                    <a:lnTo>
                      <a:pt x="35" y="48"/>
                    </a:lnTo>
                    <a:lnTo>
                      <a:pt x="24" y="24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11" y="12"/>
                    </a:lnTo>
                    <a:lnTo>
                      <a:pt x="0" y="24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3" name="Freeform 34"/>
              <p:cNvSpPr>
                <a:spLocks/>
              </p:cNvSpPr>
              <p:nvPr/>
            </p:nvSpPr>
            <p:spPr bwMode="auto">
              <a:xfrm>
                <a:off x="1164" y="3883"/>
                <a:ext cx="82" cy="41"/>
              </a:xfrm>
              <a:custGeom>
                <a:avLst/>
                <a:gdLst>
                  <a:gd name="T0" fmla="*/ 0 w 164"/>
                  <a:gd name="T1" fmla="*/ 1 h 82"/>
                  <a:gd name="T2" fmla="*/ 1 w 164"/>
                  <a:gd name="T3" fmla="*/ 1 h 82"/>
                  <a:gd name="T4" fmla="*/ 1 w 164"/>
                  <a:gd name="T5" fmla="*/ 1 h 82"/>
                  <a:gd name="T6" fmla="*/ 1 w 164"/>
                  <a:gd name="T7" fmla="*/ 1 h 82"/>
                  <a:gd name="T8" fmla="*/ 1 w 164"/>
                  <a:gd name="T9" fmla="*/ 1 h 82"/>
                  <a:gd name="T10" fmla="*/ 1 w 164"/>
                  <a:gd name="T11" fmla="*/ 1 h 82"/>
                  <a:gd name="T12" fmla="*/ 1 w 164"/>
                  <a:gd name="T13" fmla="*/ 1 h 82"/>
                  <a:gd name="T14" fmla="*/ 1 w 164"/>
                  <a:gd name="T15" fmla="*/ 1 h 82"/>
                  <a:gd name="T16" fmla="*/ 1 w 164"/>
                  <a:gd name="T17" fmla="*/ 1 h 82"/>
                  <a:gd name="T18" fmla="*/ 1 w 164"/>
                  <a:gd name="T19" fmla="*/ 0 h 82"/>
                  <a:gd name="T20" fmla="*/ 1 w 164"/>
                  <a:gd name="T21" fmla="*/ 1 h 82"/>
                  <a:gd name="T22" fmla="*/ 1 w 164"/>
                  <a:gd name="T23" fmla="*/ 1 h 82"/>
                  <a:gd name="T24" fmla="*/ 1 w 164"/>
                  <a:gd name="T25" fmla="*/ 1 h 82"/>
                  <a:gd name="T26" fmla="*/ 1 w 164"/>
                  <a:gd name="T27" fmla="*/ 1 h 82"/>
                  <a:gd name="T28" fmla="*/ 1 w 164"/>
                  <a:gd name="T29" fmla="*/ 1 h 82"/>
                  <a:gd name="T30" fmla="*/ 1 w 164"/>
                  <a:gd name="T31" fmla="*/ 1 h 82"/>
                  <a:gd name="T32" fmla="*/ 1 w 164"/>
                  <a:gd name="T33" fmla="*/ 1 h 82"/>
                  <a:gd name="T34" fmla="*/ 1 w 164"/>
                  <a:gd name="T35" fmla="*/ 1 h 82"/>
                  <a:gd name="T36" fmla="*/ 0 w 164"/>
                  <a:gd name="T37" fmla="*/ 1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4"/>
                  <a:gd name="T58" fmla="*/ 0 h 82"/>
                  <a:gd name="T59" fmla="*/ 164 w 164"/>
                  <a:gd name="T60" fmla="*/ 82 h 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4" h="82">
                    <a:moveTo>
                      <a:pt x="0" y="59"/>
                    </a:moveTo>
                    <a:lnTo>
                      <a:pt x="23" y="71"/>
                    </a:lnTo>
                    <a:lnTo>
                      <a:pt x="47" y="82"/>
                    </a:lnTo>
                    <a:lnTo>
                      <a:pt x="70" y="82"/>
                    </a:lnTo>
                    <a:lnTo>
                      <a:pt x="93" y="82"/>
                    </a:lnTo>
                    <a:lnTo>
                      <a:pt x="105" y="71"/>
                    </a:lnTo>
                    <a:lnTo>
                      <a:pt x="129" y="59"/>
                    </a:lnTo>
                    <a:lnTo>
                      <a:pt x="140" y="36"/>
                    </a:lnTo>
                    <a:lnTo>
                      <a:pt x="164" y="23"/>
                    </a:lnTo>
                    <a:lnTo>
                      <a:pt x="140" y="0"/>
                    </a:lnTo>
                    <a:lnTo>
                      <a:pt x="129" y="23"/>
                    </a:lnTo>
                    <a:lnTo>
                      <a:pt x="105" y="36"/>
                    </a:lnTo>
                    <a:lnTo>
                      <a:pt x="93" y="47"/>
                    </a:lnTo>
                    <a:lnTo>
                      <a:pt x="82" y="59"/>
                    </a:lnTo>
                    <a:lnTo>
                      <a:pt x="70" y="59"/>
                    </a:lnTo>
                    <a:lnTo>
                      <a:pt x="47" y="59"/>
                    </a:lnTo>
                    <a:lnTo>
                      <a:pt x="34" y="47"/>
                    </a:lnTo>
                    <a:lnTo>
                      <a:pt x="11" y="36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4" name="Freeform 35"/>
              <p:cNvSpPr>
                <a:spLocks/>
              </p:cNvSpPr>
              <p:nvPr/>
            </p:nvSpPr>
            <p:spPr bwMode="auto">
              <a:xfrm>
                <a:off x="1235" y="3883"/>
                <a:ext cx="11" cy="12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1 h 23"/>
                  <a:gd name="T8" fmla="*/ 0 w 24"/>
                  <a:gd name="T9" fmla="*/ 1 h 23"/>
                  <a:gd name="T10" fmla="*/ 0 w 24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3"/>
                  <a:gd name="T20" fmla="*/ 24 w 24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3">
                    <a:moveTo>
                      <a:pt x="24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5" name="Freeform 36"/>
              <p:cNvSpPr>
                <a:spLocks/>
              </p:cNvSpPr>
              <p:nvPr/>
            </p:nvSpPr>
            <p:spPr bwMode="auto">
              <a:xfrm>
                <a:off x="1147" y="3918"/>
                <a:ext cx="12" cy="12"/>
              </a:xfrm>
              <a:custGeom>
                <a:avLst/>
                <a:gdLst>
                  <a:gd name="T0" fmla="*/ 1 w 23"/>
                  <a:gd name="T1" fmla="*/ 1 h 23"/>
                  <a:gd name="T2" fmla="*/ 1 w 23"/>
                  <a:gd name="T3" fmla="*/ 1 h 23"/>
                  <a:gd name="T4" fmla="*/ 1 w 23"/>
                  <a:gd name="T5" fmla="*/ 0 h 23"/>
                  <a:gd name="T6" fmla="*/ 1 w 23"/>
                  <a:gd name="T7" fmla="*/ 0 h 23"/>
                  <a:gd name="T8" fmla="*/ 0 w 23"/>
                  <a:gd name="T9" fmla="*/ 0 h 23"/>
                  <a:gd name="T10" fmla="*/ 1 w 23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3"/>
                  <a:gd name="T20" fmla="*/ 23 w 2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3">
                    <a:moveTo>
                      <a:pt x="11" y="23"/>
                    </a:moveTo>
                    <a:lnTo>
                      <a:pt x="23" y="11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6" name="Freeform 37"/>
              <p:cNvSpPr>
                <a:spLocks/>
              </p:cNvSpPr>
              <p:nvPr/>
            </p:nvSpPr>
            <p:spPr bwMode="auto">
              <a:xfrm>
                <a:off x="1100" y="3918"/>
                <a:ext cx="52" cy="18"/>
              </a:xfrm>
              <a:custGeom>
                <a:avLst/>
                <a:gdLst>
                  <a:gd name="T0" fmla="*/ 0 w 106"/>
                  <a:gd name="T1" fmla="*/ 1 h 34"/>
                  <a:gd name="T2" fmla="*/ 0 w 106"/>
                  <a:gd name="T3" fmla="*/ 1 h 34"/>
                  <a:gd name="T4" fmla="*/ 0 w 106"/>
                  <a:gd name="T5" fmla="*/ 1 h 34"/>
                  <a:gd name="T6" fmla="*/ 0 w 106"/>
                  <a:gd name="T7" fmla="*/ 1 h 34"/>
                  <a:gd name="T8" fmla="*/ 0 w 106"/>
                  <a:gd name="T9" fmla="*/ 1 h 34"/>
                  <a:gd name="T10" fmla="*/ 0 w 106"/>
                  <a:gd name="T11" fmla="*/ 1 h 34"/>
                  <a:gd name="T12" fmla="*/ 0 w 106"/>
                  <a:gd name="T13" fmla="*/ 1 h 34"/>
                  <a:gd name="T14" fmla="*/ 0 w 106"/>
                  <a:gd name="T15" fmla="*/ 1 h 34"/>
                  <a:gd name="T16" fmla="*/ 0 w 106"/>
                  <a:gd name="T17" fmla="*/ 1 h 34"/>
                  <a:gd name="T18" fmla="*/ 0 w 106"/>
                  <a:gd name="T19" fmla="*/ 0 h 34"/>
                  <a:gd name="T20" fmla="*/ 0 w 106"/>
                  <a:gd name="T21" fmla="*/ 1 h 34"/>
                  <a:gd name="T22" fmla="*/ 0 w 106"/>
                  <a:gd name="T23" fmla="*/ 1 h 34"/>
                  <a:gd name="T24" fmla="*/ 0 w 106"/>
                  <a:gd name="T25" fmla="*/ 1 h 34"/>
                  <a:gd name="T26" fmla="*/ 0 w 106"/>
                  <a:gd name="T27" fmla="*/ 1 h 34"/>
                  <a:gd name="T28" fmla="*/ 0 w 106"/>
                  <a:gd name="T29" fmla="*/ 1 h 34"/>
                  <a:gd name="T30" fmla="*/ 0 w 106"/>
                  <a:gd name="T31" fmla="*/ 1 h 34"/>
                  <a:gd name="T32" fmla="*/ 0 w 106"/>
                  <a:gd name="T33" fmla="*/ 1 h 34"/>
                  <a:gd name="T34" fmla="*/ 0 w 106"/>
                  <a:gd name="T35" fmla="*/ 0 h 34"/>
                  <a:gd name="T36" fmla="*/ 0 w 106"/>
                  <a:gd name="T37" fmla="*/ 1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"/>
                  <a:gd name="T58" fmla="*/ 0 h 34"/>
                  <a:gd name="T59" fmla="*/ 106 w 106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" h="34">
                    <a:moveTo>
                      <a:pt x="0" y="23"/>
                    </a:moveTo>
                    <a:lnTo>
                      <a:pt x="13" y="34"/>
                    </a:lnTo>
                    <a:lnTo>
                      <a:pt x="24" y="34"/>
                    </a:lnTo>
                    <a:lnTo>
                      <a:pt x="36" y="34"/>
                    </a:lnTo>
                    <a:lnTo>
                      <a:pt x="47" y="34"/>
                    </a:lnTo>
                    <a:lnTo>
                      <a:pt x="60" y="34"/>
                    </a:lnTo>
                    <a:lnTo>
                      <a:pt x="82" y="34"/>
                    </a:lnTo>
                    <a:lnTo>
                      <a:pt x="95" y="23"/>
                    </a:lnTo>
                    <a:lnTo>
                      <a:pt x="106" y="23"/>
                    </a:lnTo>
                    <a:lnTo>
                      <a:pt x="95" y="0"/>
                    </a:lnTo>
                    <a:lnTo>
                      <a:pt x="82" y="11"/>
                    </a:lnTo>
                    <a:lnTo>
                      <a:pt x="71" y="11"/>
                    </a:lnTo>
                    <a:lnTo>
                      <a:pt x="60" y="11"/>
                    </a:lnTo>
                    <a:lnTo>
                      <a:pt x="47" y="11"/>
                    </a:lnTo>
                    <a:lnTo>
                      <a:pt x="36" y="11"/>
                    </a:lnTo>
                    <a:lnTo>
                      <a:pt x="24" y="11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7" name="Freeform 38"/>
              <p:cNvSpPr>
                <a:spLocks/>
              </p:cNvSpPr>
              <p:nvPr/>
            </p:nvSpPr>
            <p:spPr bwMode="auto">
              <a:xfrm>
                <a:off x="1147" y="3918"/>
                <a:ext cx="5" cy="12"/>
              </a:xfrm>
              <a:custGeom>
                <a:avLst/>
                <a:gdLst>
                  <a:gd name="T0" fmla="*/ 0 w 11"/>
                  <a:gd name="T1" fmla="*/ 0 h 23"/>
                  <a:gd name="T2" fmla="*/ 0 w 11"/>
                  <a:gd name="T3" fmla="*/ 0 h 23"/>
                  <a:gd name="T4" fmla="*/ 0 w 11"/>
                  <a:gd name="T5" fmla="*/ 0 h 23"/>
                  <a:gd name="T6" fmla="*/ 0 w 11"/>
                  <a:gd name="T7" fmla="*/ 1 h 23"/>
                  <a:gd name="T8" fmla="*/ 0 w 11"/>
                  <a:gd name="T9" fmla="*/ 1 h 23"/>
                  <a:gd name="T10" fmla="*/ 0 w 11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3"/>
                  <a:gd name="T20" fmla="*/ 11 w 1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3">
                    <a:moveTo>
                      <a:pt x="1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8" name="Freeform 39"/>
              <p:cNvSpPr>
                <a:spLocks/>
              </p:cNvSpPr>
              <p:nvPr/>
            </p:nvSpPr>
            <p:spPr bwMode="auto">
              <a:xfrm>
                <a:off x="1785" y="3772"/>
                <a:ext cx="12" cy="6"/>
              </a:xfrm>
              <a:custGeom>
                <a:avLst/>
                <a:gdLst>
                  <a:gd name="T0" fmla="*/ 1 w 24"/>
                  <a:gd name="T1" fmla="*/ 1 h 11"/>
                  <a:gd name="T2" fmla="*/ 1 w 24"/>
                  <a:gd name="T3" fmla="*/ 1 h 11"/>
                  <a:gd name="T4" fmla="*/ 1 w 24"/>
                  <a:gd name="T5" fmla="*/ 0 h 11"/>
                  <a:gd name="T6" fmla="*/ 1 w 24"/>
                  <a:gd name="T7" fmla="*/ 0 h 11"/>
                  <a:gd name="T8" fmla="*/ 0 w 24"/>
                  <a:gd name="T9" fmla="*/ 0 h 11"/>
                  <a:gd name="T10" fmla="*/ 1 w 24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13" y="11"/>
                    </a:moveTo>
                    <a:lnTo>
                      <a:pt x="24" y="11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9" name="Freeform 40"/>
              <p:cNvSpPr>
                <a:spLocks/>
              </p:cNvSpPr>
              <p:nvPr/>
            </p:nvSpPr>
            <p:spPr bwMode="auto">
              <a:xfrm>
                <a:off x="1715" y="3772"/>
                <a:ext cx="76" cy="105"/>
              </a:xfrm>
              <a:custGeom>
                <a:avLst/>
                <a:gdLst>
                  <a:gd name="T0" fmla="*/ 0 w 153"/>
                  <a:gd name="T1" fmla="*/ 1 h 210"/>
                  <a:gd name="T2" fmla="*/ 0 w 153"/>
                  <a:gd name="T3" fmla="*/ 1 h 210"/>
                  <a:gd name="T4" fmla="*/ 0 w 153"/>
                  <a:gd name="T5" fmla="*/ 1 h 210"/>
                  <a:gd name="T6" fmla="*/ 0 w 153"/>
                  <a:gd name="T7" fmla="*/ 1 h 210"/>
                  <a:gd name="T8" fmla="*/ 0 w 153"/>
                  <a:gd name="T9" fmla="*/ 1 h 210"/>
                  <a:gd name="T10" fmla="*/ 0 w 153"/>
                  <a:gd name="T11" fmla="*/ 1 h 210"/>
                  <a:gd name="T12" fmla="*/ 0 w 153"/>
                  <a:gd name="T13" fmla="*/ 1 h 210"/>
                  <a:gd name="T14" fmla="*/ 0 w 153"/>
                  <a:gd name="T15" fmla="*/ 1 h 210"/>
                  <a:gd name="T16" fmla="*/ 0 w 153"/>
                  <a:gd name="T17" fmla="*/ 1 h 210"/>
                  <a:gd name="T18" fmla="*/ 0 w 153"/>
                  <a:gd name="T19" fmla="*/ 0 h 210"/>
                  <a:gd name="T20" fmla="*/ 0 w 153"/>
                  <a:gd name="T21" fmla="*/ 1 h 210"/>
                  <a:gd name="T22" fmla="*/ 0 w 153"/>
                  <a:gd name="T23" fmla="*/ 1 h 210"/>
                  <a:gd name="T24" fmla="*/ 0 w 153"/>
                  <a:gd name="T25" fmla="*/ 1 h 210"/>
                  <a:gd name="T26" fmla="*/ 0 w 153"/>
                  <a:gd name="T27" fmla="*/ 1 h 210"/>
                  <a:gd name="T28" fmla="*/ 0 w 153"/>
                  <a:gd name="T29" fmla="*/ 1 h 210"/>
                  <a:gd name="T30" fmla="*/ 0 w 153"/>
                  <a:gd name="T31" fmla="*/ 1 h 210"/>
                  <a:gd name="T32" fmla="*/ 0 w 153"/>
                  <a:gd name="T33" fmla="*/ 1 h 210"/>
                  <a:gd name="T34" fmla="*/ 0 w 153"/>
                  <a:gd name="T35" fmla="*/ 1 h 210"/>
                  <a:gd name="T36" fmla="*/ 0 w 153"/>
                  <a:gd name="T37" fmla="*/ 1 h 2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3"/>
                  <a:gd name="T58" fmla="*/ 0 h 210"/>
                  <a:gd name="T59" fmla="*/ 153 w 153"/>
                  <a:gd name="T60" fmla="*/ 210 h 2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3" h="210">
                    <a:moveTo>
                      <a:pt x="35" y="210"/>
                    </a:moveTo>
                    <a:lnTo>
                      <a:pt x="35" y="187"/>
                    </a:lnTo>
                    <a:lnTo>
                      <a:pt x="35" y="163"/>
                    </a:lnTo>
                    <a:lnTo>
                      <a:pt x="47" y="128"/>
                    </a:lnTo>
                    <a:lnTo>
                      <a:pt x="71" y="105"/>
                    </a:lnTo>
                    <a:lnTo>
                      <a:pt x="82" y="81"/>
                    </a:lnTo>
                    <a:lnTo>
                      <a:pt x="105" y="59"/>
                    </a:lnTo>
                    <a:lnTo>
                      <a:pt x="129" y="35"/>
                    </a:lnTo>
                    <a:lnTo>
                      <a:pt x="153" y="11"/>
                    </a:lnTo>
                    <a:lnTo>
                      <a:pt x="140" y="0"/>
                    </a:lnTo>
                    <a:lnTo>
                      <a:pt x="117" y="11"/>
                    </a:lnTo>
                    <a:lnTo>
                      <a:pt x="82" y="35"/>
                    </a:lnTo>
                    <a:lnTo>
                      <a:pt x="58" y="70"/>
                    </a:lnTo>
                    <a:lnTo>
                      <a:pt x="47" y="94"/>
                    </a:lnTo>
                    <a:lnTo>
                      <a:pt x="23" y="128"/>
                    </a:lnTo>
                    <a:lnTo>
                      <a:pt x="12" y="152"/>
                    </a:lnTo>
                    <a:lnTo>
                      <a:pt x="12" y="187"/>
                    </a:lnTo>
                    <a:lnTo>
                      <a:pt x="0" y="210"/>
                    </a:lnTo>
                    <a:lnTo>
                      <a:pt x="35" y="21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0" name="Freeform 41"/>
              <p:cNvSpPr>
                <a:spLocks/>
              </p:cNvSpPr>
              <p:nvPr/>
            </p:nvSpPr>
            <p:spPr bwMode="auto">
              <a:xfrm>
                <a:off x="1785" y="3772"/>
                <a:ext cx="12" cy="11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1 w 24"/>
                  <a:gd name="T5" fmla="*/ 0 h 23"/>
                  <a:gd name="T6" fmla="*/ 1 w 24"/>
                  <a:gd name="T7" fmla="*/ 0 h 23"/>
                  <a:gd name="T8" fmla="*/ 1 w 24"/>
                  <a:gd name="T9" fmla="*/ 0 h 23"/>
                  <a:gd name="T10" fmla="*/ 0 w 24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3"/>
                  <a:gd name="T20" fmla="*/ 24 w 24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3">
                    <a:moveTo>
                      <a:pt x="0" y="0"/>
                    </a:moveTo>
                    <a:lnTo>
                      <a:pt x="0" y="11"/>
                    </a:lnTo>
                    <a:lnTo>
                      <a:pt x="13" y="23"/>
                    </a:lnTo>
                    <a:lnTo>
                      <a:pt x="13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1" name="Freeform 42"/>
              <p:cNvSpPr>
                <a:spLocks/>
              </p:cNvSpPr>
              <p:nvPr/>
            </p:nvSpPr>
            <p:spPr bwMode="auto">
              <a:xfrm>
                <a:off x="1926" y="3719"/>
                <a:ext cx="6" cy="12"/>
              </a:xfrm>
              <a:custGeom>
                <a:avLst/>
                <a:gdLst>
                  <a:gd name="T0" fmla="*/ 0 w 12"/>
                  <a:gd name="T1" fmla="*/ 1 h 24"/>
                  <a:gd name="T2" fmla="*/ 1 w 12"/>
                  <a:gd name="T3" fmla="*/ 1 h 24"/>
                  <a:gd name="T4" fmla="*/ 1 w 12"/>
                  <a:gd name="T5" fmla="*/ 1 h 24"/>
                  <a:gd name="T6" fmla="*/ 1 w 12"/>
                  <a:gd name="T7" fmla="*/ 0 h 24"/>
                  <a:gd name="T8" fmla="*/ 0 w 12"/>
                  <a:gd name="T9" fmla="*/ 0 h 24"/>
                  <a:gd name="T10" fmla="*/ 0 w 12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0" y="24"/>
                    </a:moveTo>
                    <a:lnTo>
                      <a:pt x="12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2" name="Freeform 43"/>
              <p:cNvSpPr>
                <a:spLocks/>
              </p:cNvSpPr>
              <p:nvPr/>
            </p:nvSpPr>
            <p:spPr bwMode="auto">
              <a:xfrm>
                <a:off x="1797" y="3719"/>
                <a:ext cx="129" cy="199"/>
              </a:xfrm>
              <a:custGeom>
                <a:avLst/>
                <a:gdLst>
                  <a:gd name="T0" fmla="*/ 1 w 258"/>
                  <a:gd name="T1" fmla="*/ 0 h 399"/>
                  <a:gd name="T2" fmla="*/ 1 w 258"/>
                  <a:gd name="T3" fmla="*/ 0 h 399"/>
                  <a:gd name="T4" fmla="*/ 1 w 258"/>
                  <a:gd name="T5" fmla="*/ 0 h 399"/>
                  <a:gd name="T6" fmla="*/ 1 w 258"/>
                  <a:gd name="T7" fmla="*/ 0 h 399"/>
                  <a:gd name="T8" fmla="*/ 1 w 258"/>
                  <a:gd name="T9" fmla="*/ 0 h 399"/>
                  <a:gd name="T10" fmla="*/ 1 w 258"/>
                  <a:gd name="T11" fmla="*/ 0 h 399"/>
                  <a:gd name="T12" fmla="*/ 1 w 258"/>
                  <a:gd name="T13" fmla="*/ 0 h 399"/>
                  <a:gd name="T14" fmla="*/ 1 w 258"/>
                  <a:gd name="T15" fmla="*/ 0 h 399"/>
                  <a:gd name="T16" fmla="*/ 1 w 258"/>
                  <a:gd name="T17" fmla="*/ 0 h 399"/>
                  <a:gd name="T18" fmla="*/ 1 w 258"/>
                  <a:gd name="T19" fmla="*/ 0 h 399"/>
                  <a:gd name="T20" fmla="*/ 1 w 258"/>
                  <a:gd name="T21" fmla="*/ 0 h 399"/>
                  <a:gd name="T22" fmla="*/ 1 w 258"/>
                  <a:gd name="T23" fmla="*/ 0 h 399"/>
                  <a:gd name="T24" fmla="*/ 1 w 258"/>
                  <a:gd name="T25" fmla="*/ 0 h 399"/>
                  <a:gd name="T26" fmla="*/ 1 w 258"/>
                  <a:gd name="T27" fmla="*/ 0 h 399"/>
                  <a:gd name="T28" fmla="*/ 1 w 258"/>
                  <a:gd name="T29" fmla="*/ 0 h 399"/>
                  <a:gd name="T30" fmla="*/ 1 w 258"/>
                  <a:gd name="T31" fmla="*/ 0 h 399"/>
                  <a:gd name="T32" fmla="*/ 1 w 258"/>
                  <a:gd name="T33" fmla="*/ 0 h 399"/>
                  <a:gd name="T34" fmla="*/ 1 w 258"/>
                  <a:gd name="T35" fmla="*/ 0 h 399"/>
                  <a:gd name="T36" fmla="*/ 1 w 258"/>
                  <a:gd name="T37" fmla="*/ 0 h 399"/>
                  <a:gd name="T38" fmla="*/ 1 w 258"/>
                  <a:gd name="T39" fmla="*/ 0 h 399"/>
                  <a:gd name="T40" fmla="*/ 1 w 258"/>
                  <a:gd name="T41" fmla="*/ 0 h 399"/>
                  <a:gd name="T42" fmla="*/ 1 w 258"/>
                  <a:gd name="T43" fmla="*/ 0 h 399"/>
                  <a:gd name="T44" fmla="*/ 1 w 258"/>
                  <a:gd name="T45" fmla="*/ 0 h 399"/>
                  <a:gd name="T46" fmla="*/ 1 w 258"/>
                  <a:gd name="T47" fmla="*/ 0 h 399"/>
                  <a:gd name="T48" fmla="*/ 1 w 258"/>
                  <a:gd name="T49" fmla="*/ 0 h 399"/>
                  <a:gd name="T50" fmla="*/ 1 w 258"/>
                  <a:gd name="T51" fmla="*/ 0 h 399"/>
                  <a:gd name="T52" fmla="*/ 1 w 258"/>
                  <a:gd name="T53" fmla="*/ 0 h 399"/>
                  <a:gd name="T54" fmla="*/ 1 w 258"/>
                  <a:gd name="T55" fmla="*/ 0 h 399"/>
                  <a:gd name="T56" fmla="*/ 1 w 258"/>
                  <a:gd name="T57" fmla="*/ 0 h 399"/>
                  <a:gd name="T58" fmla="*/ 1 w 258"/>
                  <a:gd name="T59" fmla="*/ 0 h 399"/>
                  <a:gd name="T60" fmla="*/ 0 w 258"/>
                  <a:gd name="T61" fmla="*/ 0 h 399"/>
                  <a:gd name="T62" fmla="*/ 0 w 258"/>
                  <a:gd name="T63" fmla="*/ 0 h 399"/>
                  <a:gd name="T64" fmla="*/ 0 w 258"/>
                  <a:gd name="T65" fmla="*/ 0 h 399"/>
                  <a:gd name="T66" fmla="*/ 1 w 258"/>
                  <a:gd name="T67" fmla="*/ 0 h 399"/>
                  <a:gd name="T68" fmla="*/ 1 w 258"/>
                  <a:gd name="T69" fmla="*/ 0 h 3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399"/>
                  <a:gd name="T107" fmla="*/ 258 w 258"/>
                  <a:gd name="T108" fmla="*/ 399 h 3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399">
                    <a:moveTo>
                      <a:pt x="35" y="387"/>
                    </a:moveTo>
                    <a:lnTo>
                      <a:pt x="24" y="364"/>
                    </a:lnTo>
                    <a:lnTo>
                      <a:pt x="24" y="340"/>
                    </a:lnTo>
                    <a:lnTo>
                      <a:pt x="35" y="305"/>
                    </a:lnTo>
                    <a:lnTo>
                      <a:pt x="35" y="282"/>
                    </a:lnTo>
                    <a:lnTo>
                      <a:pt x="47" y="247"/>
                    </a:lnTo>
                    <a:lnTo>
                      <a:pt x="71" y="211"/>
                    </a:lnTo>
                    <a:lnTo>
                      <a:pt x="82" y="187"/>
                    </a:lnTo>
                    <a:lnTo>
                      <a:pt x="106" y="152"/>
                    </a:lnTo>
                    <a:lnTo>
                      <a:pt x="117" y="129"/>
                    </a:lnTo>
                    <a:lnTo>
                      <a:pt x="141" y="106"/>
                    </a:lnTo>
                    <a:lnTo>
                      <a:pt x="164" y="70"/>
                    </a:lnTo>
                    <a:lnTo>
                      <a:pt x="188" y="59"/>
                    </a:lnTo>
                    <a:lnTo>
                      <a:pt x="211" y="35"/>
                    </a:lnTo>
                    <a:lnTo>
                      <a:pt x="223" y="35"/>
                    </a:lnTo>
                    <a:lnTo>
                      <a:pt x="246" y="24"/>
                    </a:lnTo>
                    <a:lnTo>
                      <a:pt x="258" y="24"/>
                    </a:lnTo>
                    <a:lnTo>
                      <a:pt x="258" y="0"/>
                    </a:lnTo>
                    <a:lnTo>
                      <a:pt x="246" y="0"/>
                    </a:lnTo>
                    <a:lnTo>
                      <a:pt x="223" y="12"/>
                    </a:lnTo>
                    <a:lnTo>
                      <a:pt x="199" y="24"/>
                    </a:lnTo>
                    <a:lnTo>
                      <a:pt x="175" y="35"/>
                    </a:lnTo>
                    <a:lnTo>
                      <a:pt x="152" y="59"/>
                    </a:lnTo>
                    <a:lnTo>
                      <a:pt x="129" y="83"/>
                    </a:lnTo>
                    <a:lnTo>
                      <a:pt x="106" y="106"/>
                    </a:lnTo>
                    <a:lnTo>
                      <a:pt x="82" y="141"/>
                    </a:lnTo>
                    <a:lnTo>
                      <a:pt x="58" y="176"/>
                    </a:lnTo>
                    <a:lnTo>
                      <a:pt x="47" y="200"/>
                    </a:lnTo>
                    <a:lnTo>
                      <a:pt x="24" y="234"/>
                    </a:lnTo>
                    <a:lnTo>
                      <a:pt x="11" y="269"/>
                    </a:lnTo>
                    <a:lnTo>
                      <a:pt x="0" y="305"/>
                    </a:lnTo>
                    <a:lnTo>
                      <a:pt x="0" y="340"/>
                    </a:lnTo>
                    <a:lnTo>
                      <a:pt x="0" y="364"/>
                    </a:lnTo>
                    <a:lnTo>
                      <a:pt x="11" y="399"/>
                    </a:lnTo>
                    <a:lnTo>
                      <a:pt x="35" y="38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3" name="Freeform 44"/>
              <p:cNvSpPr>
                <a:spLocks/>
              </p:cNvSpPr>
              <p:nvPr/>
            </p:nvSpPr>
            <p:spPr bwMode="auto">
              <a:xfrm>
                <a:off x="1920" y="3725"/>
                <a:ext cx="12" cy="6"/>
              </a:xfrm>
              <a:custGeom>
                <a:avLst/>
                <a:gdLst>
                  <a:gd name="T0" fmla="*/ 0 w 24"/>
                  <a:gd name="T1" fmla="*/ 1 h 12"/>
                  <a:gd name="T2" fmla="*/ 1 w 24"/>
                  <a:gd name="T3" fmla="*/ 1 h 12"/>
                  <a:gd name="T4" fmla="*/ 1 w 24"/>
                  <a:gd name="T5" fmla="*/ 1 h 12"/>
                  <a:gd name="T6" fmla="*/ 1 w 24"/>
                  <a:gd name="T7" fmla="*/ 1 h 12"/>
                  <a:gd name="T8" fmla="*/ 1 w 24"/>
                  <a:gd name="T9" fmla="*/ 0 h 12"/>
                  <a:gd name="T10" fmla="*/ 0 w 24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4" name="Freeform 45"/>
              <p:cNvSpPr>
                <a:spLocks/>
              </p:cNvSpPr>
              <p:nvPr/>
            </p:nvSpPr>
            <p:spPr bwMode="auto">
              <a:xfrm>
                <a:off x="1967" y="3742"/>
                <a:ext cx="6" cy="12"/>
              </a:xfrm>
              <a:custGeom>
                <a:avLst/>
                <a:gdLst>
                  <a:gd name="T0" fmla="*/ 1 w 12"/>
                  <a:gd name="T1" fmla="*/ 1 h 23"/>
                  <a:gd name="T2" fmla="*/ 1 w 12"/>
                  <a:gd name="T3" fmla="*/ 1 h 23"/>
                  <a:gd name="T4" fmla="*/ 1 w 12"/>
                  <a:gd name="T5" fmla="*/ 1 h 23"/>
                  <a:gd name="T6" fmla="*/ 1 w 12"/>
                  <a:gd name="T7" fmla="*/ 0 h 23"/>
                  <a:gd name="T8" fmla="*/ 0 w 12"/>
                  <a:gd name="T9" fmla="*/ 0 h 23"/>
                  <a:gd name="T10" fmla="*/ 1 w 12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3"/>
                  <a:gd name="T20" fmla="*/ 12 w 1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3">
                    <a:moveTo>
                      <a:pt x="12" y="23"/>
                    </a:moveTo>
                    <a:lnTo>
                      <a:pt x="12" y="23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5" name="Freeform 46"/>
              <p:cNvSpPr>
                <a:spLocks/>
              </p:cNvSpPr>
              <p:nvPr/>
            </p:nvSpPr>
            <p:spPr bwMode="auto">
              <a:xfrm>
                <a:off x="1879" y="3742"/>
                <a:ext cx="94" cy="182"/>
              </a:xfrm>
              <a:custGeom>
                <a:avLst/>
                <a:gdLst>
                  <a:gd name="T0" fmla="*/ 1 w 188"/>
                  <a:gd name="T1" fmla="*/ 1 h 363"/>
                  <a:gd name="T2" fmla="*/ 1 w 188"/>
                  <a:gd name="T3" fmla="*/ 1 h 363"/>
                  <a:gd name="T4" fmla="*/ 1 w 188"/>
                  <a:gd name="T5" fmla="*/ 1 h 363"/>
                  <a:gd name="T6" fmla="*/ 1 w 188"/>
                  <a:gd name="T7" fmla="*/ 1 h 363"/>
                  <a:gd name="T8" fmla="*/ 1 w 188"/>
                  <a:gd name="T9" fmla="*/ 1 h 363"/>
                  <a:gd name="T10" fmla="*/ 1 w 188"/>
                  <a:gd name="T11" fmla="*/ 1 h 363"/>
                  <a:gd name="T12" fmla="*/ 1 w 188"/>
                  <a:gd name="T13" fmla="*/ 1 h 363"/>
                  <a:gd name="T14" fmla="*/ 1 w 188"/>
                  <a:gd name="T15" fmla="*/ 1 h 363"/>
                  <a:gd name="T16" fmla="*/ 1 w 188"/>
                  <a:gd name="T17" fmla="*/ 1 h 363"/>
                  <a:gd name="T18" fmla="*/ 1 w 188"/>
                  <a:gd name="T19" fmla="*/ 0 h 363"/>
                  <a:gd name="T20" fmla="*/ 1 w 188"/>
                  <a:gd name="T21" fmla="*/ 1 h 363"/>
                  <a:gd name="T22" fmla="*/ 1 w 188"/>
                  <a:gd name="T23" fmla="*/ 1 h 363"/>
                  <a:gd name="T24" fmla="*/ 1 w 188"/>
                  <a:gd name="T25" fmla="*/ 1 h 363"/>
                  <a:gd name="T26" fmla="*/ 1 w 188"/>
                  <a:gd name="T27" fmla="*/ 1 h 363"/>
                  <a:gd name="T28" fmla="*/ 1 w 188"/>
                  <a:gd name="T29" fmla="*/ 1 h 363"/>
                  <a:gd name="T30" fmla="*/ 0 w 188"/>
                  <a:gd name="T31" fmla="*/ 1 h 363"/>
                  <a:gd name="T32" fmla="*/ 0 w 188"/>
                  <a:gd name="T33" fmla="*/ 1 h 363"/>
                  <a:gd name="T34" fmla="*/ 0 w 188"/>
                  <a:gd name="T35" fmla="*/ 1 h 363"/>
                  <a:gd name="T36" fmla="*/ 1 w 188"/>
                  <a:gd name="T37" fmla="*/ 1 h 3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8"/>
                  <a:gd name="T58" fmla="*/ 0 h 363"/>
                  <a:gd name="T59" fmla="*/ 188 w 188"/>
                  <a:gd name="T60" fmla="*/ 363 h 3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8" h="363">
                    <a:moveTo>
                      <a:pt x="24" y="352"/>
                    </a:moveTo>
                    <a:lnTo>
                      <a:pt x="24" y="317"/>
                    </a:lnTo>
                    <a:lnTo>
                      <a:pt x="24" y="281"/>
                    </a:lnTo>
                    <a:lnTo>
                      <a:pt x="35" y="222"/>
                    </a:lnTo>
                    <a:lnTo>
                      <a:pt x="59" y="176"/>
                    </a:lnTo>
                    <a:lnTo>
                      <a:pt x="82" y="129"/>
                    </a:lnTo>
                    <a:lnTo>
                      <a:pt x="117" y="82"/>
                    </a:lnTo>
                    <a:lnTo>
                      <a:pt x="152" y="47"/>
                    </a:lnTo>
                    <a:lnTo>
                      <a:pt x="188" y="23"/>
                    </a:lnTo>
                    <a:lnTo>
                      <a:pt x="176" y="0"/>
                    </a:lnTo>
                    <a:lnTo>
                      <a:pt x="128" y="23"/>
                    </a:lnTo>
                    <a:lnTo>
                      <a:pt x="94" y="59"/>
                    </a:lnTo>
                    <a:lnTo>
                      <a:pt x="59" y="118"/>
                    </a:lnTo>
                    <a:lnTo>
                      <a:pt x="35" y="164"/>
                    </a:lnTo>
                    <a:lnTo>
                      <a:pt x="11" y="222"/>
                    </a:lnTo>
                    <a:lnTo>
                      <a:pt x="0" y="269"/>
                    </a:lnTo>
                    <a:lnTo>
                      <a:pt x="0" y="317"/>
                    </a:lnTo>
                    <a:lnTo>
                      <a:pt x="0" y="363"/>
                    </a:lnTo>
                    <a:lnTo>
                      <a:pt x="24" y="35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6" name="Freeform 47"/>
              <p:cNvSpPr>
                <a:spLocks/>
              </p:cNvSpPr>
              <p:nvPr/>
            </p:nvSpPr>
            <p:spPr bwMode="auto">
              <a:xfrm>
                <a:off x="1961" y="3748"/>
                <a:ext cx="18" cy="6"/>
              </a:xfrm>
              <a:custGeom>
                <a:avLst/>
                <a:gdLst>
                  <a:gd name="T0" fmla="*/ 0 w 35"/>
                  <a:gd name="T1" fmla="*/ 0 h 11"/>
                  <a:gd name="T2" fmla="*/ 1 w 35"/>
                  <a:gd name="T3" fmla="*/ 1 h 11"/>
                  <a:gd name="T4" fmla="*/ 1 w 35"/>
                  <a:gd name="T5" fmla="*/ 1 h 11"/>
                  <a:gd name="T6" fmla="*/ 1 w 35"/>
                  <a:gd name="T7" fmla="*/ 1 h 11"/>
                  <a:gd name="T8" fmla="*/ 1 w 35"/>
                  <a:gd name="T9" fmla="*/ 0 h 11"/>
                  <a:gd name="T10" fmla="*/ 0 w 3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1"/>
                  <a:gd name="T20" fmla="*/ 35 w 3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1">
                    <a:moveTo>
                      <a:pt x="0" y="0"/>
                    </a:moveTo>
                    <a:lnTo>
                      <a:pt x="12" y="11"/>
                    </a:lnTo>
                    <a:lnTo>
                      <a:pt x="24" y="11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7" name="Freeform 48"/>
              <p:cNvSpPr>
                <a:spLocks/>
              </p:cNvSpPr>
              <p:nvPr/>
            </p:nvSpPr>
            <p:spPr bwMode="auto">
              <a:xfrm>
                <a:off x="1920" y="3936"/>
                <a:ext cx="12" cy="6"/>
              </a:xfrm>
              <a:custGeom>
                <a:avLst/>
                <a:gdLst>
                  <a:gd name="T0" fmla="*/ 1 w 24"/>
                  <a:gd name="T1" fmla="*/ 0 h 13"/>
                  <a:gd name="T2" fmla="*/ 1 w 24"/>
                  <a:gd name="T3" fmla="*/ 0 h 13"/>
                  <a:gd name="T4" fmla="*/ 1 w 24"/>
                  <a:gd name="T5" fmla="*/ 0 h 13"/>
                  <a:gd name="T6" fmla="*/ 1 w 24"/>
                  <a:gd name="T7" fmla="*/ 0 h 13"/>
                  <a:gd name="T8" fmla="*/ 0 w 24"/>
                  <a:gd name="T9" fmla="*/ 0 h 13"/>
                  <a:gd name="T10" fmla="*/ 1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24" y="13"/>
                    </a:move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8" name="Freeform 49"/>
              <p:cNvSpPr>
                <a:spLocks/>
              </p:cNvSpPr>
              <p:nvPr/>
            </p:nvSpPr>
            <p:spPr bwMode="auto">
              <a:xfrm>
                <a:off x="1844" y="3918"/>
                <a:ext cx="88" cy="53"/>
              </a:xfrm>
              <a:custGeom>
                <a:avLst/>
                <a:gdLst>
                  <a:gd name="T0" fmla="*/ 0 w 177"/>
                  <a:gd name="T1" fmla="*/ 1 h 105"/>
                  <a:gd name="T2" fmla="*/ 0 w 177"/>
                  <a:gd name="T3" fmla="*/ 1 h 105"/>
                  <a:gd name="T4" fmla="*/ 0 w 177"/>
                  <a:gd name="T5" fmla="*/ 1 h 105"/>
                  <a:gd name="T6" fmla="*/ 0 w 177"/>
                  <a:gd name="T7" fmla="*/ 1 h 105"/>
                  <a:gd name="T8" fmla="*/ 0 w 177"/>
                  <a:gd name="T9" fmla="*/ 1 h 105"/>
                  <a:gd name="T10" fmla="*/ 0 w 177"/>
                  <a:gd name="T11" fmla="*/ 1 h 105"/>
                  <a:gd name="T12" fmla="*/ 0 w 177"/>
                  <a:gd name="T13" fmla="*/ 1 h 105"/>
                  <a:gd name="T14" fmla="*/ 0 w 177"/>
                  <a:gd name="T15" fmla="*/ 1 h 105"/>
                  <a:gd name="T16" fmla="*/ 0 w 177"/>
                  <a:gd name="T17" fmla="*/ 1 h 105"/>
                  <a:gd name="T18" fmla="*/ 0 w 177"/>
                  <a:gd name="T19" fmla="*/ 1 h 105"/>
                  <a:gd name="T20" fmla="*/ 0 w 177"/>
                  <a:gd name="T21" fmla="*/ 1 h 105"/>
                  <a:gd name="T22" fmla="*/ 0 w 177"/>
                  <a:gd name="T23" fmla="*/ 1 h 105"/>
                  <a:gd name="T24" fmla="*/ 0 w 177"/>
                  <a:gd name="T25" fmla="*/ 1 h 105"/>
                  <a:gd name="T26" fmla="*/ 0 w 177"/>
                  <a:gd name="T27" fmla="*/ 1 h 105"/>
                  <a:gd name="T28" fmla="*/ 0 w 177"/>
                  <a:gd name="T29" fmla="*/ 1 h 105"/>
                  <a:gd name="T30" fmla="*/ 0 w 177"/>
                  <a:gd name="T31" fmla="*/ 1 h 105"/>
                  <a:gd name="T32" fmla="*/ 0 w 177"/>
                  <a:gd name="T33" fmla="*/ 1 h 105"/>
                  <a:gd name="T34" fmla="*/ 0 w 177"/>
                  <a:gd name="T35" fmla="*/ 1 h 105"/>
                  <a:gd name="T36" fmla="*/ 0 w 177"/>
                  <a:gd name="T37" fmla="*/ 1 h 105"/>
                  <a:gd name="T38" fmla="*/ 0 w 177"/>
                  <a:gd name="T39" fmla="*/ 1 h 105"/>
                  <a:gd name="T40" fmla="*/ 0 w 177"/>
                  <a:gd name="T41" fmla="*/ 1 h 105"/>
                  <a:gd name="T42" fmla="*/ 0 w 177"/>
                  <a:gd name="T43" fmla="*/ 1 h 105"/>
                  <a:gd name="T44" fmla="*/ 0 w 177"/>
                  <a:gd name="T45" fmla="*/ 0 h 105"/>
                  <a:gd name="T46" fmla="*/ 0 w 177"/>
                  <a:gd name="T47" fmla="*/ 1 h 105"/>
                  <a:gd name="T48" fmla="*/ 0 w 177"/>
                  <a:gd name="T49" fmla="*/ 1 h 105"/>
                  <a:gd name="T50" fmla="*/ 0 w 177"/>
                  <a:gd name="T51" fmla="*/ 1 h 1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05"/>
                  <a:gd name="T80" fmla="*/ 177 w 177"/>
                  <a:gd name="T81" fmla="*/ 105 h 1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05">
                    <a:moveTo>
                      <a:pt x="24" y="23"/>
                    </a:moveTo>
                    <a:lnTo>
                      <a:pt x="0" y="23"/>
                    </a:lnTo>
                    <a:lnTo>
                      <a:pt x="13" y="47"/>
                    </a:lnTo>
                    <a:lnTo>
                      <a:pt x="24" y="82"/>
                    </a:lnTo>
                    <a:lnTo>
                      <a:pt x="36" y="93"/>
                    </a:lnTo>
                    <a:lnTo>
                      <a:pt x="59" y="105"/>
                    </a:lnTo>
                    <a:lnTo>
                      <a:pt x="82" y="105"/>
                    </a:lnTo>
                    <a:lnTo>
                      <a:pt x="118" y="105"/>
                    </a:lnTo>
                    <a:lnTo>
                      <a:pt x="141" y="82"/>
                    </a:lnTo>
                    <a:lnTo>
                      <a:pt x="177" y="47"/>
                    </a:lnTo>
                    <a:lnTo>
                      <a:pt x="153" y="34"/>
                    </a:lnTo>
                    <a:lnTo>
                      <a:pt x="130" y="58"/>
                    </a:lnTo>
                    <a:lnTo>
                      <a:pt x="106" y="82"/>
                    </a:lnTo>
                    <a:lnTo>
                      <a:pt x="82" y="82"/>
                    </a:lnTo>
                    <a:lnTo>
                      <a:pt x="71" y="82"/>
                    </a:lnTo>
                    <a:lnTo>
                      <a:pt x="48" y="82"/>
                    </a:lnTo>
                    <a:lnTo>
                      <a:pt x="48" y="58"/>
                    </a:lnTo>
                    <a:lnTo>
                      <a:pt x="36" y="47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9" name="Freeform 50"/>
              <p:cNvSpPr>
                <a:spLocks/>
              </p:cNvSpPr>
              <p:nvPr/>
            </p:nvSpPr>
            <p:spPr bwMode="auto">
              <a:xfrm>
                <a:off x="1768" y="3901"/>
                <a:ext cx="87" cy="52"/>
              </a:xfrm>
              <a:custGeom>
                <a:avLst/>
                <a:gdLst>
                  <a:gd name="T0" fmla="*/ 0 w 176"/>
                  <a:gd name="T1" fmla="*/ 0 h 104"/>
                  <a:gd name="T2" fmla="*/ 0 w 176"/>
                  <a:gd name="T3" fmla="*/ 1 h 104"/>
                  <a:gd name="T4" fmla="*/ 0 w 176"/>
                  <a:gd name="T5" fmla="*/ 1 h 104"/>
                  <a:gd name="T6" fmla="*/ 0 w 176"/>
                  <a:gd name="T7" fmla="*/ 1 h 104"/>
                  <a:gd name="T8" fmla="*/ 0 w 176"/>
                  <a:gd name="T9" fmla="*/ 1 h 104"/>
                  <a:gd name="T10" fmla="*/ 0 w 176"/>
                  <a:gd name="T11" fmla="*/ 1 h 104"/>
                  <a:gd name="T12" fmla="*/ 0 w 176"/>
                  <a:gd name="T13" fmla="*/ 1 h 104"/>
                  <a:gd name="T14" fmla="*/ 0 w 176"/>
                  <a:gd name="T15" fmla="*/ 1 h 104"/>
                  <a:gd name="T16" fmla="*/ 0 w 176"/>
                  <a:gd name="T17" fmla="*/ 1 h 104"/>
                  <a:gd name="T18" fmla="*/ 0 w 176"/>
                  <a:gd name="T19" fmla="*/ 1 h 104"/>
                  <a:gd name="T20" fmla="*/ 0 w 176"/>
                  <a:gd name="T21" fmla="*/ 1 h 104"/>
                  <a:gd name="T22" fmla="*/ 0 w 176"/>
                  <a:gd name="T23" fmla="*/ 1 h 104"/>
                  <a:gd name="T24" fmla="*/ 0 w 176"/>
                  <a:gd name="T25" fmla="*/ 1 h 104"/>
                  <a:gd name="T26" fmla="*/ 0 w 176"/>
                  <a:gd name="T27" fmla="*/ 1 h 104"/>
                  <a:gd name="T28" fmla="*/ 0 w 176"/>
                  <a:gd name="T29" fmla="*/ 1 h 104"/>
                  <a:gd name="T30" fmla="*/ 0 w 176"/>
                  <a:gd name="T31" fmla="*/ 1 h 104"/>
                  <a:gd name="T32" fmla="*/ 0 w 176"/>
                  <a:gd name="T33" fmla="*/ 1 h 104"/>
                  <a:gd name="T34" fmla="*/ 0 w 176"/>
                  <a:gd name="T35" fmla="*/ 0 h 104"/>
                  <a:gd name="T36" fmla="*/ 0 w 176"/>
                  <a:gd name="T37" fmla="*/ 0 h 1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6"/>
                  <a:gd name="T58" fmla="*/ 0 h 104"/>
                  <a:gd name="T59" fmla="*/ 176 w 176"/>
                  <a:gd name="T60" fmla="*/ 104 h 1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6" h="104">
                    <a:moveTo>
                      <a:pt x="0" y="0"/>
                    </a:moveTo>
                    <a:lnTo>
                      <a:pt x="0" y="35"/>
                    </a:lnTo>
                    <a:lnTo>
                      <a:pt x="12" y="58"/>
                    </a:lnTo>
                    <a:lnTo>
                      <a:pt x="24" y="82"/>
                    </a:lnTo>
                    <a:lnTo>
                      <a:pt x="48" y="104"/>
                    </a:lnTo>
                    <a:lnTo>
                      <a:pt x="83" y="104"/>
                    </a:lnTo>
                    <a:lnTo>
                      <a:pt x="106" y="104"/>
                    </a:lnTo>
                    <a:lnTo>
                      <a:pt x="141" y="93"/>
                    </a:lnTo>
                    <a:lnTo>
                      <a:pt x="176" y="58"/>
                    </a:lnTo>
                    <a:lnTo>
                      <a:pt x="152" y="46"/>
                    </a:lnTo>
                    <a:lnTo>
                      <a:pt x="130" y="69"/>
                    </a:lnTo>
                    <a:lnTo>
                      <a:pt x="94" y="82"/>
                    </a:lnTo>
                    <a:lnTo>
                      <a:pt x="83" y="82"/>
                    </a:lnTo>
                    <a:lnTo>
                      <a:pt x="59" y="82"/>
                    </a:lnTo>
                    <a:lnTo>
                      <a:pt x="48" y="69"/>
                    </a:lnTo>
                    <a:lnTo>
                      <a:pt x="35" y="58"/>
                    </a:lnTo>
                    <a:lnTo>
                      <a:pt x="24" y="3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0" name="Freeform 51"/>
              <p:cNvSpPr>
                <a:spLocks/>
              </p:cNvSpPr>
              <p:nvPr/>
            </p:nvSpPr>
            <p:spPr bwMode="auto">
              <a:xfrm>
                <a:off x="1844" y="3918"/>
                <a:ext cx="11" cy="6"/>
              </a:xfrm>
              <a:custGeom>
                <a:avLst/>
                <a:gdLst>
                  <a:gd name="T0" fmla="*/ 0 w 24"/>
                  <a:gd name="T1" fmla="*/ 1 h 11"/>
                  <a:gd name="T2" fmla="*/ 0 w 24"/>
                  <a:gd name="T3" fmla="*/ 1 h 11"/>
                  <a:gd name="T4" fmla="*/ 0 w 24"/>
                  <a:gd name="T5" fmla="*/ 0 h 11"/>
                  <a:gd name="T6" fmla="*/ 0 w 24"/>
                  <a:gd name="T7" fmla="*/ 1 h 11"/>
                  <a:gd name="T8" fmla="*/ 0 w 24"/>
                  <a:gd name="T9" fmla="*/ 1 h 11"/>
                  <a:gd name="T10" fmla="*/ 0 w 24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11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1" name="Freeform 52"/>
              <p:cNvSpPr>
                <a:spLocks/>
              </p:cNvSpPr>
              <p:nvPr/>
            </p:nvSpPr>
            <p:spPr bwMode="auto">
              <a:xfrm>
                <a:off x="1750" y="3895"/>
                <a:ext cx="6" cy="18"/>
              </a:xfrm>
              <a:custGeom>
                <a:avLst/>
                <a:gdLst>
                  <a:gd name="T0" fmla="*/ 0 w 11"/>
                  <a:gd name="T1" fmla="*/ 1 h 36"/>
                  <a:gd name="T2" fmla="*/ 1 w 11"/>
                  <a:gd name="T3" fmla="*/ 1 h 36"/>
                  <a:gd name="T4" fmla="*/ 1 w 11"/>
                  <a:gd name="T5" fmla="*/ 1 h 36"/>
                  <a:gd name="T6" fmla="*/ 0 w 11"/>
                  <a:gd name="T7" fmla="*/ 1 h 36"/>
                  <a:gd name="T8" fmla="*/ 0 w 11"/>
                  <a:gd name="T9" fmla="*/ 0 h 36"/>
                  <a:gd name="T10" fmla="*/ 0 w 11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6"/>
                  <a:gd name="T20" fmla="*/ 11 w 11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6">
                    <a:moveTo>
                      <a:pt x="0" y="36"/>
                    </a:moveTo>
                    <a:lnTo>
                      <a:pt x="11" y="24"/>
                    </a:lnTo>
                    <a:lnTo>
                      <a:pt x="1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2" name="Freeform 53"/>
              <p:cNvSpPr>
                <a:spLocks/>
              </p:cNvSpPr>
              <p:nvPr/>
            </p:nvSpPr>
            <p:spPr bwMode="auto">
              <a:xfrm>
                <a:off x="1692" y="3889"/>
                <a:ext cx="58" cy="24"/>
              </a:xfrm>
              <a:custGeom>
                <a:avLst/>
                <a:gdLst>
                  <a:gd name="T0" fmla="*/ 0 w 117"/>
                  <a:gd name="T1" fmla="*/ 1 h 47"/>
                  <a:gd name="T2" fmla="*/ 0 w 117"/>
                  <a:gd name="T3" fmla="*/ 1 h 47"/>
                  <a:gd name="T4" fmla="*/ 0 w 117"/>
                  <a:gd name="T5" fmla="*/ 1 h 47"/>
                  <a:gd name="T6" fmla="*/ 0 w 117"/>
                  <a:gd name="T7" fmla="*/ 1 h 47"/>
                  <a:gd name="T8" fmla="*/ 0 w 117"/>
                  <a:gd name="T9" fmla="*/ 1 h 47"/>
                  <a:gd name="T10" fmla="*/ 0 w 117"/>
                  <a:gd name="T11" fmla="*/ 1 h 47"/>
                  <a:gd name="T12" fmla="*/ 0 w 117"/>
                  <a:gd name="T13" fmla="*/ 1 h 47"/>
                  <a:gd name="T14" fmla="*/ 0 w 117"/>
                  <a:gd name="T15" fmla="*/ 1 h 47"/>
                  <a:gd name="T16" fmla="*/ 0 w 117"/>
                  <a:gd name="T17" fmla="*/ 1 h 47"/>
                  <a:gd name="T18" fmla="*/ 0 w 117"/>
                  <a:gd name="T19" fmla="*/ 1 h 47"/>
                  <a:gd name="T20" fmla="*/ 0 w 117"/>
                  <a:gd name="T21" fmla="*/ 1 h 47"/>
                  <a:gd name="T22" fmla="*/ 0 w 117"/>
                  <a:gd name="T23" fmla="*/ 1 h 47"/>
                  <a:gd name="T24" fmla="*/ 0 w 117"/>
                  <a:gd name="T25" fmla="*/ 1 h 47"/>
                  <a:gd name="T26" fmla="*/ 0 w 117"/>
                  <a:gd name="T27" fmla="*/ 1 h 47"/>
                  <a:gd name="T28" fmla="*/ 0 w 117"/>
                  <a:gd name="T29" fmla="*/ 1 h 47"/>
                  <a:gd name="T30" fmla="*/ 0 w 117"/>
                  <a:gd name="T31" fmla="*/ 1 h 47"/>
                  <a:gd name="T32" fmla="*/ 0 w 117"/>
                  <a:gd name="T33" fmla="*/ 1 h 47"/>
                  <a:gd name="T34" fmla="*/ 0 w 117"/>
                  <a:gd name="T35" fmla="*/ 0 h 47"/>
                  <a:gd name="T36" fmla="*/ 0 w 117"/>
                  <a:gd name="T37" fmla="*/ 1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47"/>
                  <a:gd name="T59" fmla="*/ 117 w 117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47">
                    <a:moveTo>
                      <a:pt x="0" y="24"/>
                    </a:moveTo>
                    <a:lnTo>
                      <a:pt x="11" y="35"/>
                    </a:lnTo>
                    <a:lnTo>
                      <a:pt x="22" y="35"/>
                    </a:lnTo>
                    <a:lnTo>
                      <a:pt x="34" y="47"/>
                    </a:lnTo>
                    <a:lnTo>
                      <a:pt x="46" y="47"/>
                    </a:lnTo>
                    <a:lnTo>
                      <a:pt x="69" y="47"/>
                    </a:lnTo>
                    <a:lnTo>
                      <a:pt x="81" y="47"/>
                    </a:lnTo>
                    <a:lnTo>
                      <a:pt x="104" y="47"/>
                    </a:lnTo>
                    <a:lnTo>
                      <a:pt x="117" y="47"/>
                    </a:lnTo>
                    <a:lnTo>
                      <a:pt x="117" y="11"/>
                    </a:lnTo>
                    <a:lnTo>
                      <a:pt x="93" y="24"/>
                    </a:lnTo>
                    <a:lnTo>
                      <a:pt x="81" y="24"/>
                    </a:lnTo>
                    <a:lnTo>
                      <a:pt x="69" y="24"/>
                    </a:lnTo>
                    <a:lnTo>
                      <a:pt x="58" y="24"/>
                    </a:lnTo>
                    <a:lnTo>
                      <a:pt x="46" y="11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3" name="Freeform 54"/>
              <p:cNvSpPr>
                <a:spLocks/>
              </p:cNvSpPr>
              <p:nvPr/>
            </p:nvSpPr>
            <p:spPr bwMode="auto">
              <a:xfrm>
                <a:off x="1744" y="3895"/>
                <a:ext cx="6" cy="11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w 13"/>
                  <a:gd name="T9" fmla="*/ 0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13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4" name="Freeform 55"/>
              <p:cNvSpPr>
                <a:spLocks/>
              </p:cNvSpPr>
              <p:nvPr/>
            </p:nvSpPr>
            <p:spPr bwMode="auto">
              <a:xfrm>
                <a:off x="1029" y="2929"/>
                <a:ext cx="850" cy="895"/>
              </a:xfrm>
              <a:custGeom>
                <a:avLst/>
                <a:gdLst>
                  <a:gd name="T0" fmla="*/ 1 w 1699"/>
                  <a:gd name="T1" fmla="*/ 0 h 1792"/>
                  <a:gd name="T2" fmla="*/ 1 w 1699"/>
                  <a:gd name="T3" fmla="*/ 0 h 1792"/>
                  <a:gd name="T4" fmla="*/ 1 w 1699"/>
                  <a:gd name="T5" fmla="*/ 0 h 1792"/>
                  <a:gd name="T6" fmla="*/ 1 w 1699"/>
                  <a:gd name="T7" fmla="*/ 0 h 1792"/>
                  <a:gd name="T8" fmla="*/ 1 w 1699"/>
                  <a:gd name="T9" fmla="*/ 0 h 1792"/>
                  <a:gd name="T10" fmla="*/ 1 w 1699"/>
                  <a:gd name="T11" fmla="*/ 0 h 1792"/>
                  <a:gd name="T12" fmla="*/ 1 w 1699"/>
                  <a:gd name="T13" fmla="*/ 0 h 1792"/>
                  <a:gd name="T14" fmla="*/ 1 w 1699"/>
                  <a:gd name="T15" fmla="*/ 0 h 1792"/>
                  <a:gd name="T16" fmla="*/ 1 w 1699"/>
                  <a:gd name="T17" fmla="*/ 0 h 1792"/>
                  <a:gd name="T18" fmla="*/ 1 w 1699"/>
                  <a:gd name="T19" fmla="*/ 0 h 1792"/>
                  <a:gd name="T20" fmla="*/ 0 w 1699"/>
                  <a:gd name="T21" fmla="*/ 0 h 1792"/>
                  <a:gd name="T22" fmla="*/ 1 w 1699"/>
                  <a:gd name="T23" fmla="*/ 0 h 1792"/>
                  <a:gd name="T24" fmla="*/ 1 w 1699"/>
                  <a:gd name="T25" fmla="*/ 0 h 1792"/>
                  <a:gd name="T26" fmla="*/ 1 w 1699"/>
                  <a:gd name="T27" fmla="*/ 0 h 1792"/>
                  <a:gd name="T28" fmla="*/ 1 w 1699"/>
                  <a:gd name="T29" fmla="*/ 0 h 1792"/>
                  <a:gd name="T30" fmla="*/ 1 w 1699"/>
                  <a:gd name="T31" fmla="*/ 0 h 1792"/>
                  <a:gd name="T32" fmla="*/ 1 w 1699"/>
                  <a:gd name="T33" fmla="*/ 0 h 1792"/>
                  <a:gd name="T34" fmla="*/ 1 w 1699"/>
                  <a:gd name="T35" fmla="*/ 0 h 1792"/>
                  <a:gd name="T36" fmla="*/ 1 w 1699"/>
                  <a:gd name="T37" fmla="*/ 0 h 1792"/>
                  <a:gd name="T38" fmla="*/ 1 w 1699"/>
                  <a:gd name="T39" fmla="*/ 0 h 1792"/>
                  <a:gd name="T40" fmla="*/ 1 w 1699"/>
                  <a:gd name="T41" fmla="*/ 0 h 1792"/>
                  <a:gd name="T42" fmla="*/ 1 w 1699"/>
                  <a:gd name="T43" fmla="*/ 0 h 1792"/>
                  <a:gd name="T44" fmla="*/ 1 w 1699"/>
                  <a:gd name="T45" fmla="*/ 0 h 1792"/>
                  <a:gd name="T46" fmla="*/ 1 w 1699"/>
                  <a:gd name="T47" fmla="*/ 0 h 1792"/>
                  <a:gd name="T48" fmla="*/ 1 w 1699"/>
                  <a:gd name="T49" fmla="*/ 0 h 1792"/>
                  <a:gd name="T50" fmla="*/ 1 w 1699"/>
                  <a:gd name="T51" fmla="*/ 0 h 1792"/>
                  <a:gd name="T52" fmla="*/ 1 w 1699"/>
                  <a:gd name="T53" fmla="*/ 0 h 1792"/>
                  <a:gd name="T54" fmla="*/ 1 w 1699"/>
                  <a:gd name="T55" fmla="*/ 0 h 1792"/>
                  <a:gd name="T56" fmla="*/ 1 w 1699"/>
                  <a:gd name="T57" fmla="*/ 0 h 1792"/>
                  <a:gd name="T58" fmla="*/ 1 w 1699"/>
                  <a:gd name="T59" fmla="*/ 0 h 1792"/>
                  <a:gd name="T60" fmla="*/ 1 w 1699"/>
                  <a:gd name="T61" fmla="*/ 0 h 1792"/>
                  <a:gd name="T62" fmla="*/ 1 w 1699"/>
                  <a:gd name="T63" fmla="*/ 0 h 1792"/>
                  <a:gd name="T64" fmla="*/ 1 w 1699"/>
                  <a:gd name="T65" fmla="*/ 0 h 1792"/>
                  <a:gd name="T66" fmla="*/ 1 w 1699"/>
                  <a:gd name="T67" fmla="*/ 0 h 1792"/>
                  <a:gd name="T68" fmla="*/ 1 w 1699"/>
                  <a:gd name="T69" fmla="*/ 0 h 1792"/>
                  <a:gd name="T70" fmla="*/ 1 w 1699"/>
                  <a:gd name="T71" fmla="*/ 0 h 1792"/>
                  <a:gd name="T72" fmla="*/ 1 w 1699"/>
                  <a:gd name="T73" fmla="*/ 0 h 1792"/>
                  <a:gd name="T74" fmla="*/ 1 w 1699"/>
                  <a:gd name="T75" fmla="*/ 0 h 1792"/>
                  <a:gd name="T76" fmla="*/ 1 w 1699"/>
                  <a:gd name="T77" fmla="*/ 0 h 1792"/>
                  <a:gd name="T78" fmla="*/ 1 w 1699"/>
                  <a:gd name="T79" fmla="*/ 0 h 1792"/>
                  <a:gd name="T80" fmla="*/ 1 w 1699"/>
                  <a:gd name="T81" fmla="*/ 0 h 1792"/>
                  <a:gd name="T82" fmla="*/ 1 w 1699"/>
                  <a:gd name="T83" fmla="*/ 0 h 1792"/>
                  <a:gd name="T84" fmla="*/ 1 w 1699"/>
                  <a:gd name="T85" fmla="*/ 0 h 1792"/>
                  <a:gd name="T86" fmla="*/ 1 w 1699"/>
                  <a:gd name="T87" fmla="*/ 0 h 1792"/>
                  <a:gd name="T88" fmla="*/ 1 w 1699"/>
                  <a:gd name="T89" fmla="*/ 0 h 1792"/>
                  <a:gd name="T90" fmla="*/ 1 w 1699"/>
                  <a:gd name="T91" fmla="*/ 0 h 1792"/>
                  <a:gd name="T92" fmla="*/ 1 w 1699"/>
                  <a:gd name="T93" fmla="*/ 0 h 1792"/>
                  <a:gd name="T94" fmla="*/ 1 w 1699"/>
                  <a:gd name="T95" fmla="*/ 0 h 1792"/>
                  <a:gd name="T96" fmla="*/ 1 w 1699"/>
                  <a:gd name="T97" fmla="*/ 0 h 17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99"/>
                  <a:gd name="T148" fmla="*/ 0 h 1792"/>
                  <a:gd name="T149" fmla="*/ 1699 w 1699"/>
                  <a:gd name="T150" fmla="*/ 1792 h 17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99" h="1792">
                    <a:moveTo>
                      <a:pt x="1699" y="1547"/>
                    </a:moveTo>
                    <a:lnTo>
                      <a:pt x="1664" y="1581"/>
                    </a:lnTo>
                    <a:lnTo>
                      <a:pt x="1628" y="1616"/>
                    </a:lnTo>
                    <a:lnTo>
                      <a:pt x="1593" y="1651"/>
                    </a:lnTo>
                    <a:lnTo>
                      <a:pt x="1559" y="1675"/>
                    </a:lnTo>
                    <a:lnTo>
                      <a:pt x="1511" y="1698"/>
                    </a:lnTo>
                    <a:lnTo>
                      <a:pt x="1465" y="1710"/>
                    </a:lnTo>
                    <a:lnTo>
                      <a:pt x="1406" y="1733"/>
                    </a:lnTo>
                    <a:lnTo>
                      <a:pt x="1359" y="1746"/>
                    </a:lnTo>
                    <a:lnTo>
                      <a:pt x="1301" y="1757"/>
                    </a:lnTo>
                    <a:lnTo>
                      <a:pt x="1242" y="1757"/>
                    </a:lnTo>
                    <a:lnTo>
                      <a:pt x="1184" y="1768"/>
                    </a:lnTo>
                    <a:lnTo>
                      <a:pt x="1124" y="1768"/>
                    </a:lnTo>
                    <a:lnTo>
                      <a:pt x="1066" y="1781"/>
                    </a:lnTo>
                    <a:lnTo>
                      <a:pt x="996" y="1781"/>
                    </a:lnTo>
                    <a:lnTo>
                      <a:pt x="938" y="1781"/>
                    </a:lnTo>
                    <a:lnTo>
                      <a:pt x="879" y="1792"/>
                    </a:lnTo>
                    <a:lnTo>
                      <a:pt x="785" y="1792"/>
                    </a:lnTo>
                    <a:lnTo>
                      <a:pt x="703" y="1792"/>
                    </a:lnTo>
                    <a:lnTo>
                      <a:pt x="633" y="1792"/>
                    </a:lnTo>
                    <a:lnTo>
                      <a:pt x="562" y="1781"/>
                    </a:lnTo>
                    <a:lnTo>
                      <a:pt x="492" y="1768"/>
                    </a:lnTo>
                    <a:lnTo>
                      <a:pt x="434" y="1757"/>
                    </a:lnTo>
                    <a:lnTo>
                      <a:pt x="387" y="1733"/>
                    </a:lnTo>
                    <a:lnTo>
                      <a:pt x="328" y="1710"/>
                    </a:lnTo>
                    <a:lnTo>
                      <a:pt x="281" y="1687"/>
                    </a:lnTo>
                    <a:lnTo>
                      <a:pt x="235" y="1664"/>
                    </a:lnTo>
                    <a:lnTo>
                      <a:pt x="200" y="1640"/>
                    </a:lnTo>
                    <a:lnTo>
                      <a:pt x="153" y="1616"/>
                    </a:lnTo>
                    <a:lnTo>
                      <a:pt x="118" y="1593"/>
                    </a:lnTo>
                    <a:lnTo>
                      <a:pt x="82" y="1569"/>
                    </a:lnTo>
                    <a:lnTo>
                      <a:pt x="47" y="1547"/>
                    </a:lnTo>
                    <a:lnTo>
                      <a:pt x="0" y="1523"/>
                    </a:lnTo>
                    <a:lnTo>
                      <a:pt x="12" y="1499"/>
                    </a:lnTo>
                    <a:lnTo>
                      <a:pt x="12" y="1476"/>
                    </a:lnTo>
                    <a:lnTo>
                      <a:pt x="23" y="1464"/>
                    </a:lnTo>
                    <a:lnTo>
                      <a:pt x="23" y="1452"/>
                    </a:lnTo>
                    <a:lnTo>
                      <a:pt x="36" y="1441"/>
                    </a:lnTo>
                    <a:lnTo>
                      <a:pt x="47" y="1441"/>
                    </a:lnTo>
                    <a:lnTo>
                      <a:pt x="70" y="1441"/>
                    </a:lnTo>
                    <a:lnTo>
                      <a:pt x="105" y="1428"/>
                    </a:lnTo>
                    <a:lnTo>
                      <a:pt x="105" y="1417"/>
                    </a:lnTo>
                    <a:lnTo>
                      <a:pt x="118" y="1394"/>
                    </a:lnTo>
                    <a:lnTo>
                      <a:pt x="129" y="1370"/>
                    </a:lnTo>
                    <a:lnTo>
                      <a:pt x="129" y="1346"/>
                    </a:lnTo>
                    <a:lnTo>
                      <a:pt x="140" y="1324"/>
                    </a:lnTo>
                    <a:lnTo>
                      <a:pt x="140" y="1300"/>
                    </a:lnTo>
                    <a:lnTo>
                      <a:pt x="140" y="1277"/>
                    </a:lnTo>
                    <a:lnTo>
                      <a:pt x="153" y="1253"/>
                    </a:lnTo>
                    <a:lnTo>
                      <a:pt x="140" y="1136"/>
                    </a:lnTo>
                    <a:lnTo>
                      <a:pt x="140" y="1054"/>
                    </a:lnTo>
                    <a:lnTo>
                      <a:pt x="129" y="984"/>
                    </a:lnTo>
                    <a:lnTo>
                      <a:pt x="118" y="925"/>
                    </a:lnTo>
                    <a:lnTo>
                      <a:pt x="105" y="866"/>
                    </a:lnTo>
                    <a:lnTo>
                      <a:pt x="94" y="820"/>
                    </a:lnTo>
                    <a:lnTo>
                      <a:pt x="70" y="761"/>
                    </a:lnTo>
                    <a:lnTo>
                      <a:pt x="59" y="679"/>
                    </a:lnTo>
                    <a:lnTo>
                      <a:pt x="47" y="632"/>
                    </a:lnTo>
                    <a:lnTo>
                      <a:pt x="36" y="574"/>
                    </a:lnTo>
                    <a:lnTo>
                      <a:pt x="36" y="515"/>
                    </a:lnTo>
                    <a:lnTo>
                      <a:pt x="47" y="444"/>
                    </a:lnTo>
                    <a:lnTo>
                      <a:pt x="70" y="422"/>
                    </a:lnTo>
                    <a:lnTo>
                      <a:pt x="94" y="386"/>
                    </a:lnTo>
                    <a:lnTo>
                      <a:pt x="118" y="362"/>
                    </a:lnTo>
                    <a:lnTo>
                      <a:pt x="129" y="340"/>
                    </a:lnTo>
                    <a:lnTo>
                      <a:pt x="153" y="316"/>
                    </a:lnTo>
                    <a:lnTo>
                      <a:pt x="176" y="292"/>
                    </a:lnTo>
                    <a:lnTo>
                      <a:pt x="187" y="258"/>
                    </a:lnTo>
                    <a:lnTo>
                      <a:pt x="211" y="234"/>
                    </a:lnTo>
                    <a:lnTo>
                      <a:pt x="222" y="210"/>
                    </a:lnTo>
                    <a:lnTo>
                      <a:pt x="246" y="187"/>
                    </a:lnTo>
                    <a:lnTo>
                      <a:pt x="270" y="163"/>
                    </a:lnTo>
                    <a:lnTo>
                      <a:pt x="281" y="128"/>
                    </a:lnTo>
                    <a:lnTo>
                      <a:pt x="304" y="105"/>
                    </a:lnTo>
                    <a:lnTo>
                      <a:pt x="328" y="81"/>
                    </a:lnTo>
                    <a:lnTo>
                      <a:pt x="352" y="59"/>
                    </a:lnTo>
                    <a:lnTo>
                      <a:pt x="375" y="35"/>
                    </a:lnTo>
                    <a:lnTo>
                      <a:pt x="434" y="35"/>
                    </a:lnTo>
                    <a:lnTo>
                      <a:pt x="492" y="35"/>
                    </a:lnTo>
                    <a:lnTo>
                      <a:pt x="551" y="35"/>
                    </a:lnTo>
                    <a:lnTo>
                      <a:pt x="598" y="46"/>
                    </a:lnTo>
                    <a:lnTo>
                      <a:pt x="644" y="46"/>
                    </a:lnTo>
                    <a:lnTo>
                      <a:pt x="691" y="46"/>
                    </a:lnTo>
                    <a:lnTo>
                      <a:pt x="739" y="46"/>
                    </a:lnTo>
                    <a:lnTo>
                      <a:pt x="773" y="46"/>
                    </a:lnTo>
                    <a:lnTo>
                      <a:pt x="808" y="35"/>
                    </a:lnTo>
                    <a:lnTo>
                      <a:pt x="843" y="35"/>
                    </a:lnTo>
                    <a:lnTo>
                      <a:pt x="879" y="35"/>
                    </a:lnTo>
                    <a:lnTo>
                      <a:pt x="914" y="35"/>
                    </a:lnTo>
                    <a:lnTo>
                      <a:pt x="938" y="35"/>
                    </a:lnTo>
                    <a:lnTo>
                      <a:pt x="961" y="35"/>
                    </a:lnTo>
                    <a:lnTo>
                      <a:pt x="984" y="23"/>
                    </a:lnTo>
                    <a:lnTo>
                      <a:pt x="1007" y="23"/>
                    </a:lnTo>
                    <a:lnTo>
                      <a:pt x="1031" y="23"/>
                    </a:lnTo>
                    <a:lnTo>
                      <a:pt x="1055" y="23"/>
                    </a:lnTo>
                    <a:lnTo>
                      <a:pt x="1078" y="11"/>
                    </a:lnTo>
                    <a:lnTo>
                      <a:pt x="1090" y="11"/>
                    </a:lnTo>
                    <a:lnTo>
                      <a:pt x="1113" y="11"/>
                    </a:lnTo>
                    <a:lnTo>
                      <a:pt x="1124" y="11"/>
                    </a:lnTo>
                    <a:lnTo>
                      <a:pt x="1148" y="11"/>
                    </a:lnTo>
                    <a:lnTo>
                      <a:pt x="1160" y="0"/>
                    </a:lnTo>
                    <a:lnTo>
                      <a:pt x="1184" y="0"/>
                    </a:lnTo>
                    <a:lnTo>
                      <a:pt x="1195" y="0"/>
                    </a:lnTo>
                    <a:lnTo>
                      <a:pt x="1219" y="0"/>
                    </a:lnTo>
                    <a:lnTo>
                      <a:pt x="1230" y="0"/>
                    </a:lnTo>
                    <a:lnTo>
                      <a:pt x="1254" y="0"/>
                    </a:lnTo>
                    <a:lnTo>
                      <a:pt x="1265" y="0"/>
                    </a:lnTo>
                    <a:lnTo>
                      <a:pt x="1289" y="0"/>
                    </a:lnTo>
                    <a:lnTo>
                      <a:pt x="1312" y="11"/>
                    </a:lnTo>
                    <a:lnTo>
                      <a:pt x="1336" y="35"/>
                    </a:lnTo>
                    <a:lnTo>
                      <a:pt x="1359" y="59"/>
                    </a:lnTo>
                    <a:lnTo>
                      <a:pt x="1383" y="81"/>
                    </a:lnTo>
                    <a:lnTo>
                      <a:pt x="1406" y="105"/>
                    </a:lnTo>
                    <a:lnTo>
                      <a:pt x="1429" y="128"/>
                    </a:lnTo>
                    <a:lnTo>
                      <a:pt x="1453" y="152"/>
                    </a:lnTo>
                    <a:lnTo>
                      <a:pt x="1465" y="163"/>
                    </a:lnTo>
                    <a:lnTo>
                      <a:pt x="1488" y="199"/>
                    </a:lnTo>
                    <a:lnTo>
                      <a:pt x="1511" y="222"/>
                    </a:lnTo>
                    <a:lnTo>
                      <a:pt x="1535" y="234"/>
                    </a:lnTo>
                    <a:lnTo>
                      <a:pt x="1559" y="269"/>
                    </a:lnTo>
                    <a:lnTo>
                      <a:pt x="1582" y="281"/>
                    </a:lnTo>
                    <a:lnTo>
                      <a:pt x="1606" y="304"/>
                    </a:lnTo>
                    <a:lnTo>
                      <a:pt x="1628" y="327"/>
                    </a:lnTo>
                    <a:lnTo>
                      <a:pt x="1652" y="351"/>
                    </a:lnTo>
                    <a:lnTo>
                      <a:pt x="1676" y="375"/>
                    </a:lnTo>
                    <a:lnTo>
                      <a:pt x="1676" y="398"/>
                    </a:lnTo>
                    <a:lnTo>
                      <a:pt x="1664" y="409"/>
                    </a:lnTo>
                    <a:lnTo>
                      <a:pt x="1664" y="422"/>
                    </a:lnTo>
                    <a:lnTo>
                      <a:pt x="1652" y="444"/>
                    </a:lnTo>
                    <a:lnTo>
                      <a:pt x="1652" y="457"/>
                    </a:lnTo>
                    <a:lnTo>
                      <a:pt x="1641" y="468"/>
                    </a:lnTo>
                    <a:lnTo>
                      <a:pt x="1641" y="492"/>
                    </a:lnTo>
                    <a:lnTo>
                      <a:pt x="1628" y="503"/>
                    </a:lnTo>
                    <a:lnTo>
                      <a:pt x="1606" y="597"/>
                    </a:lnTo>
                    <a:lnTo>
                      <a:pt x="1582" y="691"/>
                    </a:lnTo>
                    <a:lnTo>
                      <a:pt x="1570" y="796"/>
                    </a:lnTo>
                    <a:lnTo>
                      <a:pt x="1559" y="913"/>
                    </a:lnTo>
                    <a:lnTo>
                      <a:pt x="1559" y="1019"/>
                    </a:lnTo>
                    <a:lnTo>
                      <a:pt x="1559" y="1136"/>
                    </a:lnTo>
                    <a:lnTo>
                      <a:pt x="1559" y="1242"/>
                    </a:lnTo>
                    <a:lnTo>
                      <a:pt x="1570" y="1335"/>
                    </a:lnTo>
                    <a:lnTo>
                      <a:pt x="1582" y="1370"/>
                    </a:lnTo>
                    <a:lnTo>
                      <a:pt x="1593" y="1394"/>
                    </a:lnTo>
                    <a:lnTo>
                      <a:pt x="1606" y="1417"/>
                    </a:lnTo>
                    <a:lnTo>
                      <a:pt x="1628" y="1441"/>
                    </a:lnTo>
                    <a:lnTo>
                      <a:pt x="1641" y="1476"/>
                    </a:lnTo>
                    <a:lnTo>
                      <a:pt x="1664" y="1499"/>
                    </a:lnTo>
                    <a:lnTo>
                      <a:pt x="1687" y="1523"/>
                    </a:lnTo>
                    <a:lnTo>
                      <a:pt x="1699" y="1547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5" name="Freeform 56"/>
              <p:cNvSpPr>
                <a:spLocks/>
              </p:cNvSpPr>
              <p:nvPr/>
            </p:nvSpPr>
            <p:spPr bwMode="auto">
              <a:xfrm>
                <a:off x="1457" y="3696"/>
                <a:ext cx="428" cy="135"/>
              </a:xfrm>
              <a:custGeom>
                <a:avLst/>
                <a:gdLst>
                  <a:gd name="T0" fmla="*/ 1 w 854"/>
                  <a:gd name="T1" fmla="*/ 1 h 270"/>
                  <a:gd name="T2" fmla="*/ 1 w 854"/>
                  <a:gd name="T3" fmla="*/ 1 h 270"/>
                  <a:gd name="T4" fmla="*/ 1 w 854"/>
                  <a:gd name="T5" fmla="*/ 1 h 270"/>
                  <a:gd name="T6" fmla="*/ 1 w 854"/>
                  <a:gd name="T7" fmla="*/ 1 h 270"/>
                  <a:gd name="T8" fmla="*/ 1 w 854"/>
                  <a:gd name="T9" fmla="*/ 1 h 270"/>
                  <a:gd name="T10" fmla="*/ 1 w 854"/>
                  <a:gd name="T11" fmla="*/ 1 h 270"/>
                  <a:gd name="T12" fmla="*/ 1 w 854"/>
                  <a:gd name="T13" fmla="*/ 1 h 270"/>
                  <a:gd name="T14" fmla="*/ 1 w 854"/>
                  <a:gd name="T15" fmla="*/ 1 h 270"/>
                  <a:gd name="T16" fmla="*/ 1 w 854"/>
                  <a:gd name="T17" fmla="*/ 1 h 270"/>
                  <a:gd name="T18" fmla="*/ 1 w 854"/>
                  <a:gd name="T19" fmla="*/ 1 h 270"/>
                  <a:gd name="T20" fmla="*/ 1 w 854"/>
                  <a:gd name="T21" fmla="*/ 1 h 270"/>
                  <a:gd name="T22" fmla="*/ 1 w 854"/>
                  <a:gd name="T23" fmla="*/ 1 h 270"/>
                  <a:gd name="T24" fmla="*/ 1 w 854"/>
                  <a:gd name="T25" fmla="*/ 1 h 270"/>
                  <a:gd name="T26" fmla="*/ 1 w 854"/>
                  <a:gd name="T27" fmla="*/ 1 h 270"/>
                  <a:gd name="T28" fmla="*/ 1 w 854"/>
                  <a:gd name="T29" fmla="*/ 1 h 270"/>
                  <a:gd name="T30" fmla="*/ 1 w 854"/>
                  <a:gd name="T31" fmla="*/ 1 h 270"/>
                  <a:gd name="T32" fmla="*/ 1 w 854"/>
                  <a:gd name="T33" fmla="*/ 1 h 270"/>
                  <a:gd name="T34" fmla="*/ 1 w 854"/>
                  <a:gd name="T35" fmla="*/ 1 h 270"/>
                  <a:gd name="T36" fmla="*/ 1 w 854"/>
                  <a:gd name="T37" fmla="*/ 0 h 270"/>
                  <a:gd name="T38" fmla="*/ 1 w 854"/>
                  <a:gd name="T39" fmla="*/ 1 h 270"/>
                  <a:gd name="T40" fmla="*/ 1 w 854"/>
                  <a:gd name="T41" fmla="*/ 1 h 270"/>
                  <a:gd name="T42" fmla="*/ 1 w 854"/>
                  <a:gd name="T43" fmla="*/ 1 h 270"/>
                  <a:gd name="T44" fmla="*/ 1 w 854"/>
                  <a:gd name="T45" fmla="*/ 1 h 270"/>
                  <a:gd name="T46" fmla="*/ 1 w 854"/>
                  <a:gd name="T47" fmla="*/ 1 h 270"/>
                  <a:gd name="T48" fmla="*/ 1 w 854"/>
                  <a:gd name="T49" fmla="*/ 1 h 270"/>
                  <a:gd name="T50" fmla="*/ 1 w 854"/>
                  <a:gd name="T51" fmla="*/ 1 h 270"/>
                  <a:gd name="T52" fmla="*/ 1 w 854"/>
                  <a:gd name="T53" fmla="*/ 1 h 270"/>
                  <a:gd name="T54" fmla="*/ 1 w 854"/>
                  <a:gd name="T55" fmla="*/ 1 h 270"/>
                  <a:gd name="T56" fmla="*/ 1 w 854"/>
                  <a:gd name="T57" fmla="*/ 1 h 270"/>
                  <a:gd name="T58" fmla="*/ 1 w 854"/>
                  <a:gd name="T59" fmla="*/ 1 h 270"/>
                  <a:gd name="T60" fmla="*/ 1 w 854"/>
                  <a:gd name="T61" fmla="*/ 1 h 270"/>
                  <a:gd name="T62" fmla="*/ 1 w 854"/>
                  <a:gd name="T63" fmla="*/ 1 h 270"/>
                  <a:gd name="T64" fmla="*/ 1 w 854"/>
                  <a:gd name="T65" fmla="*/ 1 h 270"/>
                  <a:gd name="T66" fmla="*/ 1 w 854"/>
                  <a:gd name="T67" fmla="*/ 1 h 270"/>
                  <a:gd name="T68" fmla="*/ 1 w 854"/>
                  <a:gd name="T69" fmla="*/ 1 h 270"/>
                  <a:gd name="T70" fmla="*/ 1 w 854"/>
                  <a:gd name="T71" fmla="*/ 1 h 270"/>
                  <a:gd name="T72" fmla="*/ 1 w 854"/>
                  <a:gd name="T73" fmla="*/ 1 h 270"/>
                  <a:gd name="T74" fmla="*/ 1 w 854"/>
                  <a:gd name="T75" fmla="*/ 1 h 270"/>
                  <a:gd name="T76" fmla="*/ 0 w 854"/>
                  <a:gd name="T77" fmla="*/ 1 h 270"/>
                  <a:gd name="T78" fmla="*/ 1 w 854"/>
                  <a:gd name="T79" fmla="*/ 1 h 270"/>
                  <a:gd name="T80" fmla="*/ 1 w 854"/>
                  <a:gd name="T81" fmla="*/ 1 h 270"/>
                  <a:gd name="T82" fmla="*/ 1 w 854"/>
                  <a:gd name="T83" fmla="*/ 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54"/>
                  <a:gd name="T127" fmla="*/ 0 h 270"/>
                  <a:gd name="T128" fmla="*/ 854 w 854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54" h="270">
                    <a:moveTo>
                      <a:pt x="23" y="270"/>
                    </a:moveTo>
                    <a:lnTo>
                      <a:pt x="23" y="270"/>
                    </a:lnTo>
                    <a:lnTo>
                      <a:pt x="82" y="258"/>
                    </a:lnTo>
                    <a:lnTo>
                      <a:pt x="140" y="258"/>
                    </a:lnTo>
                    <a:lnTo>
                      <a:pt x="210" y="258"/>
                    </a:lnTo>
                    <a:lnTo>
                      <a:pt x="268" y="247"/>
                    </a:lnTo>
                    <a:lnTo>
                      <a:pt x="328" y="247"/>
                    </a:lnTo>
                    <a:lnTo>
                      <a:pt x="386" y="234"/>
                    </a:lnTo>
                    <a:lnTo>
                      <a:pt x="445" y="234"/>
                    </a:lnTo>
                    <a:lnTo>
                      <a:pt x="503" y="223"/>
                    </a:lnTo>
                    <a:lnTo>
                      <a:pt x="562" y="212"/>
                    </a:lnTo>
                    <a:lnTo>
                      <a:pt x="609" y="188"/>
                    </a:lnTo>
                    <a:lnTo>
                      <a:pt x="655" y="176"/>
                    </a:lnTo>
                    <a:lnTo>
                      <a:pt x="703" y="153"/>
                    </a:lnTo>
                    <a:lnTo>
                      <a:pt x="750" y="130"/>
                    </a:lnTo>
                    <a:lnTo>
                      <a:pt x="785" y="94"/>
                    </a:lnTo>
                    <a:lnTo>
                      <a:pt x="820" y="59"/>
                    </a:lnTo>
                    <a:lnTo>
                      <a:pt x="854" y="13"/>
                    </a:lnTo>
                    <a:lnTo>
                      <a:pt x="831" y="0"/>
                    </a:lnTo>
                    <a:lnTo>
                      <a:pt x="796" y="47"/>
                    </a:lnTo>
                    <a:lnTo>
                      <a:pt x="772" y="71"/>
                    </a:lnTo>
                    <a:lnTo>
                      <a:pt x="726" y="106"/>
                    </a:lnTo>
                    <a:lnTo>
                      <a:pt x="690" y="130"/>
                    </a:lnTo>
                    <a:lnTo>
                      <a:pt x="644" y="153"/>
                    </a:lnTo>
                    <a:lnTo>
                      <a:pt x="597" y="164"/>
                    </a:lnTo>
                    <a:lnTo>
                      <a:pt x="550" y="188"/>
                    </a:lnTo>
                    <a:lnTo>
                      <a:pt x="503" y="199"/>
                    </a:lnTo>
                    <a:lnTo>
                      <a:pt x="445" y="212"/>
                    </a:lnTo>
                    <a:lnTo>
                      <a:pt x="386" y="212"/>
                    </a:lnTo>
                    <a:lnTo>
                      <a:pt x="328" y="223"/>
                    </a:lnTo>
                    <a:lnTo>
                      <a:pt x="268" y="223"/>
                    </a:lnTo>
                    <a:lnTo>
                      <a:pt x="210" y="234"/>
                    </a:lnTo>
                    <a:lnTo>
                      <a:pt x="140" y="234"/>
                    </a:lnTo>
                    <a:lnTo>
                      <a:pt x="82" y="234"/>
                    </a:lnTo>
                    <a:lnTo>
                      <a:pt x="23" y="247"/>
                    </a:lnTo>
                    <a:lnTo>
                      <a:pt x="11" y="247"/>
                    </a:lnTo>
                    <a:lnTo>
                      <a:pt x="0" y="258"/>
                    </a:lnTo>
                    <a:lnTo>
                      <a:pt x="11" y="258"/>
                    </a:lnTo>
                    <a:lnTo>
                      <a:pt x="23" y="27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6" name="Freeform 57"/>
              <p:cNvSpPr>
                <a:spLocks/>
              </p:cNvSpPr>
              <p:nvPr/>
            </p:nvSpPr>
            <p:spPr bwMode="auto">
              <a:xfrm>
                <a:off x="1024" y="3684"/>
                <a:ext cx="445" cy="147"/>
              </a:xfrm>
              <a:custGeom>
                <a:avLst/>
                <a:gdLst>
                  <a:gd name="T0" fmla="*/ 0 w 891"/>
                  <a:gd name="T1" fmla="*/ 1 h 293"/>
                  <a:gd name="T2" fmla="*/ 0 w 891"/>
                  <a:gd name="T3" fmla="*/ 1 h 293"/>
                  <a:gd name="T4" fmla="*/ 0 w 891"/>
                  <a:gd name="T5" fmla="*/ 1 h 293"/>
                  <a:gd name="T6" fmla="*/ 0 w 891"/>
                  <a:gd name="T7" fmla="*/ 1 h 293"/>
                  <a:gd name="T8" fmla="*/ 0 w 891"/>
                  <a:gd name="T9" fmla="*/ 1 h 293"/>
                  <a:gd name="T10" fmla="*/ 0 w 891"/>
                  <a:gd name="T11" fmla="*/ 1 h 293"/>
                  <a:gd name="T12" fmla="*/ 0 w 891"/>
                  <a:gd name="T13" fmla="*/ 1 h 293"/>
                  <a:gd name="T14" fmla="*/ 0 w 891"/>
                  <a:gd name="T15" fmla="*/ 1 h 293"/>
                  <a:gd name="T16" fmla="*/ 0 w 891"/>
                  <a:gd name="T17" fmla="*/ 1 h 293"/>
                  <a:gd name="T18" fmla="*/ 0 w 891"/>
                  <a:gd name="T19" fmla="*/ 1 h 293"/>
                  <a:gd name="T20" fmla="*/ 0 w 891"/>
                  <a:gd name="T21" fmla="*/ 1 h 293"/>
                  <a:gd name="T22" fmla="*/ 0 w 891"/>
                  <a:gd name="T23" fmla="*/ 1 h 293"/>
                  <a:gd name="T24" fmla="*/ 0 w 891"/>
                  <a:gd name="T25" fmla="*/ 1 h 293"/>
                  <a:gd name="T26" fmla="*/ 0 w 891"/>
                  <a:gd name="T27" fmla="*/ 1 h 293"/>
                  <a:gd name="T28" fmla="*/ 0 w 891"/>
                  <a:gd name="T29" fmla="*/ 1 h 293"/>
                  <a:gd name="T30" fmla="*/ 0 w 891"/>
                  <a:gd name="T31" fmla="*/ 1 h 293"/>
                  <a:gd name="T32" fmla="*/ 0 w 891"/>
                  <a:gd name="T33" fmla="*/ 1 h 293"/>
                  <a:gd name="T34" fmla="*/ 0 w 891"/>
                  <a:gd name="T35" fmla="*/ 1 h 293"/>
                  <a:gd name="T36" fmla="*/ 0 w 891"/>
                  <a:gd name="T37" fmla="*/ 1 h 293"/>
                  <a:gd name="T38" fmla="*/ 0 w 891"/>
                  <a:gd name="T39" fmla="*/ 1 h 293"/>
                  <a:gd name="T40" fmla="*/ 0 w 891"/>
                  <a:gd name="T41" fmla="*/ 1 h 293"/>
                  <a:gd name="T42" fmla="*/ 0 w 891"/>
                  <a:gd name="T43" fmla="*/ 1 h 293"/>
                  <a:gd name="T44" fmla="*/ 0 w 891"/>
                  <a:gd name="T45" fmla="*/ 1 h 293"/>
                  <a:gd name="T46" fmla="*/ 0 w 891"/>
                  <a:gd name="T47" fmla="*/ 1 h 293"/>
                  <a:gd name="T48" fmla="*/ 0 w 891"/>
                  <a:gd name="T49" fmla="*/ 1 h 293"/>
                  <a:gd name="T50" fmla="*/ 0 w 891"/>
                  <a:gd name="T51" fmla="*/ 1 h 293"/>
                  <a:gd name="T52" fmla="*/ 0 w 891"/>
                  <a:gd name="T53" fmla="*/ 1 h 293"/>
                  <a:gd name="T54" fmla="*/ 0 w 891"/>
                  <a:gd name="T55" fmla="*/ 1 h 293"/>
                  <a:gd name="T56" fmla="*/ 0 w 891"/>
                  <a:gd name="T57" fmla="*/ 1 h 293"/>
                  <a:gd name="T58" fmla="*/ 0 w 891"/>
                  <a:gd name="T59" fmla="*/ 1 h 293"/>
                  <a:gd name="T60" fmla="*/ 0 w 891"/>
                  <a:gd name="T61" fmla="*/ 1 h 293"/>
                  <a:gd name="T62" fmla="*/ 0 w 891"/>
                  <a:gd name="T63" fmla="*/ 1 h 293"/>
                  <a:gd name="T64" fmla="*/ 0 w 891"/>
                  <a:gd name="T65" fmla="*/ 1 h 293"/>
                  <a:gd name="T66" fmla="*/ 0 w 891"/>
                  <a:gd name="T67" fmla="*/ 1 h 293"/>
                  <a:gd name="T68" fmla="*/ 0 w 891"/>
                  <a:gd name="T69" fmla="*/ 0 h 293"/>
                  <a:gd name="T70" fmla="*/ 0 w 891"/>
                  <a:gd name="T71" fmla="*/ 1 h 293"/>
                  <a:gd name="T72" fmla="*/ 0 w 891"/>
                  <a:gd name="T73" fmla="*/ 0 h 293"/>
                  <a:gd name="T74" fmla="*/ 0 w 891"/>
                  <a:gd name="T75" fmla="*/ 0 h 293"/>
                  <a:gd name="T76" fmla="*/ 0 w 891"/>
                  <a:gd name="T77" fmla="*/ 0 h 293"/>
                  <a:gd name="T78" fmla="*/ 0 w 891"/>
                  <a:gd name="T79" fmla="*/ 1 h 293"/>
                  <a:gd name="T80" fmla="*/ 0 w 891"/>
                  <a:gd name="T81" fmla="*/ 1 h 293"/>
                  <a:gd name="T82" fmla="*/ 0 w 891"/>
                  <a:gd name="T83" fmla="*/ 1 h 2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91"/>
                  <a:gd name="T127" fmla="*/ 0 h 293"/>
                  <a:gd name="T128" fmla="*/ 891 w 891"/>
                  <a:gd name="T129" fmla="*/ 293 h 2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91" h="293">
                    <a:moveTo>
                      <a:pt x="0" y="12"/>
                    </a:moveTo>
                    <a:lnTo>
                      <a:pt x="12" y="23"/>
                    </a:lnTo>
                    <a:lnTo>
                      <a:pt x="48" y="47"/>
                    </a:lnTo>
                    <a:lnTo>
                      <a:pt x="82" y="70"/>
                    </a:lnTo>
                    <a:lnTo>
                      <a:pt x="117" y="94"/>
                    </a:lnTo>
                    <a:lnTo>
                      <a:pt x="165" y="117"/>
                    </a:lnTo>
                    <a:lnTo>
                      <a:pt x="199" y="140"/>
                    </a:lnTo>
                    <a:lnTo>
                      <a:pt x="247" y="164"/>
                    </a:lnTo>
                    <a:lnTo>
                      <a:pt x="293" y="187"/>
                    </a:lnTo>
                    <a:lnTo>
                      <a:pt x="340" y="211"/>
                    </a:lnTo>
                    <a:lnTo>
                      <a:pt x="387" y="235"/>
                    </a:lnTo>
                    <a:lnTo>
                      <a:pt x="446" y="257"/>
                    </a:lnTo>
                    <a:lnTo>
                      <a:pt x="504" y="270"/>
                    </a:lnTo>
                    <a:lnTo>
                      <a:pt x="574" y="281"/>
                    </a:lnTo>
                    <a:lnTo>
                      <a:pt x="645" y="293"/>
                    </a:lnTo>
                    <a:lnTo>
                      <a:pt x="715" y="293"/>
                    </a:lnTo>
                    <a:lnTo>
                      <a:pt x="797" y="293"/>
                    </a:lnTo>
                    <a:lnTo>
                      <a:pt x="891" y="293"/>
                    </a:lnTo>
                    <a:lnTo>
                      <a:pt x="891" y="270"/>
                    </a:lnTo>
                    <a:lnTo>
                      <a:pt x="797" y="270"/>
                    </a:lnTo>
                    <a:lnTo>
                      <a:pt x="715" y="270"/>
                    </a:lnTo>
                    <a:lnTo>
                      <a:pt x="645" y="270"/>
                    </a:lnTo>
                    <a:lnTo>
                      <a:pt x="574" y="257"/>
                    </a:lnTo>
                    <a:lnTo>
                      <a:pt x="515" y="246"/>
                    </a:lnTo>
                    <a:lnTo>
                      <a:pt x="457" y="235"/>
                    </a:lnTo>
                    <a:lnTo>
                      <a:pt x="399" y="211"/>
                    </a:lnTo>
                    <a:lnTo>
                      <a:pt x="352" y="187"/>
                    </a:lnTo>
                    <a:lnTo>
                      <a:pt x="305" y="164"/>
                    </a:lnTo>
                    <a:lnTo>
                      <a:pt x="258" y="140"/>
                    </a:lnTo>
                    <a:lnTo>
                      <a:pt x="212" y="117"/>
                    </a:lnTo>
                    <a:lnTo>
                      <a:pt x="176" y="94"/>
                    </a:lnTo>
                    <a:lnTo>
                      <a:pt x="141" y="70"/>
                    </a:lnTo>
                    <a:lnTo>
                      <a:pt x="94" y="47"/>
                    </a:lnTo>
                    <a:lnTo>
                      <a:pt x="59" y="23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7" name="Freeform 58"/>
              <p:cNvSpPr>
                <a:spLocks/>
              </p:cNvSpPr>
              <p:nvPr/>
            </p:nvSpPr>
            <p:spPr bwMode="auto">
              <a:xfrm>
                <a:off x="1024" y="3637"/>
                <a:ext cx="64" cy="53"/>
              </a:xfrm>
              <a:custGeom>
                <a:avLst/>
                <a:gdLst>
                  <a:gd name="T0" fmla="*/ 0 w 130"/>
                  <a:gd name="T1" fmla="*/ 0 h 106"/>
                  <a:gd name="T2" fmla="*/ 0 w 130"/>
                  <a:gd name="T3" fmla="*/ 0 h 106"/>
                  <a:gd name="T4" fmla="*/ 0 w 130"/>
                  <a:gd name="T5" fmla="*/ 1 h 106"/>
                  <a:gd name="T6" fmla="*/ 0 w 130"/>
                  <a:gd name="T7" fmla="*/ 1 h 106"/>
                  <a:gd name="T8" fmla="*/ 0 w 130"/>
                  <a:gd name="T9" fmla="*/ 1 h 106"/>
                  <a:gd name="T10" fmla="*/ 0 w 130"/>
                  <a:gd name="T11" fmla="*/ 1 h 106"/>
                  <a:gd name="T12" fmla="*/ 0 w 130"/>
                  <a:gd name="T13" fmla="*/ 1 h 106"/>
                  <a:gd name="T14" fmla="*/ 0 w 130"/>
                  <a:gd name="T15" fmla="*/ 1 h 106"/>
                  <a:gd name="T16" fmla="*/ 0 w 130"/>
                  <a:gd name="T17" fmla="*/ 1 h 106"/>
                  <a:gd name="T18" fmla="*/ 0 w 130"/>
                  <a:gd name="T19" fmla="*/ 1 h 106"/>
                  <a:gd name="T20" fmla="*/ 0 w 130"/>
                  <a:gd name="T21" fmla="*/ 1 h 106"/>
                  <a:gd name="T22" fmla="*/ 0 w 130"/>
                  <a:gd name="T23" fmla="*/ 1 h 106"/>
                  <a:gd name="T24" fmla="*/ 0 w 130"/>
                  <a:gd name="T25" fmla="*/ 1 h 106"/>
                  <a:gd name="T26" fmla="*/ 0 w 130"/>
                  <a:gd name="T27" fmla="*/ 1 h 106"/>
                  <a:gd name="T28" fmla="*/ 0 w 130"/>
                  <a:gd name="T29" fmla="*/ 1 h 106"/>
                  <a:gd name="T30" fmla="*/ 0 w 130"/>
                  <a:gd name="T31" fmla="*/ 1 h 106"/>
                  <a:gd name="T32" fmla="*/ 0 w 130"/>
                  <a:gd name="T33" fmla="*/ 1 h 106"/>
                  <a:gd name="T34" fmla="*/ 0 w 130"/>
                  <a:gd name="T35" fmla="*/ 1 h 106"/>
                  <a:gd name="T36" fmla="*/ 0 w 130"/>
                  <a:gd name="T37" fmla="*/ 1 h 106"/>
                  <a:gd name="T38" fmla="*/ 0 w 130"/>
                  <a:gd name="T39" fmla="*/ 1 h 106"/>
                  <a:gd name="T40" fmla="*/ 0 w 130"/>
                  <a:gd name="T41" fmla="*/ 1 h 106"/>
                  <a:gd name="T42" fmla="*/ 0 w 130"/>
                  <a:gd name="T43" fmla="*/ 1 h 106"/>
                  <a:gd name="T44" fmla="*/ 0 w 130"/>
                  <a:gd name="T45" fmla="*/ 1 h 106"/>
                  <a:gd name="T46" fmla="*/ 0 w 130"/>
                  <a:gd name="T47" fmla="*/ 0 h 106"/>
                  <a:gd name="T48" fmla="*/ 0 w 130"/>
                  <a:gd name="T49" fmla="*/ 0 h 106"/>
                  <a:gd name="T50" fmla="*/ 0 w 130"/>
                  <a:gd name="T51" fmla="*/ 0 h 1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0"/>
                  <a:gd name="T79" fmla="*/ 0 h 106"/>
                  <a:gd name="T80" fmla="*/ 130 w 130"/>
                  <a:gd name="T81" fmla="*/ 106 h 1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0" h="106">
                    <a:moveTo>
                      <a:pt x="106" y="0"/>
                    </a:moveTo>
                    <a:lnTo>
                      <a:pt x="106" y="0"/>
                    </a:lnTo>
                    <a:lnTo>
                      <a:pt x="82" y="11"/>
                    </a:lnTo>
                    <a:lnTo>
                      <a:pt x="59" y="11"/>
                    </a:lnTo>
                    <a:lnTo>
                      <a:pt x="48" y="11"/>
                    </a:lnTo>
                    <a:lnTo>
                      <a:pt x="35" y="24"/>
                    </a:lnTo>
                    <a:lnTo>
                      <a:pt x="24" y="35"/>
                    </a:lnTo>
                    <a:lnTo>
                      <a:pt x="12" y="59"/>
                    </a:lnTo>
                    <a:lnTo>
                      <a:pt x="12" y="70"/>
                    </a:lnTo>
                    <a:lnTo>
                      <a:pt x="0" y="106"/>
                    </a:lnTo>
                    <a:lnTo>
                      <a:pt x="24" y="106"/>
                    </a:lnTo>
                    <a:lnTo>
                      <a:pt x="35" y="82"/>
                    </a:lnTo>
                    <a:lnTo>
                      <a:pt x="35" y="59"/>
                    </a:lnTo>
                    <a:lnTo>
                      <a:pt x="48" y="47"/>
                    </a:lnTo>
                    <a:lnTo>
                      <a:pt x="59" y="35"/>
                    </a:lnTo>
                    <a:lnTo>
                      <a:pt x="71" y="35"/>
                    </a:lnTo>
                    <a:lnTo>
                      <a:pt x="82" y="35"/>
                    </a:lnTo>
                    <a:lnTo>
                      <a:pt x="117" y="24"/>
                    </a:lnTo>
                    <a:lnTo>
                      <a:pt x="130" y="24"/>
                    </a:lnTo>
                    <a:lnTo>
                      <a:pt x="130" y="11"/>
                    </a:lnTo>
                    <a:lnTo>
                      <a:pt x="117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8" name="Freeform 59"/>
              <p:cNvSpPr>
                <a:spLocks/>
              </p:cNvSpPr>
              <p:nvPr/>
            </p:nvSpPr>
            <p:spPr bwMode="auto">
              <a:xfrm>
                <a:off x="1077" y="3549"/>
                <a:ext cx="34" cy="100"/>
              </a:xfrm>
              <a:custGeom>
                <a:avLst/>
                <a:gdLst>
                  <a:gd name="T0" fmla="*/ 0 w 70"/>
                  <a:gd name="T1" fmla="*/ 1 h 199"/>
                  <a:gd name="T2" fmla="*/ 0 w 70"/>
                  <a:gd name="T3" fmla="*/ 1 h 199"/>
                  <a:gd name="T4" fmla="*/ 0 w 70"/>
                  <a:gd name="T5" fmla="*/ 1 h 199"/>
                  <a:gd name="T6" fmla="*/ 0 w 70"/>
                  <a:gd name="T7" fmla="*/ 1 h 199"/>
                  <a:gd name="T8" fmla="*/ 0 w 70"/>
                  <a:gd name="T9" fmla="*/ 1 h 199"/>
                  <a:gd name="T10" fmla="*/ 0 w 70"/>
                  <a:gd name="T11" fmla="*/ 1 h 199"/>
                  <a:gd name="T12" fmla="*/ 0 w 70"/>
                  <a:gd name="T13" fmla="*/ 1 h 199"/>
                  <a:gd name="T14" fmla="*/ 0 w 70"/>
                  <a:gd name="T15" fmla="*/ 1 h 199"/>
                  <a:gd name="T16" fmla="*/ 0 w 70"/>
                  <a:gd name="T17" fmla="*/ 1 h 199"/>
                  <a:gd name="T18" fmla="*/ 0 w 70"/>
                  <a:gd name="T19" fmla="*/ 1 h 199"/>
                  <a:gd name="T20" fmla="*/ 0 w 70"/>
                  <a:gd name="T21" fmla="*/ 1 h 199"/>
                  <a:gd name="T22" fmla="*/ 0 w 70"/>
                  <a:gd name="T23" fmla="*/ 1 h 199"/>
                  <a:gd name="T24" fmla="*/ 0 w 70"/>
                  <a:gd name="T25" fmla="*/ 1 h 199"/>
                  <a:gd name="T26" fmla="*/ 0 w 70"/>
                  <a:gd name="T27" fmla="*/ 1 h 199"/>
                  <a:gd name="T28" fmla="*/ 0 w 70"/>
                  <a:gd name="T29" fmla="*/ 1 h 199"/>
                  <a:gd name="T30" fmla="*/ 0 w 70"/>
                  <a:gd name="T31" fmla="*/ 1 h 199"/>
                  <a:gd name="T32" fmla="*/ 0 w 70"/>
                  <a:gd name="T33" fmla="*/ 1 h 199"/>
                  <a:gd name="T34" fmla="*/ 0 w 70"/>
                  <a:gd name="T35" fmla="*/ 1 h 199"/>
                  <a:gd name="T36" fmla="*/ 0 w 70"/>
                  <a:gd name="T37" fmla="*/ 1 h 199"/>
                  <a:gd name="T38" fmla="*/ 0 w 70"/>
                  <a:gd name="T39" fmla="*/ 1 h 199"/>
                  <a:gd name="T40" fmla="*/ 0 w 70"/>
                  <a:gd name="T41" fmla="*/ 1 h 199"/>
                  <a:gd name="T42" fmla="*/ 0 w 70"/>
                  <a:gd name="T43" fmla="*/ 0 h 199"/>
                  <a:gd name="T44" fmla="*/ 0 w 70"/>
                  <a:gd name="T45" fmla="*/ 0 h 199"/>
                  <a:gd name="T46" fmla="*/ 0 w 70"/>
                  <a:gd name="T47" fmla="*/ 0 h 199"/>
                  <a:gd name="T48" fmla="*/ 0 w 70"/>
                  <a:gd name="T49" fmla="*/ 1 h 199"/>
                  <a:gd name="T50" fmla="*/ 0 w 70"/>
                  <a:gd name="T51" fmla="*/ 1 h 19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199"/>
                  <a:gd name="T80" fmla="*/ 70 w 70"/>
                  <a:gd name="T81" fmla="*/ 199 h 19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199">
                    <a:moveTo>
                      <a:pt x="35" y="11"/>
                    </a:moveTo>
                    <a:lnTo>
                      <a:pt x="35" y="11"/>
                    </a:lnTo>
                    <a:lnTo>
                      <a:pt x="35" y="35"/>
                    </a:lnTo>
                    <a:lnTo>
                      <a:pt x="35" y="58"/>
                    </a:lnTo>
                    <a:lnTo>
                      <a:pt x="24" y="82"/>
                    </a:lnTo>
                    <a:lnTo>
                      <a:pt x="24" y="104"/>
                    </a:lnTo>
                    <a:lnTo>
                      <a:pt x="24" y="128"/>
                    </a:lnTo>
                    <a:lnTo>
                      <a:pt x="11" y="140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11" y="199"/>
                    </a:lnTo>
                    <a:lnTo>
                      <a:pt x="24" y="175"/>
                    </a:lnTo>
                    <a:lnTo>
                      <a:pt x="35" y="152"/>
                    </a:lnTo>
                    <a:lnTo>
                      <a:pt x="46" y="128"/>
                    </a:lnTo>
                    <a:lnTo>
                      <a:pt x="46" y="104"/>
                    </a:lnTo>
                    <a:lnTo>
                      <a:pt x="59" y="82"/>
                    </a:lnTo>
                    <a:lnTo>
                      <a:pt x="59" y="58"/>
                    </a:lnTo>
                    <a:lnTo>
                      <a:pt x="59" y="35"/>
                    </a:lnTo>
                    <a:lnTo>
                      <a:pt x="70" y="11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9" name="Freeform 60"/>
              <p:cNvSpPr>
                <a:spLocks/>
              </p:cNvSpPr>
              <p:nvPr/>
            </p:nvSpPr>
            <p:spPr bwMode="auto">
              <a:xfrm>
                <a:off x="1053" y="3262"/>
                <a:ext cx="58" cy="293"/>
              </a:xfrm>
              <a:custGeom>
                <a:avLst/>
                <a:gdLst>
                  <a:gd name="T0" fmla="*/ 0 w 117"/>
                  <a:gd name="T1" fmla="*/ 1 h 586"/>
                  <a:gd name="T2" fmla="*/ 0 w 117"/>
                  <a:gd name="T3" fmla="*/ 1 h 586"/>
                  <a:gd name="T4" fmla="*/ 0 w 117"/>
                  <a:gd name="T5" fmla="*/ 1 h 586"/>
                  <a:gd name="T6" fmla="*/ 0 w 117"/>
                  <a:gd name="T7" fmla="*/ 1 h 586"/>
                  <a:gd name="T8" fmla="*/ 0 w 117"/>
                  <a:gd name="T9" fmla="*/ 1 h 586"/>
                  <a:gd name="T10" fmla="*/ 0 w 117"/>
                  <a:gd name="T11" fmla="*/ 1 h 586"/>
                  <a:gd name="T12" fmla="*/ 0 w 117"/>
                  <a:gd name="T13" fmla="*/ 1 h 586"/>
                  <a:gd name="T14" fmla="*/ 0 w 117"/>
                  <a:gd name="T15" fmla="*/ 1 h 586"/>
                  <a:gd name="T16" fmla="*/ 0 w 117"/>
                  <a:gd name="T17" fmla="*/ 1 h 586"/>
                  <a:gd name="T18" fmla="*/ 0 w 117"/>
                  <a:gd name="T19" fmla="*/ 1 h 586"/>
                  <a:gd name="T20" fmla="*/ 0 w 117"/>
                  <a:gd name="T21" fmla="*/ 1 h 586"/>
                  <a:gd name="T22" fmla="*/ 0 w 117"/>
                  <a:gd name="T23" fmla="*/ 1 h 586"/>
                  <a:gd name="T24" fmla="*/ 0 w 117"/>
                  <a:gd name="T25" fmla="*/ 1 h 586"/>
                  <a:gd name="T26" fmla="*/ 0 w 117"/>
                  <a:gd name="T27" fmla="*/ 1 h 586"/>
                  <a:gd name="T28" fmla="*/ 0 w 117"/>
                  <a:gd name="T29" fmla="*/ 1 h 586"/>
                  <a:gd name="T30" fmla="*/ 0 w 117"/>
                  <a:gd name="T31" fmla="*/ 1 h 586"/>
                  <a:gd name="T32" fmla="*/ 0 w 117"/>
                  <a:gd name="T33" fmla="*/ 1 h 586"/>
                  <a:gd name="T34" fmla="*/ 0 w 117"/>
                  <a:gd name="T35" fmla="*/ 1 h 586"/>
                  <a:gd name="T36" fmla="*/ 0 w 117"/>
                  <a:gd name="T37" fmla="*/ 1 h 586"/>
                  <a:gd name="T38" fmla="*/ 0 w 117"/>
                  <a:gd name="T39" fmla="*/ 1 h 586"/>
                  <a:gd name="T40" fmla="*/ 0 w 117"/>
                  <a:gd name="T41" fmla="*/ 1 h 586"/>
                  <a:gd name="T42" fmla="*/ 0 w 117"/>
                  <a:gd name="T43" fmla="*/ 0 h 586"/>
                  <a:gd name="T44" fmla="*/ 0 w 117"/>
                  <a:gd name="T45" fmla="*/ 0 h 586"/>
                  <a:gd name="T46" fmla="*/ 0 w 117"/>
                  <a:gd name="T47" fmla="*/ 1 h 586"/>
                  <a:gd name="T48" fmla="*/ 0 w 117"/>
                  <a:gd name="T49" fmla="*/ 1 h 586"/>
                  <a:gd name="T50" fmla="*/ 0 w 117"/>
                  <a:gd name="T51" fmla="*/ 1 h 5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586"/>
                  <a:gd name="T80" fmla="*/ 117 w 117"/>
                  <a:gd name="T81" fmla="*/ 586 h 5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586">
                    <a:moveTo>
                      <a:pt x="0" y="24"/>
                    </a:moveTo>
                    <a:lnTo>
                      <a:pt x="0" y="24"/>
                    </a:lnTo>
                    <a:lnTo>
                      <a:pt x="12" y="94"/>
                    </a:lnTo>
                    <a:lnTo>
                      <a:pt x="35" y="153"/>
                    </a:lnTo>
                    <a:lnTo>
                      <a:pt x="47" y="211"/>
                    </a:lnTo>
                    <a:lnTo>
                      <a:pt x="58" y="258"/>
                    </a:lnTo>
                    <a:lnTo>
                      <a:pt x="71" y="317"/>
                    </a:lnTo>
                    <a:lnTo>
                      <a:pt x="82" y="387"/>
                    </a:lnTo>
                    <a:lnTo>
                      <a:pt x="82" y="469"/>
                    </a:lnTo>
                    <a:lnTo>
                      <a:pt x="82" y="586"/>
                    </a:lnTo>
                    <a:lnTo>
                      <a:pt x="117" y="586"/>
                    </a:lnTo>
                    <a:lnTo>
                      <a:pt x="106" y="469"/>
                    </a:lnTo>
                    <a:lnTo>
                      <a:pt x="106" y="387"/>
                    </a:lnTo>
                    <a:lnTo>
                      <a:pt x="93" y="317"/>
                    </a:lnTo>
                    <a:lnTo>
                      <a:pt x="82" y="258"/>
                    </a:lnTo>
                    <a:lnTo>
                      <a:pt x="71" y="199"/>
                    </a:lnTo>
                    <a:lnTo>
                      <a:pt x="58" y="153"/>
                    </a:lnTo>
                    <a:lnTo>
                      <a:pt x="35" y="82"/>
                    </a:lnTo>
                    <a:lnTo>
                      <a:pt x="23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0" name="Freeform 61"/>
              <p:cNvSpPr>
                <a:spLocks/>
              </p:cNvSpPr>
              <p:nvPr/>
            </p:nvSpPr>
            <p:spPr bwMode="auto">
              <a:xfrm>
                <a:off x="1041" y="3145"/>
                <a:ext cx="24" cy="129"/>
              </a:xfrm>
              <a:custGeom>
                <a:avLst/>
                <a:gdLst>
                  <a:gd name="T0" fmla="*/ 1 w 47"/>
                  <a:gd name="T1" fmla="*/ 0 h 258"/>
                  <a:gd name="T2" fmla="*/ 1 w 47"/>
                  <a:gd name="T3" fmla="*/ 1 h 258"/>
                  <a:gd name="T4" fmla="*/ 0 w 47"/>
                  <a:gd name="T5" fmla="*/ 1 h 258"/>
                  <a:gd name="T6" fmla="*/ 0 w 47"/>
                  <a:gd name="T7" fmla="*/ 1 h 258"/>
                  <a:gd name="T8" fmla="*/ 1 w 47"/>
                  <a:gd name="T9" fmla="*/ 1 h 258"/>
                  <a:gd name="T10" fmla="*/ 1 w 47"/>
                  <a:gd name="T11" fmla="*/ 1 h 258"/>
                  <a:gd name="T12" fmla="*/ 1 w 47"/>
                  <a:gd name="T13" fmla="*/ 1 h 258"/>
                  <a:gd name="T14" fmla="*/ 1 w 47"/>
                  <a:gd name="T15" fmla="*/ 1 h 258"/>
                  <a:gd name="T16" fmla="*/ 1 w 47"/>
                  <a:gd name="T17" fmla="*/ 1 h 258"/>
                  <a:gd name="T18" fmla="*/ 1 w 47"/>
                  <a:gd name="T19" fmla="*/ 1 h 258"/>
                  <a:gd name="T20" fmla="*/ 1 w 47"/>
                  <a:gd name="T21" fmla="*/ 1 h 258"/>
                  <a:gd name="T22" fmla="*/ 1 w 47"/>
                  <a:gd name="T23" fmla="*/ 1 h 258"/>
                  <a:gd name="T24" fmla="*/ 1 w 47"/>
                  <a:gd name="T25" fmla="*/ 1 h 258"/>
                  <a:gd name="T26" fmla="*/ 1 w 47"/>
                  <a:gd name="T27" fmla="*/ 0 h 258"/>
                  <a:gd name="T28" fmla="*/ 1 w 47"/>
                  <a:gd name="T29" fmla="*/ 0 h 258"/>
                  <a:gd name="T30" fmla="*/ 1 w 47"/>
                  <a:gd name="T31" fmla="*/ 0 h 258"/>
                  <a:gd name="T32" fmla="*/ 1 w 47"/>
                  <a:gd name="T33" fmla="*/ 1 h 258"/>
                  <a:gd name="T34" fmla="*/ 1 w 47"/>
                  <a:gd name="T35" fmla="*/ 0 h 2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258"/>
                  <a:gd name="T56" fmla="*/ 47 w 47"/>
                  <a:gd name="T57" fmla="*/ 258 h 2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258">
                    <a:moveTo>
                      <a:pt x="13" y="0"/>
                    </a:moveTo>
                    <a:lnTo>
                      <a:pt x="13" y="11"/>
                    </a:lnTo>
                    <a:lnTo>
                      <a:pt x="0" y="82"/>
                    </a:lnTo>
                    <a:lnTo>
                      <a:pt x="0" y="141"/>
                    </a:lnTo>
                    <a:lnTo>
                      <a:pt x="13" y="199"/>
                    </a:lnTo>
                    <a:lnTo>
                      <a:pt x="24" y="258"/>
                    </a:lnTo>
                    <a:lnTo>
                      <a:pt x="47" y="246"/>
                    </a:lnTo>
                    <a:lnTo>
                      <a:pt x="36" y="199"/>
                    </a:lnTo>
                    <a:lnTo>
                      <a:pt x="24" y="141"/>
                    </a:lnTo>
                    <a:lnTo>
                      <a:pt x="24" y="82"/>
                    </a:lnTo>
                    <a:lnTo>
                      <a:pt x="36" y="11"/>
                    </a:lnTo>
                    <a:lnTo>
                      <a:pt x="24" y="24"/>
                    </a:lnTo>
                    <a:lnTo>
                      <a:pt x="36" y="11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13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1" name="Freeform 62"/>
              <p:cNvSpPr>
                <a:spLocks/>
              </p:cNvSpPr>
              <p:nvPr/>
            </p:nvSpPr>
            <p:spPr bwMode="auto">
              <a:xfrm>
                <a:off x="1047" y="2940"/>
                <a:ext cx="176" cy="217"/>
              </a:xfrm>
              <a:custGeom>
                <a:avLst/>
                <a:gdLst>
                  <a:gd name="T0" fmla="*/ 1 w 351"/>
                  <a:gd name="T1" fmla="*/ 0 h 434"/>
                  <a:gd name="T2" fmla="*/ 1 w 351"/>
                  <a:gd name="T3" fmla="*/ 0 h 434"/>
                  <a:gd name="T4" fmla="*/ 1 w 351"/>
                  <a:gd name="T5" fmla="*/ 1 h 434"/>
                  <a:gd name="T6" fmla="*/ 1 w 351"/>
                  <a:gd name="T7" fmla="*/ 1 h 434"/>
                  <a:gd name="T8" fmla="*/ 1 w 351"/>
                  <a:gd name="T9" fmla="*/ 1 h 434"/>
                  <a:gd name="T10" fmla="*/ 1 w 351"/>
                  <a:gd name="T11" fmla="*/ 1 h 434"/>
                  <a:gd name="T12" fmla="*/ 1 w 351"/>
                  <a:gd name="T13" fmla="*/ 1 h 434"/>
                  <a:gd name="T14" fmla="*/ 1 w 351"/>
                  <a:gd name="T15" fmla="*/ 1 h 434"/>
                  <a:gd name="T16" fmla="*/ 1 w 351"/>
                  <a:gd name="T17" fmla="*/ 1 h 434"/>
                  <a:gd name="T18" fmla="*/ 1 w 351"/>
                  <a:gd name="T19" fmla="*/ 1 h 434"/>
                  <a:gd name="T20" fmla="*/ 1 w 351"/>
                  <a:gd name="T21" fmla="*/ 1 h 434"/>
                  <a:gd name="T22" fmla="*/ 1 w 351"/>
                  <a:gd name="T23" fmla="*/ 1 h 434"/>
                  <a:gd name="T24" fmla="*/ 1 w 351"/>
                  <a:gd name="T25" fmla="*/ 1 h 434"/>
                  <a:gd name="T26" fmla="*/ 1 w 351"/>
                  <a:gd name="T27" fmla="*/ 1 h 434"/>
                  <a:gd name="T28" fmla="*/ 1 w 351"/>
                  <a:gd name="T29" fmla="*/ 1 h 434"/>
                  <a:gd name="T30" fmla="*/ 1 w 351"/>
                  <a:gd name="T31" fmla="*/ 1 h 434"/>
                  <a:gd name="T32" fmla="*/ 1 w 351"/>
                  <a:gd name="T33" fmla="*/ 1 h 434"/>
                  <a:gd name="T34" fmla="*/ 0 w 351"/>
                  <a:gd name="T35" fmla="*/ 1 h 434"/>
                  <a:gd name="T36" fmla="*/ 1 w 351"/>
                  <a:gd name="T37" fmla="*/ 1 h 434"/>
                  <a:gd name="T38" fmla="*/ 1 w 351"/>
                  <a:gd name="T39" fmla="*/ 1 h 434"/>
                  <a:gd name="T40" fmla="*/ 1 w 351"/>
                  <a:gd name="T41" fmla="*/ 1 h 434"/>
                  <a:gd name="T42" fmla="*/ 1 w 351"/>
                  <a:gd name="T43" fmla="*/ 1 h 434"/>
                  <a:gd name="T44" fmla="*/ 1 w 351"/>
                  <a:gd name="T45" fmla="*/ 1 h 434"/>
                  <a:gd name="T46" fmla="*/ 1 w 351"/>
                  <a:gd name="T47" fmla="*/ 1 h 434"/>
                  <a:gd name="T48" fmla="*/ 1 w 351"/>
                  <a:gd name="T49" fmla="*/ 1 h 434"/>
                  <a:gd name="T50" fmla="*/ 1 w 351"/>
                  <a:gd name="T51" fmla="*/ 1 h 434"/>
                  <a:gd name="T52" fmla="*/ 1 w 351"/>
                  <a:gd name="T53" fmla="*/ 1 h 434"/>
                  <a:gd name="T54" fmla="*/ 1 w 351"/>
                  <a:gd name="T55" fmla="*/ 1 h 434"/>
                  <a:gd name="T56" fmla="*/ 1 w 351"/>
                  <a:gd name="T57" fmla="*/ 1 h 434"/>
                  <a:gd name="T58" fmla="*/ 1 w 351"/>
                  <a:gd name="T59" fmla="*/ 1 h 434"/>
                  <a:gd name="T60" fmla="*/ 1 w 351"/>
                  <a:gd name="T61" fmla="*/ 1 h 434"/>
                  <a:gd name="T62" fmla="*/ 1 w 351"/>
                  <a:gd name="T63" fmla="*/ 1 h 434"/>
                  <a:gd name="T64" fmla="*/ 1 w 351"/>
                  <a:gd name="T65" fmla="*/ 1 h 434"/>
                  <a:gd name="T66" fmla="*/ 1 w 351"/>
                  <a:gd name="T67" fmla="*/ 1 h 434"/>
                  <a:gd name="T68" fmla="*/ 1 w 351"/>
                  <a:gd name="T69" fmla="*/ 1 h 434"/>
                  <a:gd name="T70" fmla="*/ 1 w 351"/>
                  <a:gd name="T71" fmla="*/ 1 h 434"/>
                  <a:gd name="T72" fmla="*/ 1 w 351"/>
                  <a:gd name="T73" fmla="*/ 1 h 434"/>
                  <a:gd name="T74" fmla="*/ 1 w 351"/>
                  <a:gd name="T75" fmla="*/ 1 h 434"/>
                  <a:gd name="T76" fmla="*/ 1 w 351"/>
                  <a:gd name="T77" fmla="*/ 0 h 434"/>
                  <a:gd name="T78" fmla="*/ 1 w 351"/>
                  <a:gd name="T79" fmla="*/ 0 h 434"/>
                  <a:gd name="T80" fmla="*/ 1 w 351"/>
                  <a:gd name="T81" fmla="*/ 0 h 434"/>
                  <a:gd name="T82" fmla="*/ 1 w 351"/>
                  <a:gd name="T83" fmla="*/ 0 h 4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1"/>
                  <a:gd name="T127" fmla="*/ 0 h 434"/>
                  <a:gd name="T128" fmla="*/ 351 w 351"/>
                  <a:gd name="T129" fmla="*/ 434 h 4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1" h="434">
                    <a:moveTo>
                      <a:pt x="339" y="0"/>
                    </a:moveTo>
                    <a:lnTo>
                      <a:pt x="327" y="0"/>
                    </a:lnTo>
                    <a:lnTo>
                      <a:pt x="304" y="23"/>
                    </a:lnTo>
                    <a:lnTo>
                      <a:pt x="281" y="47"/>
                    </a:lnTo>
                    <a:lnTo>
                      <a:pt x="257" y="70"/>
                    </a:lnTo>
                    <a:lnTo>
                      <a:pt x="234" y="105"/>
                    </a:lnTo>
                    <a:lnTo>
                      <a:pt x="222" y="129"/>
                    </a:lnTo>
                    <a:lnTo>
                      <a:pt x="199" y="152"/>
                    </a:lnTo>
                    <a:lnTo>
                      <a:pt x="186" y="176"/>
                    </a:lnTo>
                    <a:lnTo>
                      <a:pt x="164" y="211"/>
                    </a:lnTo>
                    <a:lnTo>
                      <a:pt x="140" y="235"/>
                    </a:lnTo>
                    <a:lnTo>
                      <a:pt x="128" y="258"/>
                    </a:lnTo>
                    <a:lnTo>
                      <a:pt x="104" y="281"/>
                    </a:lnTo>
                    <a:lnTo>
                      <a:pt x="82" y="304"/>
                    </a:lnTo>
                    <a:lnTo>
                      <a:pt x="69" y="339"/>
                    </a:lnTo>
                    <a:lnTo>
                      <a:pt x="46" y="363"/>
                    </a:lnTo>
                    <a:lnTo>
                      <a:pt x="23" y="386"/>
                    </a:lnTo>
                    <a:lnTo>
                      <a:pt x="0" y="410"/>
                    </a:lnTo>
                    <a:lnTo>
                      <a:pt x="11" y="434"/>
                    </a:lnTo>
                    <a:lnTo>
                      <a:pt x="46" y="399"/>
                    </a:lnTo>
                    <a:lnTo>
                      <a:pt x="69" y="375"/>
                    </a:lnTo>
                    <a:lnTo>
                      <a:pt x="82" y="352"/>
                    </a:lnTo>
                    <a:lnTo>
                      <a:pt x="104" y="328"/>
                    </a:lnTo>
                    <a:lnTo>
                      <a:pt x="128" y="293"/>
                    </a:lnTo>
                    <a:lnTo>
                      <a:pt x="151" y="269"/>
                    </a:lnTo>
                    <a:lnTo>
                      <a:pt x="164" y="246"/>
                    </a:lnTo>
                    <a:lnTo>
                      <a:pt x="186" y="222"/>
                    </a:lnTo>
                    <a:lnTo>
                      <a:pt x="199" y="199"/>
                    </a:lnTo>
                    <a:lnTo>
                      <a:pt x="222" y="164"/>
                    </a:lnTo>
                    <a:lnTo>
                      <a:pt x="234" y="140"/>
                    </a:lnTo>
                    <a:lnTo>
                      <a:pt x="257" y="118"/>
                    </a:lnTo>
                    <a:lnTo>
                      <a:pt x="281" y="94"/>
                    </a:lnTo>
                    <a:lnTo>
                      <a:pt x="304" y="70"/>
                    </a:lnTo>
                    <a:lnTo>
                      <a:pt x="327" y="36"/>
                    </a:lnTo>
                    <a:lnTo>
                      <a:pt x="351" y="12"/>
                    </a:lnTo>
                    <a:lnTo>
                      <a:pt x="339" y="23"/>
                    </a:lnTo>
                    <a:lnTo>
                      <a:pt x="351" y="12"/>
                    </a:lnTo>
                    <a:lnTo>
                      <a:pt x="351" y="0"/>
                    </a:lnTo>
                    <a:lnTo>
                      <a:pt x="339" y="0"/>
                    </a:lnTo>
                    <a:lnTo>
                      <a:pt x="327" y="0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2" name="Freeform 63"/>
              <p:cNvSpPr>
                <a:spLocks/>
              </p:cNvSpPr>
              <p:nvPr/>
            </p:nvSpPr>
            <p:spPr bwMode="auto">
              <a:xfrm>
                <a:off x="1217" y="2922"/>
                <a:ext cx="475" cy="36"/>
              </a:xfrm>
              <a:custGeom>
                <a:avLst/>
                <a:gdLst>
                  <a:gd name="T0" fmla="*/ 1 w 950"/>
                  <a:gd name="T1" fmla="*/ 0 h 71"/>
                  <a:gd name="T2" fmla="*/ 1 w 950"/>
                  <a:gd name="T3" fmla="*/ 0 h 71"/>
                  <a:gd name="T4" fmla="*/ 1 w 950"/>
                  <a:gd name="T5" fmla="*/ 0 h 71"/>
                  <a:gd name="T6" fmla="*/ 1 w 950"/>
                  <a:gd name="T7" fmla="*/ 0 h 71"/>
                  <a:gd name="T8" fmla="*/ 1 w 950"/>
                  <a:gd name="T9" fmla="*/ 0 h 71"/>
                  <a:gd name="T10" fmla="*/ 1 w 950"/>
                  <a:gd name="T11" fmla="*/ 1 h 71"/>
                  <a:gd name="T12" fmla="*/ 1 w 950"/>
                  <a:gd name="T13" fmla="*/ 1 h 71"/>
                  <a:gd name="T14" fmla="*/ 1 w 950"/>
                  <a:gd name="T15" fmla="*/ 1 h 71"/>
                  <a:gd name="T16" fmla="*/ 1 w 950"/>
                  <a:gd name="T17" fmla="*/ 1 h 71"/>
                  <a:gd name="T18" fmla="*/ 1 w 950"/>
                  <a:gd name="T19" fmla="*/ 1 h 71"/>
                  <a:gd name="T20" fmla="*/ 1 w 950"/>
                  <a:gd name="T21" fmla="*/ 1 h 71"/>
                  <a:gd name="T22" fmla="*/ 1 w 950"/>
                  <a:gd name="T23" fmla="*/ 1 h 71"/>
                  <a:gd name="T24" fmla="*/ 1 w 950"/>
                  <a:gd name="T25" fmla="*/ 1 h 71"/>
                  <a:gd name="T26" fmla="*/ 1 w 950"/>
                  <a:gd name="T27" fmla="*/ 1 h 71"/>
                  <a:gd name="T28" fmla="*/ 1 w 950"/>
                  <a:gd name="T29" fmla="*/ 1 h 71"/>
                  <a:gd name="T30" fmla="*/ 1 w 950"/>
                  <a:gd name="T31" fmla="*/ 1 h 71"/>
                  <a:gd name="T32" fmla="*/ 0 w 950"/>
                  <a:gd name="T33" fmla="*/ 1 h 71"/>
                  <a:gd name="T34" fmla="*/ 1 w 950"/>
                  <a:gd name="T35" fmla="*/ 1 h 71"/>
                  <a:gd name="T36" fmla="*/ 1 w 950"/>
                  <a:gd name="T37" fmla="*/ 1 h 71"/>
                  <a:gd name="T38" fmla="*/ 1 w 950"/>
                  <a:gd name="T39" fmla="*/ 1 h 71"/>
                  <a:gd name="T40" fmla="*/ 1 w 950"/>
                  <a:gd name="T41" fmla="*/ 1 h 71"/>
                  <a:gd name="T42" fmla="*/ 1 w 950"/>
                  <a:gd name="T43" fmla="*/ 1 h 71"/>
                  <a:gd name="T44" fmla="*/ 1 w 950"/>
                  <a:gd name="T45" fmla="*/ 1 h 71"/>
                  <a:gd name="T46" fmla="*/ 1 w 950"/>
                  <a:gd name="T47" fmla="*/ 1 h 71"/>
                  <a:gd name="T48" fmla="*/ 1 w 950"/>
                  <a:gd name="T49" fmla="*/ 1 h 71"/>
                  <a:gd name="T50" fmla="*/ 1 w 950"/>
                  <a:gd name="T51" fmla="*/ 1 h 71"/>
                  <a:gd name="T52" fmla="*/ 1 w 950"/>
                  <a:gd name="T53" fmla="*/ 1 h 71"/>
                  <a:gd name="T54" fmla="*/ 1 w 950"/>
                  <a:gd name="T55" fmla="*/ 1 h 71"/>
                  <a:gd name="T56" fmla="*/ 1 w 950"/>
                  <a:gd name="T57" fmla="*/ 1 h 71"/>
                  <a:gd name="T58" fmla="*/ 1 w 950"/>
                  <a:gd name="T59" fmla="*/ 1 h 71"/>
                  <a:gd name="T60" fmla="*/ 1 w 950"/>
                  <a:gd name="T61" fmla="*/ 1 h 71"/>
                  <a:gd name="T62" fmla="*/ 1 w 950"/>
                  <a:gd name="T63" fmla="*/ 1 h 71"/>
                  <a:gd name="T64" fmla="*/ 1 w 950"/>
                  <a:gd name="T65" fmla="*/ 1 h 71"/>
                  <a:gd name="T66" fmla="*/ 1 w 950"/>
                  <a:gd name="T67" fmla="*/ 1 h 71"/>
                  <a:gd name="T68" fmla="*/ 1 w 950"/>
                  <a:gd name="T69" fmla="*/ 1 h 71"/>
                  <a:gd name="T70" fmla="*/ 1 w 950"/>
                  <a:gd name="T71" fmla="*/ 1 h 71"/>
                  <a:gd name="T72" fmla="*/ 1 w 950"/>
                  <a:gd name="T73" fmla="*/ 1 h 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0"/>
                  <a:gd name="T112" fmla="*/ 0 h 71"/>
                  <a:gd name="T113" fmla="*/ 950 w 950"/>
                  <a:gd name="T114" fmla="*/ 71 h 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0" h="71">
                    <a:moveTo>
                      <a:pt x="937" y="12"/>
                    </a:moveTo>
                    <a:lnTo>
                      <a:pt x="937" y="0"/>
                    </a:lnTo>
                    <a:lnTo>
                      <a:pt x="914" y="0"/>
                    </a:lnTo>
                    <a:lnTo>
                      <a:pt x="890" y="0"/>
                    </a:lnTo>
                    <a:lnTo>
                      <a:pt x="879" y="0"/>
                    </a:lnTo>
                    <a:lnTo>
                      <a:pt x="855" y="0"/>
                    </a:lnTo>
                    <a:lnTo>
                      <a:pt x="844" y="0"/>
                    </a:lnTo>
                    <a:lnTo>
                      <a:pt x="820" y="0"/>
                    </a:lnTo>
                    <a:lnTo>
                      <a:pt x="809" y="0"/>
                    </a:lnTo>
                    <a:lnTo>
                      <a:pt x="785" y="0"/>
                    </a:lnTo>
                    <a:lnTo>
                      <a:pt x="773" y="0"/>
                    </a:lnTo>
                    <a:lnTo>
                      <a:pt x="749" y="12"/>
                    </a:lnTo>
                    <a:lnTo>
                      <a:pt x="738" y="12"/>
                    </a:lnTo>
                    <a:lnTo>
                      <a:pt x="715" y="12"/>
                    </a:lnTo>
                    <a:lnTo>
                      <a:pt x="691" y="12"/>
                    </a:lnTo>
                    <a:lnTo>
                      <a:pt x="680" y="23"/>
                    </a:lnTo>
                    <a:lnTo>
                      <a:pt x="656" y="23"/>
                    </a:lnTo>
                    <a:lnTo>
                      <a:pt x="632" y="23"/>
                    </a:lnTo>
                    <a:lnTo>
                      <a:pt x="609" y="23"/>
                    </a:lnTo>
                    <a:lnTo>
                      <a:pt x="586" y="35"/>
                    </a:lnTo>
                    <a:lnTo>
                      <a:pt x="563" y="35"/>
                    </a:lnTo>
                    <a:lnTo>
                      <a:pt x="539" y="35"/>
                    </a:lnTo>
                    <a:lnTo>
                      <a:pt x="504" y="35"/>
                    </a:lnTo>
                    <a:lnTo>
                      <a:pt x="468" y="35"/>
                    </a:lnTo>
                    <a:lnTo>
                      <a:pt x="433" y="35"/>
                    </a:lnTo>
                    <a:lnTo>
                      <a:pt x="398" y="35"/>
                    </a:lnTo>
                    <a:lnTo>
                      <a:pt x="364" y="35"/>
                    </a:lnTo>
                    <a:lnTo>
                      <a:pt x="316" y="47"/>
                    </a:lnTo>
                    <a:lnTo>
                      <a:pt x="269" y="35"/>
                    </a:lnTo>
                    <a:lnTo>
                      <a:pt x="223" y="35"/>
                    </a:lnTo>
                    <a:lnTo>
                      <a:pt x="176" y="35"/>
                    </a:lnTo>
                    <a:lnTo>
                      <a:pt x="117" y="35"/>
                    </a:lnTo>
                    <a:lnTo>
                      <a:pt x="59" y="35"/>
                    </a:lnTo>
                    <a:lnTo>
                      <a:pt x="0" y="35"/>
                    </a:lnTo>
                    <a:lnTo>
                      <a:pt x="0" y="58"/>
                    </a:lnTo>
                    <a:lnTo>
                      <a:pt x="59" y="58"/>
                    </a:lnTo>
                    <a:lnTo>
                      <a:pt x="117" y="58"/>
                    </a:lnTo>
                    <a:lnTo>
                      <a:pt x="176" y="58"/>
                    </a:lnTo>
                    <a:lnTo>
                      <a:pt x="223" y="71"/>
                    </a:lnTo>
                    <a:lnTo>
                      <a:pt x="269" y="71"/>
                    </a:lnTo>
                    <a:lnTo>
                      <a:pt x="316" y="71"/>
                    </a:lnTo>
                    <a:lnTo>
                      <a:pt x="364" y="71"/>
                    </a:lnTo>
                    <a:lnTo>
                      <a:pt x="398" y="71"/>
                    </a:lnTo>
                    <a:lnTo>
                      <a:pt x="433" y="71"/>
                    </a:lnTo>
                    <a:lnTo>
                      <a:pt x="468" y="58"/>
                    </a:lnTo>
                    <a:lnTo>
                      <a:pt x="504" y="58"/>
                    </a:lnTo>
                    <a:lnTo>
                      <a:pt x="539" y="58"/>
                    </a:lnTo>
                    <a:lnTo>
                      <a:pt x="563" y="58"/>
                    </a:lnTo>
                    <a:lnTo>
                      <a:pt x="586" y="58"/>
                    </a:lnTo>
                    <a:lnTo>
                      <a:pt x="609" y="47"/>
                    </a:lnTo>
                    <a:lnTo>
                      <a:pt x="632" y="47"/>
                    </a:lnTo>
                    <a:lnTo>
                      <a:pt x="656" y="47"/>
                    </a:lnTo>
                    <a:lnTo>
                      <a:pt x="680" y="47"/>
                    </a:lnTo>
                    <a:lnTo>
                      <a:pt x="703" y="35"/>
                    </a:lnTo>
                    <a:lnTo>
                      <a:pt x="715" y="35"/>
                    </a:lnTo>
                    <a:lnTo>
                      <a:pt x="738" y="35"/>
                    </a:lnTo>
                    <a:lnTo>
                      <a:pt x="749" y="35"/>
                    </a:lnTo>
                    <a:lnTo>
                      <a:pt x="773" y="35"/>
                    </a:lnTo>
                    <a:lnTo>
                      <a:pt x="785" y="35"/>
                    </a:lnTo>
                    <a:lnTo>
                      <a:pt x="809" y="23"/>
                    </a:lnTo>
                    <a:lnTo>
                      <a:pt x="820" y="23"/>
                    </a:lnTo>
                    <a:lnTo>
                      <a:pt x="844" y="23"/>
                    </a:lnTo>
                    <a:lnTo>
                      <a:pt x="855" y="23"/>
                    </a:lnTo>
                    <a:lnTo>
                      <a:pt x="879" y="23"/>
                    </a:lnTo>
                    <a:lnTo>
                      <a:pt x="890" y="23"/>
                    </a:lnTo>
                    <a:lnTo>
                      <a:pt x="914" y="23"/>
                    </a:lnTo>
                    <a:lnTo>
                      <a:pt x="926" y="35"/>
                    </a:lnTo>
                    <a:lnTo>
                      <a:pt x="926" y="23"/>
                    </a:lnTo>
                    <a:lnTo>
                      <a:pt x="926" y="35"/>
                    </a:lnTo>
                    <a:lnTo>
                      <a:pt x="937" y="23"/>
                    </a:lnTo>
                    <a:lnTo>
                      <a:pt x="950" y="23"/>
                    </a:lnTo>
                    <a:lnTo>
                      <a:pt x="937" y="12"/>
                    </a:lnTo>
                    <a:lnTo>
                      <a:pt x="937" y="0"/>
                    </a:lnTo>
                    <a:lnTo>
                      <a:pt x="937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3" name="Freeform 64"/>
              <p:cNvSpPr>
                <a:spLocks/>
              </p:cNvSpPr>
              <p:nvPr/>
            </p:nvSpPr>
            <p:spPr bwMode="auto">
              <a:xfrm>
                <a:off x="1680" y="2929"/>
                <a:ext cx="193" cy="199"/>
              </a:xfrm>
              <a:custGeom>
                <a:avLst/>
                <a:gdLst>
                  <a:gd name="T0" fmla="*/ 1 w 386"/>
                  <a:gd name="T1" fmla="*/ 1 h 398"/>
                  <a:gd name="T2" fmla="*/ 1 w 386"/>
                  <a:gd name="T3" fmla="*/ 1 h 398"/>
                  <a:gd name="T4" fmla="*/ 1 w 386"/>
                  <a:gd name="T5" fmla="*/ 1 h 398"/>
                  <a:gd name="T6" fmla="*/ 1 w 386"/>
                  <a:gd name="T7" fmla="*/ 1 h 398"/>
                  <a:gd name="T8" fmla="*/ 1 w 386"/>
                  <a:gd name="T9" fmla="*/ 1 h 398"/>
                  <a:gd name="T10" fmla="*/ 1 w 386"/>
                  <a:gd name="T11" fmla="*/ 1 h 398"/>
                  <a:gd name="T12" fmla="*/ 1 w 386"/>
                  <a:gd name="T13" fmla="*/ 1 h 398"/>
                  <a:gd name="T14" fmla="*/ 1 w 386"/>
                  <a:gd name="T15" fmla="*/ 1 h 398"/>
                  <a:gd name="T16" fmla="*/ 1 w 386"/>
                  <a:gd name="T17" fmla="*/ 1 h 398"/>
                  <a:gd name="T18" fmla="*/ 1 w 386"/>
                  <a:gd name="T19" fmla="*/ 1 h 398"/>
                  <a:gd name="T20" fmla="*/ 1 w 386"/>
                  <a:gd name="T21" fmla="*/ 1 h 398"/>
                  <a:gd name="T22" fmla="*/ 1 w 386"/>
                  <a:gd name="T23" fmla="*/ 1 h 398"/>
                  <a:gd name="T24" fmla="*/ 1 w 386"/>
                  <a:gd name="T25" fmla="*/ 1 h 398"/>
                  <a:gd name="T26" fmla="*/ 1 w 386"/>
                  <a:gd name="T27" fmla="*/ 1 h 398"/>
                  <a:gd name="T28" fmla="*/ 1 w 386"/>
                  <a:gd name="T29" fmla="*/ 1 h 398"/>
                  <a:gd name="T30" fmla="*/ 1 w 386"/>
                  <a:gd name="T31" fmla="*/ 1 h 398"/>
                  <a:gd name="T32" fmla="*/ 1 w 386"/>
                  <a:gd name="T33" fmla="*/ 1 h 398"/>
                  <a:gd name="T34" fmla="*/ 1 w 386"/>
                  <a:gd name="T35" fmla="*/ 0 h 398"/>
                  <a:gd name="T36" fmla="*/ 0 w 386"/>
                  <a:gd name="T37" fmla="*/ 1 h 398"/>
                  <a:gd name="T38" fmla="*/ 1 w 386"/>
                  <a:gd name="T39" fmla="*/ 1 h 398"/>
                  <a:gd name="T40" fmla="*/ 1 w 386"/>
                  <a:gd name="T41" fmla="*/ 1 h 398"/>
                  <a:gd name="T42" fmla="*/ 1 w 386"/>
                  <a:gd name="T43" fmla="*/ 1 h 398"/>
                  <a:gd name="T44" fmla="*/ 1 w 386"/>
                  <a:gd name="T45" fmla="*/ 1 h 398"/>
                  <a:gd name="T46" fmla="*/ 1 w 386"/>
                  <a:gd name="T47" fmla="*/ 1 h 398"/>
                  <a:gd name="T48" fmla="*/ 1 w 386"/>
                  <a:gd name="T49" fmla="*/ 1 h 398"/>
                  <a:gd name="T50" fmla="*/ 1 w 386"/>
                  <a:gd name="T51" fmla="*/ 1 h 398"/>
                  <a:gd name="T52" fmla="*/ 1 w 386"/>
                  <a:gd name="T53" fmla="*/ 1 h 398"/>
                  <a:gd name="T54" fmla="*/ 1 w 386"/>
                  <a:gd name="T55" fmla="*/ 1 h 398"/>
                  <a:gd name="T56" fmla="*/ 1 w 386"/>
                  <a:gd name="T57" fmla="*/ 1 h 398"/>
                  <a:gd name="T58" fmla="*/ 1 w 386"/>
                  <a:gd name="T59" fmla="*/ 1 h 398"/>
                  <a:gd name="T60" fmla="*/ 1 w 386"/>
                  <a:gd name="T61" fmla="*/ 1 h 398"/>
                  <a:gd name="T62" fmla="*/ 1 w 386"/>
                  <a:gd name="T63" fmla="*/ 1 h 398"/>
                  <a:gd name="T64" fmla="*/ 1 w 386"/>
                  <a:gd name="T65" fmla="*/ 1 h 398"/>
                  <a:gd name="T66" fmla="*/ 1 w 386"/>
                  <a:gd name="T67" fmla="*/ 1 h 398"/>
                  <a:gd name="T68" fmla="*/ 1 w 386"/>
                  <a:gd name="T69" fmla="*/ 1 h 398"/>
                  <a:gd name="T70" fmla="*/ 1 w 386"/>
                  <a:gd name="T71" fmla="*/ 1 h 398"/>
                  <a:gd name="T72" fmla="*/ 1 w 386"/>
                  <a:gd name="T73" fmla="*/ 1 h 398"/>
                  <a:gd name="T74" fmla="*/ 1 w 386"/>
                  <a:gd name="T75" fmla="*/ 1 h 398"/>
                  <a:gd name="T76" fmla="*/ 1 w 386"/>
                  <a:gd name="T77" fmla="*/ 1 h 398"/>
                  <a:gd name="T78" fmla="*/ 1 w 386"/>
                  <a:gd name="T79" fmla="*/ 1 h 398"/>
                  <a:gd name="T80" fmla="*/ 1 w 386"/>
                  <a:gd name="T81" fmla="*/ 1 h 398"/>
                  <a:gd name="T82" fmla="*/ 1 w 386"/>
                  <a:gd name="T83" fmla="*/ 1 h 3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6"/>
                  <a:gd name="T127" fmla="*/ 0 h 398"/>
                  <a:gd name="T128" fmla="*/ 386 w 386"/>
                  <a:gd name="T129" fmla="*/ 398 h 3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6" h="398">
                    <a:moveTo>
                      <a:pt x="386" y="386"/>
                    </a:moveTo>
                    <a:lnTo>
                      <a:pt x="386" y="375"/>
                    </a:lnTo>
                    <a:lnTo>
                      <a:pt x="363" y="351"/>
                    </a:lnTo>
                    <a:lnTo>
                      <a:pt x="340" y="327"/>
                    </a:lnTo>
                    <a:lnTo>
                      <a:pt x="305" y="304"/>
                    </a:lnTo>
                    <a:lnTo>
                      <a:pt x="292" y="281"/>
                    </a:lnTo>
                    <a:lnTo>
                      <a:pt x="269" y="258"/>
                    </a:lnTo>
                    <a:lnTo>
                      <a:pt x="245" y="234"/>
                    </a:lnTo>
                    <a:lnTo>
                      <a:pt x="223" y="210"/>
                    </a:lnTo>
                    <a:lnTo>
                      <a:pt x="199" y="187"/>
                    </a:lnTo>
                    <a:lnTo>
                      <a:pt x="175" y="163"/>
                    </a:lnTo>
                    <a:lnTo>
                      <a:pt x="152" y="141"/>
                    </a:lnTo>
                    <a:lnTo>
                      <a:pt x="128" y="117"/>
                    </a:lnTo>
                    <a:lnTo>
                      <a:pt x="105" y="93"/>
                    </a:lnTo>
                    <a:lnTo>
                      <a:pt x="93" y="70"/>
                    </a:lnTo>
                    <a:lnTo>
                      <a:pt x="70" y="46"/>
                    </a:lnTo>
                    <a:lnTo>
                      <a:pt x="35" y="23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24" y="35"/>
                    </a:lnTo>
                    <a:lnTo>
                      <a:pt x="46" y="59"/>
                    </a:lnTo>
                    <a:lnTo>
                      <a:pt x="70" y="81"/>
                    </a:lnTo>
                    <a:lnTo>
                      <a:pt x="93" y="105"/>
                    </a:lnTo>
                    <a:lnTo>
                      <a:pt x="117" y="128"/>
                    </a:lnTo>
                    <a:lnTo>
                      <a:pt x="141" y="152"/>
                    </a:lnTo>
                    <a:lnTo>
                      <a:pt x="164" y="175"/>
                    </a:lnTo>
                    <a:lnTo>
                      <a:pt x="175" y="199"/>
                    </a:lnTo>
                    <a:lnTo>
                      <a:pt x="199" y="222"/>
                    </a:lnTo>
                    <a:lnTo>
                      <a:pt x="223" y="245"/>
                    </a:lnTo>
                    <a:lnTo>
                      <a:pt x="245" y="269"/>
                    </a:lnTo>
                    <a:lnTo>
                      <a:pt x="269" y="292"/>
                    </a:lnTo>
                    <a:lnTo>
                      <a:pt x="292" y="316"/>
                    </a:lnTo>
                    <a:lnTo>
                      <a:pt x="316" y="340"/>
                    </a:lnTo>
                    <a:lnTo>
                      <a:pt x="340" y="362"/>
                    </a:lnTo>
                    <a:lnTo>
                      <a:pt x="363" y="386"/>
                    </a:lnTo>
                    <a:lnTo>
                      <a:pt x="363" y="375"/>
                    </a:lnTo>
                    <a:lnTo>
                      <a:pt x="363" y="386"/>
                    </a:lnTo>
                    <a:lnTo>
                      <a:pt x="375" y="398"/>
                    </a:lnTo>
                    <a:lnTo>
                      <a:pt x="386" y="386"/>
                    </a:lnTo>
                    <a:lnTo>
                      <a:pt x="386" y="375"/>
                    </a:lnTo>
                    <a:lnTo>
                      <a:pt x="386" y="38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4" name="Freeform 65"/>
              <p:cNvSpPr>
                <a:spLocks/>
              </p:cNvSpPr>
              <p:nvPr/>
            </p:nvSpPr>
            <p:spPr bwMode="auto">
              <a:xfrm>
                <a:off x="1838" y="3116"/>
                <a:ext cx="35" cy="70"/>
              </a:xfrm>
              <a:custGeom>
                <a:avLst/>
                <a:gdLst>
                  <a:gd name="T0" fmla="*/ 1 w 70"/>
                  <a:gd name="T1" fmla="*/ 1 h 140"/>
                  <a:gd name="T2" fmla="*/ 1 w 70"/>
                  <a:gd name="T3" fmla="*/ 1 h 140"/>
                  <a:gd name="T4" fmla="*/ 1 w 70"/>
                  <a:gd name="T5" fmla="*/ 1 h 140"/>
                  <a:gd name="T6" fmla="*/ 1 w 70"/>
                  <a:gd name="T7" fmla="*/ 1 h 140"/>
                  <a:gd name="T8" fmla="*/ 1 w 70"/>
                  <a:gd name="T9" fmla="*/ 1 h 140"/>
                  <a:gd name="T10" fmla="*/ 1 w 70"/>
                  <a:gd name="T11" fmla="*/ 1 h 140"/>
                  <a:gd name="T12" fmla="*/ 1 w 70"/>
                  <a:gd name="T13" fmla="*/ 1 h 140"/>
                  <a:gd name="T14" fmla="*/ 1 w 70"/>
                  <a:gd name="T15" fmla="*/ 1 h 140"/>
                  <a:gd name="T16" fmla="*/ 1 w 70"/>
                  <a:gd name="T17" fmla="*/ 1 h 140"/>
                  <a:gd name="T18" fmla="*/ 1 w 70"/>
                  <a:gd name="T19" fmla="*/ 1 h 140"/>
                  <a:gd name="T20" fmla="*/ 1 w 70"/>
                  <a:gd name="T21" fmla="*/ 0 h 140"/>
                  <a:gd name="T22" fmla="*/ 1 w 70"/>
                  <a:gd name="T23" fmla="*/ 1 h 140"/>
                  <a:gd name="T24" fmla="*/ 1 w 70"/>
                  <a:gd name="T25" fmla="*/ 1 h 140"/>
                  <a:gd name="T26" fmla="*/ 1 w 70"/>
                  <a:gd name="T27" fmla="*/ 1 h 140"/>
                  <a:gd name="T28" fmla="*/ 1 w 70"/>
                  <a:gd name="T29" fmla="*/ 1 h 140"/>
                  <a:gd name="T30" fmla="*/ 1 w 70"/>
                  <a:gd name="T31" fmla="*/ 1 h 140"/>
                  <a:gd name="T32" fmla="*/ 1 w 70"/>
                  <a:gd name="T33" fmla="*/ 1 h 140"/>
                  <a:gd name="T34" fmla="*/ 1 w 70"/>
                  <a:gd name="T35" fmla="*/ 1 h 140"/>
                  <a:gd name="T36" fmla="*/ 0 w 70"/>
                  <a:gd name="T37" fmla="*/ 1 h 140"/>
                  <a:gd name="T38" fmla="*/ 0 w 70"/>
                  <a:gd name="T39" fmla="*/ 1 h 140"/>
                  <a:gd name="T40" fmla="*/ 0 w 70"/>
                  <a:gd name="T41" fmla="*/ 1 h 140"/>
                  <a:gd name="T42" fmla="*/ 0 w 70"/>
                  <a:gd name="T43" fmla="*/ 1 h 140"/>
                  <a:gd name="T44" fmla="*/ 1 w 70"/>
                  <a:gd name="T45" fmla="*/ 1 h 140"/>
                  <a:gd name="T46" fmla="*/ 1 w 70"/>
                  <a:gd name="T47" fmla="*/ 1 h 140"/>
                  <a:gd name="T48" fmla="*/ 1 w 70"/>
                  <a:gd name="T49" fmla="*/ 1 h 140"/>
                  <a:gd name="T50" fmla="*/ 1 w 70"/>
                  <a:gd name="T51" fmla="*/ 1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140"/>
                  <a:gd name="T80" fmla="*/ 70 w 70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140">
                    <a:moveTo>
                      <a:pt x="24" y="140"/>
                    </a:moveTo>
                    <a:lnTo>
                      <a:pt x="24" y="140"/>
                    </a:lnTo>
                    <a:lnTo>
                      <a:pt x="35" y="117"/>
                    </a:lnTo>
                    <a:lnTo>
                      <a:pt x="35" y="105"/>
                    </a:lnTo>
                    <a:lnTo>
                      <a:pt x="47" y="82"/>
                    </a:lnTo>
                    <a:lnTo>
                      <a:pt x="47" y="69"/>
                    </a:lnTo>
                    <a:lnTo>
                      <a:pt x="59" y="47"/>
                    </a:lnTo>
                    <a:lnTo>
                      <a:pt x="59" y="34"/>
                    </a:lnTo>
                    <a:lnTo>
                      <a:pt x="70" y="23"/>
                    </a:lnTo>
                    <a:lnTo>
                      <a:pt x="70" y="11"/>
                    </a:lnTo>
                    <a:lnTo>
                      <a:pt x="47" y="0"/>
                    </a:lnTo>
                    <a:lnTo>
                      <a:pt x="47" y="11"/>
                    </a:lnTo>
                    <a:lnTo>
                      <a:pt x="35" y="34"/>
                    </a:lnTo>
                    <a:lnTo>
                      <a:pt x="35" y="47"/>
                    </a:lnTo>
                    <a:lnTo>
                      <a:pt x="24" y="58"/>
                    </a:lnTo>
                    <a:lnTo>
                      <a:pt x="24" y="69"/>
                    </a:lnTo>
                    <a:lnTo>
                      <a:pt x="11" y="93"/>
                    </a:lnTo>
                    <a:lnTo>
                      <a:pt x="11" y="105"/>
                    </a:lnTo>
                    <a:lnTo>
                      <a:pt x="0" y="128"/>
                    </a:lnTo>
                    <a:lnTo>
                      <a:pt x="0" y="140"/>
                    </a:lnTo>
                    <a:lnTo>
                      <a:pt x="11" y="140"/>
                    </a:lnTo>
                    <a:lnTo>
                      <a:pt x="24" y="14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5" name="Freeform 66"/>
              <p:cNvSpPr>
                <a:spLocks/>
              </p:cNvSpPr>
              <p:nvPr/>
            </p:nvSpPr>
            <p:spPr bwMode="auto">
              <a:xfrm>
                <a:off x="1803" y="3180"/>
                <a:ext cx="47" cy="422"/>
              </a:xfrm>
              <a:custGeom>
                <a:avLst/>
                <a:gdLst>
                  <a:gd name="T0" fmla="*/ 0 w 95"/>
                  <a:gd name="T1" fmla="*/ 1 h 843"/>
                  <a:gd name="T2" fmla="*/ 0 w 95"/>
                  <a:gd name="T3" fmla="*/ 1 h 843"/>
                  <a:gd name="T4" fmla="*/ 0 w 95"/>
                  <a:gd name="T5" fmla="*/ 1 h 843"/>
                  <a:gd name="T6" fmla="*/ 0 w 95"/>
                  <a:gd name="T7" fmla="*/ 1 h 843"/>
                  <a:gd name="T8" fmla="*/ 0 w 95"/>
                  <a:gd name="T9" fmla="*/ 1 h 843"/>
                  <a:gd name="T10" fmla="*/ 0 w 95"/>
                  <a:gd name="T11" fmla="*/ 1 h 843"/>
                  <a:gd name="T12" fmla="*/ 0 w 95"/>
                  <a:gd name="T13" fmla="*/ 1 h 843"/>
                  <a:gd name="T14" fmla="*/ 0 w 95"/>
                  <a:gd name="T15" fmla="*/ 1 h 843"/>
                  <a:gd name="T16" fmla="*/ 0 w 95"/>
                  <a:gd name="T17" fmla="*/ 1 h 843"/>
                  <a:gd name="T18" fmla="*/ 0 w 95"/>
                  <a:gd name="T19" fmla="*/ 1 h 843"/>
                  <a:gd name="T20" fmla="*/ 0 w 95"/>
                  <a:gd name="T21" fmla="*/ 0 h 843"/>
                  <a:gd name="T22" fmla="*/ 0 w 95"/>
                  <a:gd name="T23" fmla="*/ 1 h 843"/>
                  <a:gd name="T24" fmla="*/ 0 w 95"/>
                  <a:gd name="T25" fmla="*/ 1 h 843"/>
                  <a:gd name="T26" fmla="*/ 0 w 95"/>
                  <a:gd name="T27" fmla="*/ 1 h 843"/>
                  <a:gd name="T28" fmla="*/ 0 w 95"/>
                  <a:gd name="T29" fmla="*/ 1 h 843"/>
                  <a:gd name="T30" fmla="*/ 0 w 95"/>
                  <a:gd name="T31" fmla="*/ 1 h 843"/>
                  <a:gd name="T32" fmla="*/ 0 w 95"/>
                  <a:gd name="T33" fmla="*/ 1 h 843"/>
                  <a:gd name="T34" fmla="*/ 0 w 95"/>
                  <a:gd name="T35" fmla="*/ 1 h 843"/>
                  <a:gd name="T36" fmla="*/ 0 w 95"/>
                  <a:gd name="T37" fmla="*/ 1 h 843"/>
                  <a:gd name="T38" fmla="*/ 0 w 95"/>
                  <a:gd name="T39" fmla="*/ 1 h 843"/>
                  <a:gd name="T40" fmla="*/ 0 w 95"/>
                  <a:gd name="T41" fmla="*/ 1 h 843"/>
                  <a:gd name="T42" fmla="*/ 0 w 95"/>
                  <a:gd name="T43" fmla="*/ 1 h 843"/>
                  <a:gd name="T44" fmla="*/ 0 w 95"/>
                  <a:gd name="T45" fmla="*/ 1 h 843"/>
                  <a:gd name="T46" fmla="*/ 0 w 95"/>
                  <a:gd name="T47" fmla="*/ 1 h 843"/>
                  <a:gd name="T48" fmla="*/ 0 w 95"/>
                  <a:gd name="T49" fmla="*/ 1 h 843"/>
                  <a:gd name="T50" fmla="*/ 0 w 95"/>
                  <a:gd name="T51" fmla="*/ 1 h 8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843"/>
                  <a:gd name="T80" fmla="*/ 95 w 95"/>
                  <a:gd name="T81" fmla="*/ 843 h 8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843">
                    <a:moveTo>
                      <a:pt x="36" y="832"/>
                    </a:moveTo>
                    <a:lnTo>
                      <a:pt x="36" y="832"/>
                    </a:lnTo>
                    <a:lnTo>
                      <a:pt x="24" y="739"/>
                    </a:lnTo>
                    <a:lnTo>
                      <a:pt x="24" y="633"/>
                    </a:lnTo>
                    <a:lnTo>
                      <a:pt x="24" y="516"/>
                    </a:lnTo>
                    <a:lnTo>
                      <a:pt x="24" y="410"/>
                    </a:lnTo>
                    <a:lnTo>
                      <a:pt x="36" y="293"/>
                    </a:lnTo>
                    <a:lnTo>
                      <a:pt x="47" y="188"/>
                    </a:lnTo>
                    <a:lnTo>
                      <a:pt x="71" y="94"/>
                    </a:lnTo>
                    <a:lnTo>
                      <a:pt x="95" y="12"/>
                    </a:lnTo>
                    <a:lnTo>
                      <a:pt x="71" y="0"/>
                    </a:lnTo>
                    <a:lnTo>
                      <a:pt x="47" y="94"/>
                    </a:lnTo>
                    <a:lnTo>
                      <a:pt x="24" y="188"/>
                    </a:lnTo>
                    <a:lnTo>
                      <a:pt x="13" y="293"/>
                    </a:lnTo>
                    <a:lnTo>
                      <a:pt x="0" y="410"/>
                    </a:lnTo>
                    <a:lnTo>
                      <a:pt x="0" y="516"/>
                    </a:lnTo>
                    <a:lnTo>
                      <a:pt x="0" y="633"/>
                    </a:lnTo>
                    <a:lnTo>
                      <a:pt x="0" y="739"/>
                    </a:lnTo>
                    <a:lnTo>
                      <a:pt x="13" y="832"/>
                    </a:lnTo>
                    <a:lnTo>
                      <a:pt x="13" y="843"/>
                    </a:lnTo>
                    <a:lnTo>
                      <a:pt x="24" y="843"/>
                    </a:lnTo>
                    <a:lnTo>
                      <a:pt x="36" y="843"/>
                    </a:lnTo>
                    <a:lnTo>
                      <a:pt x="36" y="83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6" name="Freeform 67"/>
              <p:cNvSpPr>
                <a:spLocks/>
              </p:cNvSpPr>
              <p:nvPr/>
            </p:nvSpPr>
            <p:spPr bwMode="auto">
              <a:xfrm>
                <a:off x="1809" y="3596"/>
                <a:ext cx="76" cy="111"/>
              </a:xfrm>
              <a:custGeom>
                <a:avLst/>
                <a:gdLst>
                  <a:gd name="T0" fmla="*/ 1 w 151"/>
                  <a:gd name="T1" fmla="*/ 0 h 223"/>
                  <a:gd name="T2" fmla="*/ 1 w 151"/>
                  <a:gd name="T3" fmla="*/ 0 h 223"/>
                  <a:gd name="T4" fmla="*/ 1 w 151"/>
                  <a:gd name="T5" fmla="*/ 0 h 223"/>
                  <a:gd name="T6" fmla="*/ 1 w 151"/>
                  <a:gd name="T7" fmla="*/ 0 h 223"/>
                  <a:gd name="T8" fmla="*/ 1 w 151"/>
                  <a:gd name="T9" fmla="*/ 0 h 223"/>
                  <a:gd name="T10" fmla="*/ 1 w 151"/>
                  <a:gd name="T11" fmla="*/ 0 h 223"/>
                  <a:gd name="T12" fmla="*/ 1 w 151"/>
                  <a:gd name="T13" fmla="*/ 0 h 223"/>
                  <a:gd name="T14" fmla="*/ 1 w 151"/>
                  <a:gd name="T15" fmla="*/ 0 h 223"/>
                  <a:gd name="T16" fmla="*/ 1 w 151"/>
                  <a:gd name="T17" fmla="*/ 0 h 223"/>
                  <a:gd name="T18" fmla="*/ 1 w 151"/>
                  <a:gd name="T19" fmla="*/ 0 h 223"/>
                  <a:gd name="T20" fmla="*/ 0 w 151"/>
                  <a:gd name="T21" fmla="*/ 0 h 223"/>
                  <a:gd name="T22" fmla="*/ 1 w 151"/>
                  <a:gd name="T23" fmla="*/ 0 h 223"/>
                  <a:gd name="T24" fmla="*/ 1 w 151"/>
                  <a:gd name="T25" fmla="*/ 0 h 223"/>
                  <a:gd name="T26" fmla="*/ 1 w 151"/>
                  <a:gd name="T27" fmla="*/ 0 h 223"/>
                  <a:gd name="T28" fmla="*/ 1 w 151"/>
                  <a:gd name="T29" fmla="*/ 0 h 223"/>
                  <a:gd name="T30" fmla="*/ 1 w 151"/>
                  <a:gd name="T31" fmla="*/ 0 h 223"/>
                  <a:gd name="T32" fmla="*/ 1 w 151"/>
                  <a:gd name="T33" fmla="*/ 0 h 223"/>
                  <a:gd name="T34" fmla="*/ 1 w 151"/>
                  <a:gd name="T35" fmla="*/ 0 h 223"/>
                  <a:gd name="T36" fmla="*/ 1 w 151"/>
                  <a:gd name="T37" fmla="*/ 0 h 223"/>
                  <a:gd name="T38" fmla="*/ 1 w 151"/>
                  <a:gd name="T39" fmla="*/ 0 h 223"/>
                  <a:gd name="T40" fmla="*/ 1 w 151"/>
                  <a:gd name="T41" fmla="*/ 0 h 223"/>
                  <a:gd name="T42" fmla="*/ 1 w 151"/>
                  <a:gd name="T43" fmla="*/ 0 h 223"/>
                  <a:gd name="T44" fmla="*/ 1 w 151"/>
                  <a:gd name="T45" fmla="*/ 0 h 223"/>
                  <a:gd name="T46" fmla="*/ 1 w 151"/>
                  <a:gd name="T47" fmla="*/ 0 h 223"/>
                  <a:gd name="T48" fmla="*/ 1 w 151"/>
                  <a:gd name="T49" fmla="*/ 0 h 223"/>
                  <a:gd name="T50" fmla="*/ 1 w 151"/>
                  <a:gd name="T51" fmla="*/ 0 h 2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223"/>
                  <a:gd name="T80" fmla="*/ 151 w 151"/>
                  <a:gd name="T81" fmla="*/ 223 h 2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223">
                    <a:moveTo>
                      <a:pt x="151" y="212"/>
                    </a:moveTo>
                    <a:lnTo>
                      <a:pt x="151" y="199"/>
                    </a:lnTo>
                    <a:lnTo>
                      <a:pt x="140" y="176"/>
                    </a:lnTo>
                    <a:lnTo>
                      <a:pt x="117" y="152"/>
                    </a:lnTo>
                    <a:lnTo>
                      <a:pt x="93" y="129"/>
                    </a:lnTo>
                    <a:lnTo>
                      <a:pt x="82" y="106"/>
                    </a:lnTo>
                    <a:lnTo>
                      <a:pt x="58" y="82"/>
                    </a:lnTo>
                    <a:lnTo>
                      <a:pt x="47" y="59"/>
                    </a:lnTo>
                    <a:lnTo>
                      <a:pt x="34" y="2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11" y="35"/>
                    </a:lnTo>
                    <a:lnTo>
                      <a:pt x="23" y="71"/>
                    </a:lnTo>
                    <a:lnTo>
                      <a:pt x="47" y="93"/>
                    </a:lnTo>
                    <a:lnTo>
                      <a:pt x="58" y="117"/>
                    </a:lnTo>
                    <a:lnTo>
                      <a:pt x="82" y="141"/>
                    </a:lnTo>
                    <a:lnTo>
                      <a:pt x="93" y="164"/>
                    </a:lnTo>
                    <a:lnTo>
                      <a:pt x="117" y="188"/>
                    </a:lnTo>
                    <a:lnTo>
                      <a:pt x="128" y="212"/>
                    </a:lnTo>
                    <a:lnTo>
                      <a:pt x="128" y="199"/>
                    </a:lnTo>
                    <a:lnTo>
                      <a:pt x="128" y="212"/>
                    </a:lnTo>
                    <a:lnTo>
                      <a:pt x="128" y="223"/>
                    </a:lnTo>
                    <a:lnTo>
                      <a:pt x="140" y="223"/>
                    </a:lnTo>
                    <a:lnTo>
                      <a:pt x="151" y="212"/>
                    </a:lnTo>
                    <a:lnTo>
                      <a:pt x="151" y="199"/>
                    </a:lnTo>
                    <a:lnTo>
                      <a:pt x="151" y="2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7" name="Freeform 68"/>
              <p:cNvSpPr>
                <a:spLocks/>
              </p:cNvSpPr>
              <p:nvPr/>
            </p:nvSpPr>
            <p:spPr bwMode="auto">
              <a:xfrm>
                <a:off x="1111" y="1235"/>
                <a:ext cx="575" cy="856"/>
              </a:xfrm>
              <a:custGeom>
                <a:avLst/>
                <a:gdLst>
                  <a:gd name="T0" fmla="*/ 1 w 1148"/>
                  <a:gd name="T1" fmla="*/ 1 h 1711"/>
                  <a:gd name="T2" fmla="*/ 1 w 1148"/>
                  <a:gd name="T3" fmla="*/ 1 h 1711"/>
                  <a:gd name="T4" fmla="*/ 1 w 1148"/>
                  <a:gd name="T5" fmla="*/ 1 h 1711"/>
                  <a:gd name="T6" fmla="*/ 1 w 1148"/>
                  <a:gd name="T7" fmla="*/ 1 h 1711"/>
                  <a:gd name="T8" fmla="*/ 1 w 1148"/>
                  <a:gd name="T9" fmla="*/ 1 h 1711"/>
                  <a:gd name="T10" fmla="*/ 1 w 1148"/>
                  <a:gd name="T11" fmla="*/ 1 h 1711"/>
                  <a:gd name="T12" fmla="*/ 1 w 1148"/>
                  <a:gd name="T13" fmla="*/ 1 h 1711"/>
                  <a:gd name="T14" fmla="*/ 1 w 1148"/>
                  <a:gd name="T15" fmla="*/ 1 h 1711"/>
                  <a:gd name="T16" fmla="*/ 1 w 1148"/>
                  <a:gd name="T17" fmla="*/ 1 h 1711"/>
                  <a:gd name="T18" fmla="*/ 1 w 1148"/>
                  <a:gd name="T19" fmla="*/ 1 h 1711"/>
                  <a:gd name="T20" fmla="*/ 1 w 1148"/>
                  <a:gd name="T21" fmla="*/ 1 h 1711"/>
                  <a:gd name="T22" fmla="*/ 1 w 1148"/>
                  <a:gd name="T23" fmla="*/ 1 h 1711"/>
                  <a:gd name="T24" fmla="*/ 1 w 1148"/>
                  <a:gd name="T25" fmla="*/ 1 h 1711"/>
                  <a:gd name="T26" fmla="*/ 1 w 1148"/>
                  <a:gd name="T27" fmla="*/ 1 h 1711"/>
                  <a:gd name="T28" fmla="*/ 1 w 1148"/>
                  <a:gd name="T29" fmla="*/ 1 h 1711"/>
                  <a:gd name="T30" fmla="*/ 1 w 1148"/>
                  <a:gd name="T31" fmla="*/ 1 h 1711"/>
                  <a:gd name="T32" fmla="*/ 1 w 1148"/>
                  <a:gd name="T33" fmla="*/ 1 h 1711"/>
                  <a:gd name="T34" fmla="*/ 1 w 1148"/>
                  <a:gd name="T35" fmla="*/ 1 h 1711"/>
                  <a:gd name="T36" fmla="*/ 1 w 1148"/>
                  <a:gd name="T37" fmla="*/ 1 h 1711"/>
                  <a:gd name="T38" fmla="*/ 1 w 1148"/>
                  <a:gd name="T39" fmla="*/ 1 h 1711"/>
                  <a:gd name="T40" fmla="*/ 1 w 1148"/>
                  <a:gd name="T41" fmla="*/ 1 h 1711"/>
                  <a:gd name="T42" fmla="*/ 1 w 1148"/>
                  <a:gd name="T43" fmla="*/ 1 h 1711"/>
                  <a:gd name="T44" fmla="*/ 1 w 1148"/>
                  <a:gd name="T45" fmla="*/ 1 h 1711"/>
                  <a:gd name="T46" fmla="*/ 1 w 1148"/>
                  <a:gd name="T47" fmla="*/ 1 h 1711"/>
                  <a:gd name="T48" fmla="*/ 1 w 1148"/>
                  <a:gd name="T49" fmla="*/ 1 h 1711"/>
                  <a:gd name="T50" fmla="*/ 1 w 1148"/>
                  <a:gd name="T51" fmla="*/ 1 h 1711"/>
                  <a:gd name="T52" fmla="*/ 1 w 1148"/>
                  <a:gd name="T53" fmla="*/ 1 h 1711"/>
                  <a:gd name="T54" fmla="*/ 1 w 1148"/>
                  <a:gd name="T55" fmla="*/ 1 h 1711"/>
                  <a:gd name="T56" fmla="*/ 1 w 1148"/>
                  <a:gd name="T57" fmla="*/ 1 h 1711"/>
                  <a:gd name="T58" fmla="*/ 1 w 1148"/>
                  <a:gd name="T59" fmla="*/ 1 h 1711"/>
                  <a:gd name="T60" fmla="*/ 1 w 1148"/>
                  <a:gd name="T61" fmla="*/ 1 h 1711"/>
                  <a:gd name="T62" fmla="*/ 1 w 1148"/>
                  <a:gd name="T63" fmla="*/ 1 h 1711"/>
                  <a:gd name="T64" fmla="*/ 1 w 1148"/>
                  <a:gd name="T65" fmla="*/ 1 h 1711"/>
                  <a:gd name="T66" fmla="*/ 1 w 1148"/>
                  <a:gd name="T67" fmla="*/ 1 h 1711"/>
                  <a:gd name="T68" fmla="*/ 1 w 1148"/>
                  <a:gd name="T69" fmla="*/ 1 h 1711"/>
                  <a:gd name="T70" fmla="*/ 1 w 1148"/>
                  <a:gd name="T71" fmla="*/ 1 h 1711"/>
                  <a:gd name="T72" fmla="*/ 1 w 1148"/>
                  <a:gd name="T73" fmla="*/ 1 h 1711"/>
                  <a:gd name="T74" fmla="*/ 1 w 1148"/>
                  <a:gd name="T75" fmla="*/ 1 h 1711"/>
                  <a:gd name="T76" fmla="*/ 1 w 1148"/>
                  <a:gd name="T77" fmla="*/ 1 h 1711"/>
                  <a:gd name="T78" fmla="*/ 1 w 1148"/>
                  <a:gd name="T79" fmla="*/ 1 h 1711"/>
                  <a:gd name="T80" fmla="*/ 1 w 1148"/>
                  <a:gd name="T81" fmla="*/ 1 h 1711"/>
                  <a:gd name="T82" fmla="*/ 1 w 1148"/>
                  <a:gd name="T83" fmla="*/ 1 h 1711"/>
                  <a:gd name="T84" fmla="*/ 1 w 1148"/>
                  <a:gd name="T85" fmla="*/ 1 h 1711"/>
                  <a:gd name="T86" fmla="*/ 1 w 1148"/>
                  <a:gd name="T87" fmla="*/ 1 h 1711"/>
                  <a:gd name="T88" fmla="*/ 1 w 1148"/>
                  <a:gd name="T89" fmla="*/ 1 h 1711"/>
                  <a:gd name="T90" fmla="*/ 1 w 1148"/>
                  <a:gd name="T91" fmla="*/ 1 h 1711"/>
                  <a:gd name="T92" fmla="*/ 1 w 1148"/>
                  <a:gd name="T93" fmla="*/ 1 h 1711"/>
                  <a:gd name="T94" fmla="*/ 1 w 1148"/>
                  <a:gd name="T95" fmla="*/ 1 h 1711"/>
                  <a:gd name="T96" fmla="*/ 1 w 1148"/>
                  <a:gd name="T97" fmla="*/ 1 h 1711"/>
                  <a:gd name="T98" fmla="*/ 1 w 1148"/>
                  <a:gd name="T99" fmla="*/ 1 h 1711"/>
                  <a:gd name="T100" fmla="*/ 1 w 1148"/>
                  <a:gd name="T101" fmla="*/ 1 h 1711"/>
                  <a:gd name="T102" fmla="*/ 1 w 1148"/>
                  <a:gd name="T103" fmla="*/ 1 h 1711"/>
                  <a:gd name="T104" fmla="*/ 1 w 1148"/>
                  <a:gd name="T105" fmla="*/ 1 h 1711"/>
                  <a:gd name="T106" fmla="*/ 1 w 1148"/>
                  <a:gd name="T107" fmla="*/ 1 h 1711"/>
                  <a:gd name="T108" fmla="*/ 1 w 1148"/>
                  <a:gd name="T109" fmla="*/ 1 h 1711"/>
                  <a:gd name="T110" fmla="*/ 1 w 1148"/>
                  <a:gd name="T111" fmla="*/ 1 h 1711"/>
                  <a:gd name="T112" fmla="*/ 1 w 1148"/>
                  <a:gd name="T113" fmla="*/ 1 h 1711"/>
                  <a:gd name="T114" fmla="*/ 1 w 1148"/>
                  <a:gd name="T115" fmla="*/ 1 h 1711"/>
                  <a:gd name="T116" fmla="*/ 1 w 1148"/>
                  <a:gd name="T117" fmla="*/ 1 h 1711"/>
                  <a:gd name="T118" fmla="*/ 1 w 1148"/>
                  <a:gd name="T119" fmla="*/ 1 h 1711"/>
                  <a:gd name="T120" fmla="*/ 1 w 1148"/>
                  <a:gd name="T121" fmla="*/ 1 h 1711"/>
                  <a:gd name="T122" fmla="*/ 1 w 1148"/>
                  <a:gd name="T123" fmla="*/ 1 h 17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8"/>
                  <a:gd name="T187" fmla="*/ 0 h 1711"/>
                  <a:gd name="T188" fmla="*/ 1148 w 1148"/>
                  <a:gd name="T189" fmla="*/ 1711 h 17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8" h="1711">
                    <a:moveTo>
                      <a:pt x="1066" y="200"/>
                    </a:moveTo>
                    <a:lnTo>
                      <a:pt x="1055" y="200"/>
                    </a:lnTo>
                    <a:lnTo>
                      <a:pt x="1042" y="200"/>
                    </a:lnTo>
                    <a:lnTo>
                      <a:pt x="1020" y="200"/>
                    </a:lnTo>
                    <a:lnTo>
                      <a:pt x="996" y="188"/>
                    </a:lnTo>
                    <a:lnTo>
                      <a:pt x="984" y="176"/>
                    </a:lnTo>
                    <a:lnTo>
                      <a:pt x="960" y="165"/>
                    </a:lnTo>
                    <a:lnTo>
                      <a:pt x="938" y="153"/>
                    </a:lnTo>
                    <a:lnTo>
                      <a:pt x="914" y="141"/>
                    </a:lnTo>
                    <a:lnTo>
                      <a:pt x="891" y="130"/>
                    </a:lnTo>
                    <a:lnTo>
                      <a:pt x="867" y="117"/>
                    </a:lnTo>
                    <a:lnTo>
                      <a:pt x="843" y="94"/>
                    </a:lnTo>
                    <a:lnTo>
                      <a:pt x="820" y="83"/>
                    </a:lnTo>
                    <a:lnTo>
                      <a:pt x="797" y="59"/>
                    </a:lnTo>
                    <a:lnTo>
                      <a:pt x="774" y="35"/>
                    </a:lnTo>
                    <a:lnTo>
                      <a:pt x="750" y="24"/>
                    </a:lnTo>
                    <a:lnTo>
                      <a:pt x="726" y="0"/>
                    </a:lnTo>
                    <a:lnTo>
                      <a:pt x="692" y="35"/>
                    </a:lnTo>
                    <a:lnTo>
                      <a:pt x="657" y="59"/>
                    </a:lnTo>
                    <a:lnTo>
                      <a:pt x="621" y="83"/>
                    </a:lnTo>
                    <a:lnTo>
                      <a:pt x="586" y="94"/>
                    </a:lnTo>
                    <a:lnTo>
                      <a:pt x="551" y="117"/>
                    </a:lnTo>
                    <a:lnTo>
                      <a:pt x="516" y="141"/>
                    </a:lnTo>
                    <a:lnTo>
                      <a:pt x="480" y="153"/>
                    </a:lnTo>
                    <a:lnTo>
                      <a:pt x="445" y="165"/>
                    </a:lnTo>
                    <a:lnTo>
                      <a:pt x="410" y="176"/>
                    </a:lnTo>
                    <a:lnTo>
                      <a:pt x="375" y="188"/>
                    </a:lnTo>
                    <a:lnTo>
                      <a:pt x="339" y="200"/>
                    </a:lnTo>
                    <a:lnTo>
                      <a:pt x="305" y="212"/>
                    </a:lnTo>
                    <a:lnTo>
                      <a:pt x="270" y="223"/>
                    </a:lnTo>
                    <a:lnTo>
                      <a:pt x="235" y="234"/>
                    </a:lnTo>
                    <a:lnTo>
                      <a:pt x="188" y="234"/>
                    </a:lnTo>
                    <a:lnTo>
                      <a:pt x="140" y="247"/>
                    </a:lnTo>
                    <a:lnTo>
                      <a:pt x="140" y="316"/>
                    </a:lnTo>
                    <a:lnTo>
                      <a:pt x="129" y="375"/>
                    </a:lnTo>
                    <a:lnTo>
                      <a:pt x="129" y="435"/>
                    </a:lnTo>
                    <a:lnTo>
                      <a:pt x="117" y="481"/>
                    </a:lnTo>
                    <a:lnTo>
                      <a:pt x="106" y="539"/>
                    </a:lnTo>
                    <a:lnTo>
                      <a:pt x="106" y="598"/>
                    </a:lnTo>
                    <a:lnTo>
                      <a:pt x="94" y="656"/>
                    </a:lnTo>
                    <a:lnTo>
                      <a:pt x="94" y="716"/>
                    </a:lnTo>
                    <a:lnTo>
                      <a:pt x="82" y="751"/>
                    </a:lnTo>
                    <a:lnTo>
                      <a:pt x="82" y="774"/>
                    </a:lnTo>
                    <a:lnTo>
                      <a:pt x="71" y="785"/>
                    </a:lnTo>
                    <a:lnTo>
                      <a:pt x="58" y="809"/>
                    </a:lnTo>
                    <a:lnTo>
                      <a:pt x="47" y="820"/>
                    </a:lnTo>
                    <a:lnTo>
                      <a:pt x="23" y="833"/>
                    </a:lnTo>
                    <a:lnTo>
                      <a:pt x="12" y="844"/>
                    </a:lnTo>
                    <a:lnTo>
                      <a:pt x="0" y="868"/>
                    </a:lnTo>
                    <a:lnTo>
                      <a:pt x="12" y="915"/>
                    </a:lnTo>
                    <a:lnTo>
                      <a:pt x="12" y="950"/>
                    </a:lnTo>
                    <a:lnTo>
                      <a:pt x="23" y="997"/>
                    </a:lnTo>
                    <a:lnTo>
                      <a:pt x="36" y="1032"/>
                    </a:lnTo>
                    <a:lnTo>
                      <a:pt x="47" y="1067"/>
                    </a:lnTo>
                    <a:lnTo>
                      <a:pt x="58" y="1102"/>
                    </a:lnTo>
                    <a:lnTo>
                      <a:pt x="82" y="1149"/>
                    </a:lnTo>
                    <a:lnTo>
                      <a:pt x="94" y="1184"/>
                    </a:lnTo>
                    <a:lnTo>
                      <a:pt x="106" y="1219"/>
                    </a:lnTo>
                    <a:lnTo>
                      <a:pt x="129" y="1242"/>
                    </a:lnTo>
                    <a:lnTo>
                      <a:pt x="153" y="1278"/>
                    </a:lnTo>
                    <a:lnTo>
                      <a:pt x="164" y="1313"/>
                    </a:lnTo>
                    <a:lnTo>
                      <a:pt x="176" y="1348"/>
                    </a:lnTo>
                    <a:lnTo>
                      <a:pt x="199" y="1383"/>
                    </a:lnTo>
                    <a:lnTo>
                      <a:pt x="211" y="1419"/>
                    </a:lnTo>
                    <a:lnTo>
                      <a:pt x="235" y="1465"/>
                    </a:lnTo>
                    <a:lnTo>
                      <a:pt x="246" y="1488"/>
                    </a:lnTo>
                    <a:lnTo>
                      <a:pt x="257" y="1523"/>
                    </a:lnTo>
                    <a:lnTo>
                      <a:pt x="270" y="1559"/>
                    </a:lnTo>
                    <a:lnTo>
                      <a:pt x="293" y="1582"/>
                    </a:lnTo>
                    <a:lnTo>
                      <a:pt x="305" y="1618"/>
                    </a:lnTo>
                    <a:lnTo>
                      <a:pt x="317" y="1640"/>
                    </a:lnTo>
                    <a:lnTo>
                      <a:pt x="328" y="1653"/>
                    </a:lnTo>
                    <a:lnTo>
                      <a:pt x="339" y="1676"/>
                    </a:lnTo>
                    <a:lnTo>
                      <a:pt x="375" y="1676"/>
                    </a:lnTo>
                    <a:lnTo>
                      <a:pt x="398" y="1676"/>
                    </a:lnTo>
                    <a:lnTo>
                      <a:pt x="434" y="1688"/>
                    </a:lnTo>
                    <a:lnTo>
                      <a:pt x="458" y="1688"/>
                    </a:lnTo>
                    <a:lnTo>
                      <a:pt x="492" y="1700"/>
                    </a:lnTo>
                    <a:lnTo>
                      <a:pt x="527" y="1700"/>
                    </a:lnTo>
                    <a:lnTo>
                      <a:pt x="562" y="1700"/>
                    </a:lnTo>
                    <a:lnTo>
                      <a:pt x="609" y="1700"/>
                    </a:lnTo>
                    <a:lnTo>
                      <a:pt x="644" y="1711"/>
                    </a:lnTo>
                    <a:lnTo>
                      <a:pt x="679" y="1711"/>
                    </a:lnTo>
                    <a:lnTo>
                      <a:pt x="715" y="1711"/>
                    </a:lnTo>
                    <a:lnTo>
                      <a:pt x="750" y="1711"/>
                    </a:lnTo>
                    <a:lnTo>
                      <a:pt x="785" y="1711"/>
                    </a:lnTo>
                    <a:lnTo>
                      <a:pt x="820" y="1711"/>
                    </a:lnTo>
                    <a:lnTo>
                      <a:pt x="843" y="1700"/>
                    </a:lnTo>
                    <a:lnTo>
                      <a:pt x="867" y="1700"/>
                    </a:lnTo>
                    <a:lnTo>
                      <a:pt x="879" y="1700"/>
                    </a:lnTo>
                    <a:lnTo>
                      <a:pt x="891" y="1688"/>
                    </a:lnTo>
                    <a:lnTo>
                      <a:pt x="902" y="1676"/>
                    </a:lnTo>
                    <a:lnTo>
                      <a:pt x="914" y="1664"/>
                    </a:lnTo>
                    <a:lnTo>
                      <a:pt x="914" y="1653"/>
                    </a:lnTo>
                    <a:lnTo>
                      <a:pt x="926" y="1653"/>
                    </a:lnTo>
                    <a:lnTo>
                      <a:pt x="926" y="1640"/>
                    </a:lnTo>
                    <a:lnTo>
                      <a:pt x="949" y="1571"/>
                    </a:lnTo>
                    <a:lnTo>
                      <a:pt x="973" y="1500"/>
                    </a:lnTo>
                    <a:lnTo>
                      <a:pt x="996" y="1430"/>
                    </a:lnTo>
                    <a:lnTo>
                      <a:pt x="1020" y="1359"/>
                    </a:lnTo>
                    <a:lnTo>
                      <a:pt x="1042" y="1289"/>
                    </a:lnTo>
                    <a:lnTo>
                      <a:pt x="1066" y="1231"/>
                    </a:lnTo>
                    <a:lnTo>
                      <a:pt x="1078" y="1160"/>
                    </a:lnTo>
                    <a:lnTo>
                      <a:pt x="1101" y="1090"/>
                    </a:lnTo>
                    <a:lnTo>
                      <a:pt x="1113" y="1055"/>
                    </a:lnTo>
                    <a:lnTo>
                      <a:pt x="1125" y="1008"/>
                    </a:lnTo>
                    <a:lnTo>
                      <a:pt x="1137" y="950"/>
                    </a:lnTo>
                    <a:lnTo>
                      <a:pt x="1148" y="891"/>
                    </a:lnTo>
                    <a:lnTo>
                      <a:pt x="1148" y="844"/>
                    </a:lnTo>
                    <a:lnTo>
                      <a:pt x="1137" y="797"/>
                    </a:lnTo>
                    <a:lnTo>
                      <a:pt x="1113" y="751"/>
                    </a:lnTo>
                    <a:lnTo>
                      <a:pt x="1078" y="727"/>
                    </a:lnTo>
                    <a:lnTo>
                      <a:pt x="1078" y="716"/>
                    </a:lnTo>
                    <a:lnTo>
                      <a:pt x="1066" y="716"/>
                    </a:lnTo>
                    <a:lnTo>
                      <a:pt x="1066" y="703"/>
                    </a:lnTo>
                    <a:lnTo>
                      <a:pt x="1066" y="680"/>
                    </a:lnTo>
                    <a:lnTo>
                      <a:pt x="1066" y="669"/>
                    </a:lnTo>
                    <a:lnTo>
                      <a:pt x="1066" y="656"/>
                    </a:lnTo>
                    <a:lnTo>
                      <a:pt x="1066" y="645"/>
                    </a:lnTo>
                    <a:lnTo>
                      <a:pt x="1066" y="528"/>
                    </a:lnTo>
                    <a:lnTo>
                      <a:pt x="1066" y="422"/>
                    </a:lnTo>
                    <a:lnTo>
                      <a:pt x="1066" y="305"/>
                    </a:lnTo>
                    <a:lnTo>
                      <a:pt x="1066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8" name="Freeform 69"/>
              <p:cNvSpPr>
                <a:spLocks/>
              </p:cNvSpPr>
              <p:nvPr/>
            </p:nvSpPr>
            <p:spPr bwMode="auto">
              <a:xfrm>
                <a:off x="1469" y="1230"/>
                <a:ext cx="182" cy="111"/>
              </a:xfrm>
              <a:custGeom>
                <a:avLst/>
                <a:gdLst>
                  <a:gd name="T0" fmla="*/ 1 w 363"/>
                  <a:gd name="T1" fmla="*/ 0 h 223"/>
                  <a:gd name="T2" fmla="*/ 0 w 363"/>
                  <a:gd name="T3" fmla="*/ 0 h 223"/>
                  <a:gd name="T4" fmla="*/ 1 w 363"/>
                  <a:gd name="T5" fmla="*/ 0 h 223"/>
                  <a:gd name="T6" fmla="*/ 1 w 363"/>
                  <a:gd name="T7" fmla="*/ 0 h 223"/>
                  <a:gd name="T8" fmla="*/ 1 w 363"/>
                  <a:gd name="T9" fmla="*/ 0 h 223"/>
                  <a:gd name="T10" fmla="*/ 1 w 363"/>
                  <a:gd name="T11" fmla="*/ 0 h 223"/>
                  <a:gd name="T12" fmla="*/ 1 w 363"/>
                  <a:gd name="T13" fmla="*/ 0 h 223"/>
                  <a:gd name="T14" fmla="*/ 1 w 363"/>
                  <a:gd name="T15" fmla="*/ 0 h 223"/>
                  <a:gd name="T16" fmla="*/ 1 w 363"/>
                  <a:gd name="T17" fmla="*/ 0 h 223"/>
                  <a:gd name="T18" fmla="*/ 1 w 363"/>
                  <a:gd name="T19" fmla="*/ 0 h 223"/>
                  <a:gd name="T20" fmla="*/ 1 w 363"/>
                  <a:gd name="T21" fmla="*/ 0 h 223"/>
                  <a:gd name="T22" fmla="*/ 1 w 363"/>
                  <a:gd name="T23" fmla="*/ 0 h 223"/>
                  <a:gd name="T24" fmla="*/ 1 w 363"/>
                  <a:gd name="T25" fmla="*/ 0 h 223"/>
                  <a:gd name="T26" fmla="*/ 1 w 363"/>
                  <a:gd name="T27" fmla="*/ 0 h 223"/>
                  <a:gd name="T28" fmla="*/ 1 w 363"/>
                  <a:gd name="T29" fmla="*/ 0 h 223"/>
                  <a:gd name="T30" fmla="*/ 1 w 363"/>
                  <a:gd name="T31" fmla="*/ 0 h 223"/>
                  <a:gd name="T32" fmla="*/ 1 w 363"/>
                  <a:gd name="T33" fmla="*/ 0 h 223"/>
                  <a:gd name="T34" fmla="*/ 1 w 363"/>
                  <a:gd name="T35" fmla="*/ 0 h 223"/>
                  <a:gd name="T36" fmla="*/ 1 w 363"/>
                  <a:gd name="T37" fmla="*/ 0 h 223"/>
                  <a:gd name="T38" fmla="*/ 1 w 363"/>
                  <a:gd name="T39" fmla="*/ 0 h 223"/>
                  <a:gd name="T40" fmla="*/ 1 w 363"/>
                  <a:gd name="T41" fmla="*/ 0 h 223"/>
                  <a:gd name="T42" fmla="*/ 1 w 363"/>
                  <a:gd name="T43" fmla="*/ 0 h 223"/>
                  <a:gd name="T44" fmla="*/ 1 w 363"/>
                  <a:gd name="T45" fmla="*/ 0 h 223"/>
                  <a:gd name="T46" fmla="*/ 1 w 363"/>
                  <a:gd name="T47" fmla="*/ 0 h 223"/>
                  <a:gd name="T48" fmla="*/ 1 w 363"/>
                  <a:gd name="T49" fmla="*/ 0 h 223"/>
                  <a:gd name="T50" fmla="*/ 1 w 363"/>
                  <a:gd name="T51" fmla="*/ 0 h 223"/>
                  <a:gd name="T52" fmla="*/ 1 w 363"/>
                  <a:gd name="T53" fmla="*/ 0 h 223"/>
                  <a:gd name="T54" fmla="*/ 1 w 363"/>
                  <a:gd name="T55" fmla="*/ 0 h 223"/>
                  <a:gd name="T56" fmla="*/ 1 w 363"/>
                  <a:gd name="T57" fmla="*/ 0 h 223"/>
                  <a:gd name="T58" fmla="*/ 1 w 363"/>
                  <a:gd name="T59" fmla="*/ 0 h 223"/>
                  <a:gd name="T60" fmla="*/ 1 w 363"/>
                  <a:gd name="T61" fmla="*/ 0 h 223"/>
                  <a:gd name="T62" fmla="*/ 1 w 363"/>
                  <a:gd name="T63" fmla="*/ 0 h 223"/>
                  <a:gd name="T64" fmla="*/ 1 w 363"/>
                  <a:gd name="T65" fmla="*/ 0 h 223"/>
                  <a:gd name="T66" fmla="*/ 1 w 363"/>
                  <a:gd name="T67" fmla="*/ 0 h 223"/>
                  <a:gd name="T68" fmla="*/ 1 w 363"/>
                  <a:gd name="T69" fmla="*/ 0 h 223"/>
                  <a:gd name="T70" fmla="*/ 0 w 363"/>
                  <a:gd name="T71" fmla="*/ 0 h 223"/>
                  <a:gd name="T72" fmla="*/ 1 w 363"/>
                  <a:gd name="T73" fmla="*/ 0 h 223"/>
                  <a:gd name="T74" fmla="*/ 1 w 363"/>
                  <a:gd name="T75" fmla="*/ 0 h 223"/>
                  <a:gd name="T76" fmla="*/ 0 w 363"/>
                  <a:gd name="T77" fmla="*/ 0 h 223"/>
                  <a:gd name="T78" fmla="*/ 0 w 363"/>
                  <a:gd name="T79" fmla="*/ 0 h 223"/>
                  <a:gd name="T80" fmla="*/ 0 w 363"/>
                  <a:gd name="T81" fmla="*/ 0 h 223"/>
                  <a:gd name="T82" fmla="*/ 1 w 363"/>
                  <a:gd name="T83" fmla="*/ 0 h 2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3"/>
                  <a:gd name="T127" fmla="*/ 0 h 223"/>
                  <a:gd name="T128" fmla="*/ 363 w 363"/>
                  <a:gd name="T129" fmla="*/ 223 h 2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3" h="223">
                    <a:moveTo>
                      <a:pt x="24" y="24"/>
                    </a:moveTo>
                    <a:lnTo>
                      <a:pt x="0" y="24"/>
                    </a:lnTo>
                    <a:lnTo>
                      <a:pt x="24" y="46"/>
                    </a:lnTo>
                    <a:lnTo>
                      <a:pt x="46" y="59"/>
                    </a:lnTo>
                    <a:lnTo>
                      <a:pt x="70" y="82"/>
                    </a:lnTo>
                    <a:lnTo>
                      <a:pt x="94" y="94"/>
                    </a:lnTo>
                    <a:lnTo>
                      <a:pt x="117" y="117"/>
                    </a:lnTo>
                    <a:lnTo>
                      <a:pt x="141" y="128"/>
                    </a:lnTo>
                    <a:lnTo>
                      <a:pt x="164" y="152"/>
                    </a:lnTo>
                    <a:lnTo>
                      <a:pt x="199" y="164"/>
                    </a:lnTo>
                    <a:lnTo>
                      <a:pt x="223" y="176"/>
                    </a:lnTo>
                    <a:lnTo>
                      <a:pt x="245" y="187"/>
                    </a:lnTo>
                    <a:lnTo>
                      <a:pt x="258" y="199"/>
                    </a:lnTo>
                    <a:lnTo>
                      <a:pt x="281" y="211"/>
                    </a:lnTo>
                    <a:lnTo>
                      <a:pt x="305" y="223"/>
                    </a:lnTo>
                    <a:lnTo>
                      <a:pt x="327" y="223"/>
                    </a:lnTo>
                    <a:lnTo>
                      <a:pt x="340" y="223"/>
                    </a:lnTo>
                    <a:lnTo>
                      <a:pt x="363" y="223"/>
                    </a:lnTo>
                    <a:lnTo>
                      <a:pt x="351" y="199"/>
                    </a:lnTo>
                    <a:lnTo>
                      <a:pt x="340" y="199"/>
                    </a:lnTo>
                    <a:lnTo>
                      <a:pt x="327" y="199"/>
                    </a:lnTo>
                    <a:lnTo>
                      <a:pt x="305" y="199"/>
                    </a:lnTo>
                    <a:lnTo>
                      <a:pt x="293" y="187"/>
                    </a:lnTo>
                    <a:lnTo>
                      <a:pt x="269" y="176"/>
                    </a:lnTo>
                    <a:lnTo>
                      <a:pt x="245" y="176"/>
                    </a:lnTo>
                    <a:lnTo>
                      <a:pt x="234" y="152"/>
                    </a:lnTo>
                    <a:lnTo>
                      <a:pt x="211" y="141"/>
                    </a:lnTo>
                    <a:lnTo>
                      <a:pt x="187" y="128"/>
                    </a:lnTo>
                    <a:lnTo>
                      <a:pt x="164" y="117"/>
                    </a:lnTo>
                    <a:lnTo>
                      <a:pt x="141" y="94"/>
                    </a:lnTo>
                    <a:lnTo>
                      <a:pt x="105" y="82"/>
                    </a:lnTo>
                    <a:lnTo>
                      <a:pt x="82" y="59"/>
                    </a:lnTo>
                    <a:lnTo>
                      <a:pt x="59" y="46"/>
                    </a:lnTo>
                    <a:lnTo>
                      <a:pt x="35" y="24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9" name="Freeform 70"/>
              <p:cNvSpPr>
                <a:spLocks/>
              </p:cNvSpPr>
              <p:nvPr/>
            </p:nvSpPr>
            <p:spPr bwMode="auto">
              <a:xfrm>
                <a:off x="1176" y="1235"/>
                <a:ext cx="305" cy="129"/>
              </a:xfrm>
              <a:custGeom>
                <a:avLst/>
                <a:gdLst>
                  <a:gd name="T0" fmla="*/ 1 w 610"/>
                  <a:gd name="T1" fmla="*/ 1 h 258"/>
                  <a:gd name="T2" fmla="*/ 1 w 610"/>
                  <a:gd name="T3" fmla="*/ 1 h 258"/>
                  <a:gd name="T4" fmla="*/ 1 w 610"/>
                  <a:gd name="T5" fmla="*/ 1 h 258"/>
                  <a:gd name="T6" fmla="*/ 1 w 610"/>
                  <a:gd name="T7" fmla="*/ 1 h 258"/>
                  <a:gd name="T8" fmla="*/ 1 w 610"/>
                  <a:gd name="T9" fmla="*/ 1 h 258"/>
                  <a:gd name="T10" fmla="*/ 1 w 610"/>
                  <a:gd name="T11" fmla="*/ 1 h 258"/>
                  <a:gd name="T12" fmla="*/ 1 w 610"/>
                  <a:gd name="T13" fmla="*/ 1 h 258"/>
                  <a:gd name="T14" fmla="*/ 1 w 610"/>
                  <a:gd name="T15" fmla="*/ 1 h 258"/>
                  <a:gd name="T16" fmla="*/ 1 w 610"/>
                  <a:gd name="T17" fmla="*/ 1 h 258"/>
                  <a:gd name="T18" fmla="*/ 1 w 610"/>
                  <a:gd name="T19" fmla="*/ 1 h 258"/>
                  <a:gd name="T20" fmla="*/ 1 w 610"/>
                  <a:gd name="T21" fmla="*/ 1 h 258"/>
                  <a:gd name="T22" fmla="*/ 1 w 610"/>
                  <a:gd name="T23" fmla="*/ 1 h 258"/>
                  <a:gd name="T24" fmla="*/ 1 w 610"/>
                  <a:gd name="T25" fmla="*/ 1 h 258"/>
                  <a:gd name="T26" fmla="*/ 1 w 610"/>
                  <a:gd name="T27" fmla="*/ 1 h 258"/>
                  <a:gd name="T28" fmla="*/ 1 w 610"/>
                  <a:gd name="T29" fmla="*/ 1 h 258"/>
                  <a:gd name="T30" fmla="*/ 1 w 610"/>
                  <a:gd name="T31" fmla="*/ 1 h 258"/>
                  <a:gd name="T32" fmla="*/ 1 w 610"/>
                  <a:gd name="T33" fmla="*/ 1 h 258"/>
                  <a:gd name="T34" fmla="*/ 1 w 610"/>
                  <a:gd name="T35" fmla="*/ 1 h 258"/>
                  <a:gd name="T36" fmla="*/ 1 w 610"/>
                  <a:gd name="T37" fmla="*/ 0 h 258"/>
                  <a:gd name="T38" fmla="*/ 1 w 610"/>
                  <a:gd name="T39" fmla="*/ 1 h 258"/>
                  <a:gd name="T40" fmla="*/ 1 w 610"/>
                  <a:gd name="T41" fmla="*/ 1 h 258"/>
                  <a:gd name="T42" fmla="*/ 1 w 610"/>
                  <a:gd name="T43" fmla="*/ 1 h 258"/>
                  <a:gd name="T44" fmla="*/ 1 w 610"/>
                  <a:gd name="T45" fmla="*/ 1 h 258"/>
                  <a:gd name="T46" fmla="*/ 1 w 610"/>
                  <a:gd name="T47" fmla="*/ 1 h 258"/>
                  <a:gd name="T48" fmla="*/ 1 w 610"/>
                  <a:gd name="T49" fmla="*/ 1 h 258"/>
                  <a:gd name="T50" fmla="*/ 1 w 610"/>
                  <a:gd name="T51" fmla="*/ 1 h 258"/>
                  <a:gd name="T52" fmla="*/ 1 w 610"/>
                  <a:gd name="T53" fmla="*/ 1 h 258"/>
                  <a:gd name="T54" fmla="*/ 1 w 610"/>
                  <a:gd name="T55" fmla="*/ 1 h 258"/>
                  <a:gd name="T56" fmla="*/ 1 w 610"/>
                  <a:gd name="T57" fmla="*/ 1 h 258"/>
                  <a:gd name="T58" fmla="*/ 1 w 610"/>
                  <a:gd name="T59" fmla="*/ 1 h 258"/>
                  <a:gd name="T60" fmla="*/ 1 w 610"/>
                  <a:gd name="T61" fmla="*/ 1 h 258"/>
                  <a:gd name="T62" fmla="*/ 1 w 610"/>
                  <a:gd name="T63" fmla="*/ 1 h 258"/>
                  <a:gd name="T64" fmla="*/ 1 w 610"/>
                  <a:gd name="T65" fmla="*/ 1 h 258"/>
                  <a:gd name="T66" fmla="*/ 1 w 610"/>
                  <a:gd name="T67" fmla="*/ 1 h 258"/>
                  <a:gd name="T68" fmla="*/ 1 w 610"/>
                  <a:gd name="T69" fmla="*/ 1 h 258"/>
                  <a:gd name="T70" fmla="*/ 0 w 610"/>
                  <a:gd name="T71" fmla="*/ 1 h 258"/>
                  <a:gd name="T72" fmla="*/ 1 w 610"/>
                  <a:gd name="T73" fmla="*/ 1 h 258"/>
                  <a:gd name="T74" fmla="*/ 0 w 610"/>
                  <a:gd name="T75" fmla="*/ 1 h 258"/>
                  <a:gd name="T76" fmla="*/ 0 w 610"/>
                  <a:gd name="T77" fmla="*/ 1 h 258"/>
                  <a:gd name="T78" fmla="*/ 1 w 610"/>
                  <a:gd name="T79" fmla="*/ 1 h 258"/>
                  <a:gd name="T80" fmla="*/ 1 w 610"/>
                  <a:gd name="T81" fmla="*/ 1 h 258"/>
                  <a:gd name="T82" fmla="*/ 1 w 610"/>
                  <a:gd name="T83" fmla="*/ 1 h 2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0"/>
                  <a:gd name="T127" fmla="*/ 0 h 258"/>
                  <a:gd name="T128" fmla="*/ 610 w 610"/>
                  <a:gd name="T129" fmla="*/ 258 h 25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0" h="258">
                    <a:moveTo>
                      <a:pt x="24" y="247"/>
                    </a:moveTo>
                    <a:lnTo>
                      <a:pt x="11" y="258"/>
                    </a:lnTo>
                    <a:lnTo>
                      <a:pt x="59" y="247"/>
                    </a:lnTo>
                    <a:lnTo>
                      <a:pt x="106" y="247"/>
                    </a:lnTo>
                    <a:lnTo>
                      <a:pt x="141" y="234"/>
                    </a:lnTo>
                    <a:lnTo>
                      <a:pt x="176" y="223"/>
                    </a:lnTo>
                    <a:lnTo>
                      <a:pt x="223" y="212"/>
                    </a:lnTo>
                    <a:lnTo>
                      <a:pt x="258" y="200"/>
                    </a:lnTo>
                    <a:lnTo>
                      <a:pt x="293" y="188"/>
                    </a:lnTo>
                    <a:lnTo>
                      <a:pt x="329" y="176"/>
                    </a:lnTo>
                    <a:lnTo>
                      <a:pt x="363" y="165"/>
                    </a:lnTo>
                    <a:lnTo>
                      <a:pt x="398" y="153"/>
                    </a:lnTo>
                    <a:lnTo>
                      <a:pt x="433" y="130"/>
                    </a:lnTo>
                    <a:lnTo>
                      <a:pt x="457" y="106"/>
                    </a:lnTo>
                    <a:lnTo>
                      <a:pt x="492" y="94"/>
                    </a:lnTo>
                    <a:lnTo>
                      <a:pt x="528" y="71"/>
                    </a:lnTo>
                    <a:lnTo>
                      <a:pt x="563" y="48"/>
                    </a:lnTo>
                    <a:lnTo>
                      <a:pt x="610" y="13"/>
                    </a:lnTo>
                    <a:lnTo>
                      <a:pt x="586" y="0"/>
                    </a:lnTo>
                    <a:lnTo>
                      <a:pt x="550" y="24"/>
                    </a:lnTo>
                    <a:lnTo>
                      <a:pt x="515" y="48"/>
                    </a:lnTo>
                    <a:lnTo>
                      <a:pt x="480" y="71"/>
                    </a:lnTo>
                    <a:lnTo>
                      <a:pt x="446" y="94"/>
                    </a:lnTo>
                    <a:lnTo>
                      <a:pt x="422" y="106"/>
                    </a:lnTo>
                    <a:lnTo>
                      <a:pt x="387" y="130"/>
                    </a:lnTo>
                    <a:lnTo>
                      <a:pt x="351" y="141"/>
                    </a:lnTo>
                    <a:lnTo>
                      <a:pt x="316" y="153"/>
                    </a:lnTo>
                    <a:lnTo>
                      <a:pt x="281" y="165"/>
                    </a:lnTo>
                    <a:lnTo>
                      <a:pt x="246" y="176"/>
                    </a:lnTo>
                    <a:lnTo>
                      <a:pt x="210" y="188"/>
                    </a:lnTo>
                    <a:lnTo>
                      <a:pt x="176" y="200"/>
                    </a:lnTo>
                    <a:lnTo>
                      <a:pt x="141" y="212"/>
                    </a:lnTo>
                    <a:lnTo>
                      <a:pt x="94" y="223"/>
                    </a:lnTo>
                    <a:lnTo>
                      <a:pt x="59" y="223"/>
                    </a:lnTo>
                    <a:lnTo>
                      <a:pt x="11" y="234"/>
                    </a:lnTo>
                    <a:lnTo>
                      <a:pt x="0" y="247"/>
                    </a:lnTo>
                    <a:lnTo>
                      <a:pt x="11" y="234"/>
                    </a:lnTo>
                    <a:lnTo>
                      <a:pt x="0" y="234"/>
                    </a:lnTo>
                    <a:lnTo>
                      <a:pt x="0" y="247"/>
                    </a:lnTo>
                    <a:lnTo>
                      <a:pt x="11" y="258"/>
                    </a:lnTo>
                    <a:lnTo>
                      <a:pt x="24" y="24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0" name="Freeform 71"/>
              <p:cNvSpPr>
                <a:spLocks/>
              </p:cNvSpPr>
              <p:nvPr/>
            </p:nvSpPr>
            <p:spPr bwMode="auto">
              <a:xfrm>
                <a:off x="1152" y="1358"/>
                <a:ext cx="36" cy="241"/>
              </a:xfrm>
              <a:custGeom>
                <a:avLst/>
                <a:gdLst>
                  <a:gd name="T0" fmla="*/ 1 w 71"/>
                  <a:gd name="T1" fmla="*/ 1 h 480"/>
                  <a:gd name="T2" fmla="*/ 1 w 71"/>
                  <a:gd name="T3" fmla="*/ 1 h 480"/>
                  <a:gd name="T4" fmla="*/ 1 w 71"/>
                  <a:gd name="T5" fmla="*/ 1 h 480"/>
                  <a:gd name="T6" fmla="*/ 1 w 71"/>
                  <a:gd name="T7" fmla="*/ 1 h 480"/>
                  <a:gd name="T8" fmla="*/ 1 w 71"/>
                  <a:gd name="T9" fmla="*/ 1 h 480"/>
                  <a:gd name="T10" fmla="*/ 1 w 71"/>
                  <a:gd name="T11" fmla="*/ 1 h 480"/>
                  <a:gd name="T12" fmla="*/ 1 w 71"/>
                  <a:gd name="T13" fmla="*/ 1 h 480"/>
                  <a:gd name="T14" fmla="*/ 1 w 71"/>
                  <a:gd name="T15" fmla="*/ 1 h 480"/>
                  <a:gd name="T16" fmla="*/ 1 w 71"/>
                  <a:gd name="T17" fmla="*/ 1 h 480"/>
                  <a:gd name="T18" fmla="*/ 1 w 71"/>
                  <a:gd name="T19" fmla="*/ 0 h 480"/>
                  <a:gd name="T20" fmla="*/ 1 w 71"/>
                  <a:gd name="T21" fmla="*/ 0 h 480"/>
                  <a:gd name="T22" fmla="*/ 1 w 71"/>
                  <a:gd name="T23" fmla="*/ 1 h 480"/>
                  <a:gd name="T24" fmla="*/ 1 w 71"/>
                  <a:gd name="T25" fmla="*/ 1 h 480"/>
                  <a:gd name="T26" fmla="*/ 1 w 71"/>
                  <a:gd name="T27" fmla="*/ 1 h 480"/>
                  <a:gd name="T28" fmla="*/ 1 w 71"/>
                  <a:gd name="T29" fmla="*/ 1 h 480"/>
                  <a:gd name="T30" fmla="*/ 1 w 71"/>
                  <a:gd name="T31" fmla="*/ 1 h 480"/>
                  <a:gd name="T32" fmla="*/ 1 w 71"/>
                  <a:gd name="T33" fmla="*/ 1 h 480"/>
                  <a:gd name="T34" fmla="*/ 0 w 71"/>
                  <a:gd name="T35" fmla="*/ 1 h 480"/>
                  <a:gd name="T36" fmla="*/ 0 w 71"/>
                  <a:gd name="T37" fmla="*/ 1 h 480"/>
                  <a:gd name="T38" fmla="*/ 0 w 71"/>
                  <a:gd name="T39" fmla="*/ 1 h 480"/>
                  <a:gd name="T40" fmla="*/ 0 w 71"/>
                  <a:gd name="T41" fmla="*/ 1 h 480"/>
                  <a:gd name="T42" fmla="*/ 0 w 71"/>
                  <a:gd name="T43" fmla="*/ 1 h 480"/>
                  <a:gd name="T44" fmla="*/ 1 w 71"/>
                  <a:gd name="T45" fmla="*/ 1 h 480"/>
                  <a:gd name="T46" fmla="*/ 1 w 71"/>
                  <a:gd name="T47" fmla="*/ 1 h 480"/>
                  <a:gd name="T48" fmla="*/ 1 w 71"/>
                  <a:gd name="T49" fmla="*/ 1 h 480"/>
                  <a:gd name="T50" fmla="*/ 1 w 71"/>
                  <a:gd name="T51" fmla="*/ 1 h 4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480"/>
                  <a:gd name="T80" fmla="*/ 71 w 71"/>
                  <a:gd name="T81" fmla="*/ 480 h 4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480">
                    <a:moveTo>
                      <a:pt x="24" y="480"/>
                    </a:moveTo>
                    <a:lnTo>
                      <a:pt x="24" y="469"/>
                    </a:lnTo>
                    <a:lnTo>
                      <a:pt x="24" y="409"/>
                    </a:lnTo>
                    <a:lnTo>
                      <a:pt x="35" y="351"/>
                    </a:lnTo>
                    <a:lnTo>
                      <a:pt x="47" y="292"/>
                    </a:lnTo>
                    <a:lnTo>
                      <a:pt x="47" y="234"/>
                    </a:lnTo>
                    <a:lnTo>
                      <a:pt x="58" y="188"/>
                    </a:lnTo>
                    <a:lnTo>
                      <a:pt x="71" y="128"/>
                    </a:lnTo>
                    <a:lnTo>
                      <a:pt x="71" y="69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47" y="69"/>
                    </a:lnTo>
                    <a:lnTo>
                      <a:pt x="35" y="128"/>
                    </a:lnTo>
                    <a:lnTo>
                      <a:pt x="35" y="175"/>
                    </a:lnTo>
                    <a:lnTo>
                      <a:pt x="24" y="234"/>
                    </a:lnTo>
                    <a:lnTo>
                      <a:pt x="12" y="292"/>
                    </a:lnTo>
                    <a:lnTo>
                      <a:pt x="12" y="351"/>
                    </a:lnTo>
                    <a:lnTo>
                      <a:pt x="0" y="409"/>
                    </a:lnTo>
                    <a:lnTo>
                      <a:pt x="0" y="469"/>
                    </a:lnTo>
                    <a:lnTo>
                      <a:pt x="0" y="480"/>
                    </a:lnTo>
                    <a:lnTo>
                      <a:pt x="12" y="480"/>
                    </a:lnTo>
                    <a:lnTo>
                      <a:pt x="24" y="480"/>
                    </a:lnTo>
                    <a:lnTo>
                      <a:pt x="24" y="469"/>
                    </a:lnTo>
                    <a:lnTo>
                      <a:pt x="24" y="48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1" name="Freeform 72"/>
              <p:cNvSpPr>
                <a:spLocks/>
              </p:cNvSpPr>
              <p:nvPr/>
            </p:nvSpPr>
            <p:spPr bwMode="auto">
              <a:xfrm>
                <a:off x="1106" y="1593"/>
                <a:ext cx="58" cy="81"/>
              </a:xfrm>
              <a:custGeom>
                <a:avLst/>
                <a:gdLst>
                  <a:gd name="T0" fmla="*/ 0 w 117"/>
                  <a:gd name="T1" fmla="*/ 0 h 163"/>
                  <a:gd name="T2" fmla="*/ 0 w 117"/>
                  <a:gd name="T3" fmla="*/ 0 h 163"/>
                  <a:gd name="T4" fmla="*/ 0 w 117"/>
                  <a:gd name="T5" fmla="*/ 0 h 163"/>
                  <a:gd name="T6" fmla="*/ 0 w 117"/>
                  <a:gd name="T7" fmla="*/ 0 h 163"/>
                  <a:gd name="T8" fmla="*/ 0 w 117"/>
                  <a:gd name="T9" fmla="*/ 0 h 163"/>
                  <a:gd name="T10" fmla="*/ 0 w 117"/>
                  <a:gd name="T11" fmla="*/ 0 h 163"/>
                  <a:gd name="T12" fmla="*/ 0 w 117"/>
                  <a:gd name="T13" fmla="*/ 0 h 163"/>
                  <a:gd name="T14" fmla="*/ 0 w 117"/>
                  <a:gd name="T15" fmla="*/ 0 h 163"/>
                  <a:gd name="T16" fmla="*/ 0 w 117"/>
                  <a:gd name="T17" fmla="*/ 0 h 163"/>
                  <a:gd name="T18" fmla="*/ 0 w 117"/>
                  <a:gd name="T19" fmla="*/ 0 h 163"/>
                  <a:gd name="T20" fmla="*/ 0 w 117"/>
                  <a:gd name="T21" fmla="*/ 0 h 163"/>
                  <a:gd name="T22" fmla="*/ 0 w 117"/>
                  <a:gd name="T23" fmla="*/ 0 h 163"/>
                  <a:gd name="T24" fmla="*/ 0 w 117"/>
                  <a:gd name="T25" fmla="*/ 0 h 163"/>
                  <a:gd name="T26" fmla="*/ 0 w 117"/>
                  <a:gd name="T27" fmla="*/ 0 h 163"/>
                  <a:gd name="T28" fmla="*/ 0 w 117"/>
                  <a:gd name="T29" fmla="*/ 0 h 163"/>
                  <a:gd name="T30" fmla="*/ 0 w 117"/>
                  <a:gd name="T31" fmla="*/ 0 h 163"/>
                  <a:gd name="T32" fmla="*/ 0 w 117"/>
                  <a:gd name="T33" fmla="*/ 0 h 163"/>
                  <a:gd name="T34" fmla="*/ 0 w 117"/>
                  <a:gd name="T35" fmla="*/ 0 h 163"/>
                  <a:gd name="T36" fmla="*/ 0 w 117"/>
                  <a:gd name="T37" fmla="*/ 0 h 163"/>
                  <a:gd name="T38" fmla="*/ 0 w 117"/>
                  <a:gd name="T39" fmla="*/ 0 h 163"/>
                  <a:gd name="T40" fmla="*/ 0 w 117"/>
                  <a:gd name="T41" fmla="*/ 0 h 163"/>
                  <a:gd name="T42" fmla="*/ 0 w 117"/>
                  <a:gd name="T43" fmla="*/ 0 h 163"/>
                  <a:gd name="T44" fmla="*/ 0 w 117"/>
                  <a:gd name="T45" fmla="*/ 0 h 163"/>
                  <a:gd name="T46" fmla="*/ 0 w 117"/>
                  <a:gd name="T47" fmla="*/ 0 h 163"/>
                  <a:gd name="T48" fmla="*/ 0 w 117"/>
                  <a:gd name="T49" fmla="*/ 0 h 163"/>
                  <a:gd name="T50" fmla="*/ 0 w 117"/>
                  <a:gd name="T51" fmla="*/ 0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163"/>
                  <a:gd name="T80" fmla="*/ 117 w 117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163">
                    <a:moveTo>
                      <a:pt x="23" y="152"/>
                    </a:moveTo>
                    <a:lnTo>
                      <a:pt x="23" y="152"/>
                    </a:lnTo>
                    <a:lnTo>
                      <a:pt x="34" y="140"/>
                    </a:lnTo>
                    <a:lnTo>
                      <a:pt x="47" y="128"/>
                    </a:lnTo>
                    <a:lnTo>
                      <a:pt x="58" y="117"/>
                    </a:lnTo>
                    <a:lnTo>
                      <a:pt x="82" y="93"/>
                    </a:lnTo>
                    <a:lnTo>
                      <a:pt x="93" y="81"/>
                    </a:lnTo>
                    <a:lnTo>
                      <a:pt x="105" y="58"/>
                    </a:lnTo>
                    <a:lnTo>
                      <a:pt x="105" y="35"/>
                    </a:lnTo>
                    <a:lnTo>
                      <a:pt x="117" y="11"/>
                    </a:lnTo>
                    <a:lnTo>
                      <a:pt x="93" y="0"/>
                    </a:lnTo>
                    <a:lnTo>
                      <a:pt x="82" y="22"/>
                    </a:lnTo>
                    <a:lnTo>
                      <a:pt x="82" y="46"/>
                    </a:lnTo>
                    <a:lnTo>
                      <a:pt x="69" y="69"/>
                    </a:lnTo>
                    <a:lnTo>
                      <a:pt x="58" y="81"/>
                    </a:lnTo>
                    <a:lnTo>
                      <a:pt x="47" y="93"/>
                    </a:lnTo>
                    <a:lnTo>
                      <a:pt x="34" y="104"/>
                    </a:lnTo>
                    <a:lnTo>
                      <a:pt x="23" y="128"/>
                    </a:lnTo>
                    <a:lnTo>
                      <a:pt x="0" y="140"/>
                    </a:lnTo>
                    <a:lnTo>
                      <a:pt x="0" y="152"/>
                    </a:lnTo>
                    <a:lnTo>
                      <a:pt x="0" y="140"/>
                    </a:lnTo>
                    <a:lnTo>
                      <a:pt x="0" y="152"/>
                    </a:lnTo>
                    <a:lnTo>
                      <a:pt x="11" y="152"/>
                    </a:lnTo>
                    <a:lnTo>
                      <a:pt x="11" y="163"/>
                    </a:lnTo>
                    <a:lnTo>
                      <a:pt x="23" y="15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2" name="Freeform 73"/>
              <p:cNvSpPr>
                <a:spLocks/>
              </p:cNvSpPr>
              <p:nvPr/>
            </p:nvSpPr>
            <p:spPr bwMode="auto">
              <a:xfrm>
                <a:off x="1106" y="1669"/>
                <a:ext cx="58" cy="164"/>
              </a:xfrm>
              <a:custGeom>
                <a:avLst/>
                <a:gdLst>
                  <a:gd name="T0" fmla="*/ 0 w 117"/>
                  <a:gd name="T1" fmla="*/ 1 h 328"/>
                  <a:gd name="T2" fmla="*/ 0 w 117"/>
                  <a:gd name="T3" fmla="*/ 1 h 328"/>
                  <a:gd name="T4" fmla="*/ 0 w 117"/>
                  <a:gd name="T5" fmla="*/ 1 h 328"/>
                  <a:gd name="T6" fmla="*/ 0 w 117"/>
                  <a:gd name="T7" fmla="*/ 1 h 328"/>
                  <a:gd name="T8" fmla="*/ 0 w 117"/>
                  <a:gd name="T9" fmla="*/ 1 h 328"/>
                  <a:gd name="T10" fmla="*/ 0 w 117"/>
                  <a:gd name="T11" fmla="*/ 1 h 328"/>
                  <a:gd name="T12" fmla="*/ 0 w 117"/>
                  <a:gd name="T13" fmla="*/ 1 h 328"/>
                  <a:gd name="T14" fmla="*/ 0 w 117"/>
                  <a:gd name="T15" fmla="*/ 1 h 328"/>
                  <a:gd name="T16" fmla="*/ 0 w 117"/>
                  <a:gd name="T17" fmla="*/ 1 h 328"/>
                  <a:gd name="T18" fmla="*/ 0 w 117"/>
                  <a:gd name="T19" fmla="*/ 0 h 328"/>
                  <a:gd name="T20" fmla="*/ 0 w 117"/>
                  <a:gd name="T21" fmla="*/ 0 h 328"/>
                  <a:gd name="T22" fmla="*/ 0 w 117"/>
                  <a:gd name="T23" fmla="*/ 1 h 328"/>
                  <a:gd name="T24" fmla="*/ 0 w 117"/>
                  <a:gd name="T25" fmla="*/ 1 h 328"/>
                  <a:gd name="T26" fmla="*/ 0 w 117"/>
                  <a:gd name="T27" fmla="*/ 1 h 328"/>
                  <a:gd name="T28" fmla="*/ 0 w 117"/>
                  <a:gd name="T29" fmla="*/ 1 h 328"/>
                  <a:gd name="T30" fmla="*/ 0 w 117"/>
                  <a:gd name="T31" fmla="*/ 1 h 328"/>
                  <a:gd name="T32" fmla="*/ 0 w 117"/>
                  <a:gd name="T33" fmla="*/ 1 h 328"/>
                  <a:gd name="T34" fmla="*/ 0 w 117"/>
                  <a:gd name="T35" fmla="*/ 1 h 328"/>
                  <a:gd name="T36" fmla="*/ 0 w 117"/>
                  <a:gd name="T37" fmla="*/ 1 h 328"/>
                  <a:gd name="T38" fmla="*/ 0 w 117"/>
                  <a:gd name="T39" fmla="*/ 1 h 328"/>
                  <a:gd name="T40" fmla="*/ 0 w 117"/>
                  <a:gd name="T41" fmla="*/ 1 h 328"/>
                  <a:gd name="T42" fmla="*/ 0 w 117"/>
                  <a:gd name="T43" fmla="*/ 1 h 328"/>
                  <a:gd name="T44" fmla="*/ 0 w 117"/>
                  <a:gd name="T45" fmla="*/ 1 h 328"/>
                  <a:gd name="T46" fmla="*/ 0 w 117"/>
                  <a:gd name="T47" fmla="*/ 1 h 328"/>
                  <a:gd name="T48" fmla="*/ 0 w 117"/>
                  <a:gd name="T49" fmla="*/ 1 h 328"/>
                  <a:gd name="T50" fmla="*/ 0 w 117"/>
                  <a:gd name="T51" fmla="*/ 1 h 3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328"/>
                  <a:gd name="T80" fmla="*/ 117 w 117"/>
                  <a:gd name="T81" fmla="*/ 328 h 3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328">
                    <a:moveTo>
                      <a:pt x="117" y="316"/>
                    </a:moveTo>
                    <a:lnTo>
                      <a:pt x="117" y="316"/>
                    </a:lnTo>
                    <a:lnTo>
                      <a:pt x="105" y="270"/>
                    </a:lnTo>
                    <a:lnTo>
                      <a:pt x="82" y="234"/>
                    </a:lnTo>
                    <a:lnTo>
                      <a:pt x="69" y="199"/>
                    </a:lnTo>
                    <a:lnTo>
                      <a:pt x="58" y="164"/>
                    </a:lnTo>
                    <a:lnTo>
                      <a:pt x="47" y="117"/>
                    </a:lnTo>
                    <a:lnTo>
                      <a:pt x="34" y="82"/>
                    </a:lnTo>
                    <a:lnTo>
                      <a:pt x="34" y="47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11" y="82"/>
                    </a:lnTo>
                    <a:lnTo>
                      <a:pt x="23" y="129"/>
                    </a:lnTo>
                    <a:lnTo>
                      <a:pt x="34" y="164"/>
                    </a:lnTo>
                    <a:lnTo>
                      <a:pt x="47" y="199"/>
                    </a:lnTo>
                    <a:lnTo>
                      <a:pt x="58" y="246"/>
                    </a:lnTo>
                    <a:lnTo>
                      <a:pt x="82" y="281"/>
                    </a:lnTo>
                    <a:lnTo>
                      <a:pt x="93" y="328"/>
                    </a:lnTo>
                    <a:lnTo>
                      <a:pt x="105" y="328"/>
                    </a:lnTo>
                    <a:lnTo>
                      <a:pt x="117" y="328"/>
                    </a:lnTo>
                    <a:lnTo>
                      <a:pt x="117" y="31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3" name="Freeform 74"/>
              <p:cNvSpPr>
                <a:spLocks/>
              </p:cNvSpPr>
              <p:nvPr/>
            </p:nvSpPr>
            <p:spPr bwMode="auto">
              <a:xfrm>
                <a:off x="1152" y="1827"/>
                <a:ext cx="141" cy="252"/>
              </a:xfrm>
              <a:custGeom>
                <a:avLst/>
                <a:gdLst>
                  <a:gd name="T0" fmla="*/ 1 w 281"/>
                  <a:gd name="T1" fmla="*/ 1 h 504"/>
                  <a:gd name="T2" fmla="*/ 1 w 281"/>
                  <a:gd name="T3" fmla="*/ 1 h 504"/>
                  <a:gd name="T4" fmla="*/ 1 w 281"/>
                  <a:gd name="T5" fmla="*/ 1 h 504"/>
                  <a:gd name="T6" fmla="*/ 1 w 281"/>
                  <a:gd name="T7" fmla="*/ 1 h 504"/>
                  <a:gd name="T8" fmla="*/ 1 w 281"/>
                  <a:gd name="T9" fmla="*/ 1 h 504"/>
                  <a:gd name="T10" fmla="*/ 1 w 281"/>
                  <a:gd name="T11" fmla="*/ 1 h 504"/>
                  <a:gd name="T12" fmla="*/ 1 w 281"/>
                  <a:gd name="T13" fmla="*/ 1 h 504"/>
                  <a:gd name="T14" fmla="*/ 1 w 281"/>
                  <a:gd name="T15" fmla="*/ 1 h 504"/>
                  <a:gd name="T16" fmla="*/ 1 w 281"/>
                  <a:gd name="T17" fmla="*/ 1 h 504"/>
                  <a:gd name="T18" fmla="*/ 1 w 281"/>
                  <a:gd name="T19" fmla="*/ 1 h 504"/>
                  <a:gd name="T20" fmla="*/ 1 w 281"/>
                  <a:gd name="T21" fmla="*/ 1 h 504"/>
                  <a:gd name="T22" fmla="*/ 1 w 281"/>
                  <a:gd name="T23" fmla="*/ 1 h 504"/>
                  <a:gd name="T24" fmla="*/ 1 w 281"/>
                  <a:gd name="T25" fmla="*/ 1 h 504"/>
                  <a:gd name="T26" fmla="*/ 1 w 281"/>
                  <a:gd name="T27" fmla="*/ 1 h 504"/>
                  <a:gd name="T28" fmla="*/ 1 w 281"/>
                  <a:gd name="T29" fmla="*/ 1 h 504"/>
                  <a:gd name="T30" fmla="*/ 1 w 281"/>
                  <a:gd name="T31" fmla="*/ 1 h 504"/>
                  <a:gd name="T32" fmla="*/ 1 w 281"/>
                  <a:gd name="T33" fmla="*/ 1 h 504"/>
                  <a:gd name="T34" fmla="*/ 1 w 281"/>
                  <a:gd name="T35" fmla="*/ 0 h 504"/>
                  <a:gd name="T36" fmla="*/ 0 w 281"/>
                  <a:gd name="T37" fmla="*/ 1 h 504"/>
                  <a:gd name="T38" fmla="*/ 1 w 281"/>
                  <a:gd name="T39" fmla="*/ 1 h 504"/>
                  <a:gd name="T40" fmla="*/ 1 w 281"/>
                  <a:gd name="T41" fmla="*/ 1 h 504"/>
                  <a:gd name="T42" fmla="*/ 1 w 281"/>
                  <a:gd name="T43" fmla="*/ 1 h 504"/>
                  <a:gd name="T44" fmla="*/ 1 w 281"/>
                  <a:gd name="T45" fmla="*/ 1 h 504"/>
                  <a:gd name="T46" fmla="*/ 1 w 281"/>
                  <a:gd name="T47" fmla="*/ 1 h 504"/>
                  <a:gd name="T48" fmla="*/ 1 w 281"/>
                  <a:gd name="T49" fmla="*/ 1 h 504"/>
                  <a:gd name="T50" fmla="*/ 1 w 281"/>
                  <a:gd name="T51" fmla="*/ 1 h 504"/>
                  <a:gd name="T52" fmla="*/ 1 w 281"/>
                  <a:gd name="T53" fmla="*/ 1 h 504"/>
                  <a:gd name="T54" fmla="*/ 1 w 281"/>
                  <a:gd name="T55" fmla="*/ 1 h 504"/>
                  <a:gd name="T56" fmla="*/ 1 w 281"/>
                  <a:gd name="T57" fmla="*/ 1 h 504"/>
                  <a:gd name="T58" fmla="*/ 1 w 281"/>
                  <a:gd name="T59" fmla="*/ 1 h 504"/>
                  <a:gd name="T60" fmla="*/ 1 w 281"/>
                  <a:gd name="T61" fmla="*/ 1 h 504"/>
                  <a:gd name="T62" fmla="*/ 1 w 281"/>
                  <a:gd name="T63" fmla="*/ 1 h 504"/>
                  <a:gd name="T64" fmla="*/ 1 w 281"/>
                  <a:gd name="T65" fmla="*/ 1 h 504"/>
                  <a:gd name="T66" fmla="*/ 1 w 281"/>
                  <a:gd name="T67" fmla="*/ 1 h 504"/>
                  <a:gd name="T68" fmla="*/ 1 w 281"/>
                  <a:gd name="T69" fmla="*/ 1 h 504"/>
                  <a:gd name="T70" fmla="*/ 1 w 281"/>
                  <a:gd name="T71" fmla="*/ 1 h 504"/>
                  <a:gd name="T72" fmla="*/ 1 w 281"/>
                  <a:gd name="T73" fmla="*/ 1 h 504"/>
                  <a:gd name="T74" fmla="*/ 1 w 281"/>
                  <a:gd name="T75" fmla="*/ 1 h 504"/>
                  <a:gd name="T76" fmla="*/ 1 w 281"/>
                  <a:gd name="T77" fmla="*/ 1 h 504"/>
                  <a:gd name="T78" fmla="*/ 1 w 281"/>
                  <a:gd name="T79" fmla="*/ 1 h 504"/>
                  <a:gd name="T80" fmla="*/ 1 w 281"/>
                  <a:gd name="T81" fmla="*/ 1 h 504"/>
                  <a:gd name="T82" fmla="*/ 1 w 281"/>
                  <a:gd name="T83" fmla="*/ 1 h 5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1"/>
                  <a:gd name="T127" fmla="*/ 0 h 504"/>
                  <a:gd name="T128" fmla="*/ 281 w 281"/>
                  <a:gd name="T129" fmla="*/ 504 h 5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1" h="504">
                    <a:moveTo>
                      <a:pt x="270" y="469"/>
                    </a:moveTo>
                    <a:lnTo>
                      <a:pt x="270" y="480"/>
                    </a:lnTo>
                    <a:lnTo>
                      <a:pt x="257" y="469"/>
                    </a:lnTo>
                    <a:lnTo>
                      <a:pt x="246" y="445"/>
                    </a:lnTo>
                    <a:lnTo>
                      <a:pt x="235" y="421"/>
                    </a:lnTo>
                    <a:lnTo>
                      <a:pt x="223" y="398"/>
                    </a:lnTo>
                    <a:lnTo>
                      <a:pt x="199" y="375"/>
                    </a:lnTo>
                    <a:lnTo>
                      <a:pt x="188" y="339"/>
                    </a:lnTo>
                    <a:lnTo>
                      <a:pt x="175" y="304"/>
                    </a:lnTo>
                    <a:lnTo>
                      <a:pt x="153" y="270"/>
                    </a:lnTo>
                    <a:lnTo>
                      <a:pt x="141" y="235"/>
                    </a:lnTo>
                    <a:lnTo>
                      <a:pt x="129" y="199"/>
                    </a:lnTo>
                    <a:lnTo>
                      <a:pt x="106" y="164"/>
                    </a:lnTo>
                    <a:lnTo>
                      <a:pt x="94" y="129"/>
                    </a:lnTo>
                    <a:lnTo>
                      <a:pt x="82" y="94"/>
                    </a:lnTo>
                    <a:lnTo>
                      <a:pt x="58" y="58"/>
                    </a:lnTo>
                    <a:lnTo>
                      <a:pt x="35" y="23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2" y="35"/>
                    </a:lnTo>
                    <a:lnTo>
                      <a:pt x="35" y="71"/>
                    </a:lnTo>
                    <a:lnTo>
                      <a:pt x="58" y="105"/>
                    </a:lnTo>
                    <a:lnTo>
                      <a:pt x="71" y="140"/>
                    </a:lnTo>
                    <a:lnTo>
                      <a:pt x="82" y="175"/>
                    </a:lnTo>
                    <a:lnTo>
                      <a:pt x="106" y="211"/>
                    </a:lnTo>
                    <a:lnTo>
                      <a:pt x="117" y="246"/>
                    </a:lnTo>
                    <a:lnTo>
                      <a:pt x="141" y="281"/>
                    </a:lnTo>
                    <a:lnTo>
                      <a:pt x="153" y="316"/>
                    </a:lnTo>
                    <a:lnTo>
                      <a:pt x="164" y="352"/>
                    </a:lnTo>
                    <a:lnTo>
                      <a:pt x="175" y="375"/>
                    </a:lnTo>
                    <a:lnTo>
                      <a:pt x="199" y="410"/>
                    </a:lnTo>
                    <a:lnTo>
                      <a:pt x="211" y="434"/>
                    </a:lnTo>
                    <a:lnTo>
                      <a:pt x="223" y="456"/>
                    </a:lnTo>
                    <a:lnTo>
                      <a:pt x="235" y="480"/>
                    </a:lnTo>
                    <a:lnTo>
                      <a:pt x="257" y="492"/>
                    </a:lnTo>
                    <a:lnTo>
                      <a:pt x="257" y="504"/>
                    </a:lnTo>
                    <a:lnTo>
                      <a:pt x="257" y="492"/>
                    </a:lnTo>
                    <a:lnTo>
                      <a:pt x="270" y="504"/>
                    </a:lnTo>
                    <a:lnTo>
                      <a:pt x="270" y="492"/>
                    </a:lnTo>
                    <a:lnTo>
                      <a:pt x="281" y="492"/>
                    </a:lnTo>
                    <a:lnTo>
                      <a:pt x="270" y="480"/>
                    </a:lnTo>
                    <a:lnTo>
                      <a:pt x="270" y="46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4" name="Freeform 75"/>
              <p:cNvSpPr>
                <a:spLocks/>
              </p:cNvSpPr>
              <p:nvPr/>
            </p:nvSpPr>
            <p:spPr bwMode="auto">
              <a:xfrm>
                <a:off x="1281" y="2061"/>
                <a:ext cx="270" cy="35"/>
              </a:xfrm>
              <a:custGeom>
                <a:avLst/>
                <a:gdLst>
                  <a:gd name="T0" fmla="*/ 1 w 540"/>
                  <a:gd name="T1" fmla="*/ 1 h 69"/>
                  <a:gd name="T2" fmla="*/ 1 w 540"/>
                  <a:gd name="T3" fmla="*/ 1 h 69"/>
                  <a:gd name="T4" fmla="*/ 1 w 540"/>
                  <a:gd name="T5" fmla="*/ 1 h 69"/>
                  <a:gd name="T6" fmla="*/ 1 w 540"/>
                  <a:gd name="T7" fmla="*/ 1 h 69"/>
                  <a:gd name="T8" fmla="*/ 1 w 540"/>
                  <a:gd name="T9" fmla="*/ 1 h 69"/>
                  <a:gd name="T10" fmla="*/ 1 w 540"/>
                  <a:gd name="T11" fmla="*/ 1 h 69"/>
                  <a:gd name="T12" fmla="*/ 1 w 540"/>
                  <a:gd name="T13" fmla="*/ 1 h 69"/>
                  <a:gd name="T14" fmla="*/ 1 w 540"/>
                  <a:gd name="T15" fmla="*/ 1 h 69"/>
                  <a:gd name="T16" fmla="*/ 1 w 540"/>
                  <a:gd name="T17" fmla="*/ 1 h 69"/>
                  <a:gd name="T18" fmla="*/ 1 w 540"/>
                  <a:gd name="T19" fmla="*/ 1 h 69"/>
                  <a:gd name="T20" fmla="*/ 1 w 540"/>
                  <a:gd name="T21" fmla="*/ 1 h 69"/>
                  <a:gd name="T22" fmla="*/ 1 w 540"/>
                  <a:gd name="T23" fmla="*/ 1 h 69"/>
                  <a:gd name="T24" fmla="*/ 1 w 540"/>
                  <a:gd name="T25" fmla="*/ 1 h 69"/>
                  <a:gd name="T26" fmla="*/ 1 w 540"/>
                  <a:gd name="T27" fmla="*/ 1 h 69"/>
                  <a:gd name="T28" fmla="*/ 1 w 540"/>
                  <a:gd name="T29" fmla="*/ 1 h 69"/>
                  <a:gd name="T30" fmla="*/ 1 w 540"/>
                  <a:gd name="T31" fmla="*/ 1 h 69"/>
                  <a:gd name="T32" fmla="*/ 1 w 540"/>
                  <a:gd name="T33" fmla="*/ 1 h 69"/>
                  <a:gd name="T34" fmla="*/ 1 w 540"/>
                  <a:gd name="T35" fmla="*/ 0 h 69"/>
                  <a:gd name="T36" fmla="*/ 0 w 540"/>
                  <a:gd name="T37" fmla="*/ 1 h 69"/>
                  <a:gd name="T38" fmla="*/ 1 w 540"/>
                  <a:gd name="T39" fmla="*/ 1 h 69"/>
                  <a:gd name="T40" fmla="*/ 1 w 540"/>
                  <a:gd name="T41" fmla="*/ 1 h 69"/>
                  <a:gd name="T42" fmla="*/ 1 w 540"/>
                  <a:gd name="T43" fmla="*/ 1 h 69"/>
                  <a:gd name="T44" fmla="*/ 1 w 540"/>
                  <a:gd name="T45" fmla="*/ 1 h 69"/>
                  <a:gd name="T46" fmla="*/ 1 w 540"/>
                  <a:gd name="T47" fmla="*/ 1 h 69"/>
                  <a:gd name="T48" fmla="*/ 1 w 540"/>
                  <a:gd name="T49" fmla="*/ 1 h 69"/>
                  <a:gd name="T50" fmla="*/ 1 w 540"/>
                  <a:gd name="T51" fmla="*/ 1 h 69"/>
                  <a:gd name="T52" fmla="*/ 1 w 540"/>
                  <a:gd name="T53" fmla="*/ 1 h 69"/>
                  <a:gd name="T54" fmla="*/ 1 w 540"/>
                  <a:gd name="T55" fmla="*/ 1 h 69"/>
                  <a:gd name="T56" fmla="*/ 1 w 540"/>
                  <a:gd name="T57" fmla="*/ 1 h 69"/>
                  <a:gd name="T58" fmla="*/ 1 w 540"/>
                  <a:gd name="T59" fmla="*/ 1 h 69"/>
                  <a:gd name="T60" fmla="*/ 1 w 540"/>
                  <a:gd name="T61" fmla="*/ 1 h 69"/>
                  <a:gd name="T62" fmla="*/ 1 w 540"/>
                  <a:gd name="T63" fmla="*/ 1 h 69"/>
                  <a:gd name="T64" fmla="*/ 1 w 540"/>
                  <a:gd name="T65" fmla="*/ 1 h 69"/>
                  <a:gd name="T66" fmla="*/ 1 w 540"/>
                  <a:gd name="T67" fmla="*/ 1 h 69"/>
                  <a:gd name="T68" fmla="*/ 1 w 540"/>
                  <a:gd name="T69" fmla="*/ 1 h 69"/>
                  <a:gd name="T70" fmla="*/ 1 w 540"/>
                  <a:gd name="T71" fmla="*/ 1 h 69"/>
                  <a:gd name="T72" fmla="*/ 1 w 540"/>
                  <a:gd name="T73" fmla="*/ 1 h 69"/>
                  <a:gd name="T74" fmla="*/ 1 w 540"/>
                  <a:gd name="T75" fmla="*/ 1 h 69"/>
                  <a:gd name="T76" fmla="*/ 1 w 540"/>
                  <a:gd name="T77" fmla="*/ 1 h 69"/>
                  <a:gd name="T78" fmla="*/ 1 w 540"/>
                  <a:gd name="T79" fmla="*/ 1 h 69"/>
                  <a:gd name="T80" fmla="*/ 1 w 540"/>
                  <a:gd name="T81" fmla="*/ 1 h 69"/>
                  <a:gd name="T82" fmla="*/ 1 w 540"/>
                  <a:gd name="T83" fmla="*/ 1 h 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0"/>
                  <a:gd name="T127" fmla="*/ 0 h 69"/>
                  <a:gd name="T128" fmla="*/ 540 w 540"/>
                  <a:gd name="T129" fmla="*/ 69 h 6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0" h="69">
                    <a:moveTo>
                      <a:pt x="528" y="35"/>
                    </a:moveTo>
                    <a:lnTo>
                      <a:pt x="528" y="35"/>
                    </a:lnTo>
                    <a:lnTo>
                      <a:pt x="504" y="35"/>
                    </a:lnTo>
                    <a:lnTo>
                      <a:pt x="481" y="35"/>
                    </a:lnTo>
                    <a:lnTo>
                      <a:pt x="446" y="47"/>
                    </a:lnTo>
                    <a:lnTo>
                      <a:pt x="411" y="47"/>
                    </a:lnTo>
                    <a:lnTo>
                      <a:pt x="376" y="47"/>
                    </a:lnTo>
                    <a:lnTo>
                      <a:pt x="340" y="47"/>
                    </a:lnTo>
                    <a:lnTo>
                      <a:pt x="305" y="35"/>
                    </a:lnTo>
                    <a:lnTo>
                      <a:pt x="270" y="35"/>
                    </a:lnTo>
                    <a:lnTo>
                      <a:pt x="223" y="35"/>
                    </a:lnTo>
                    <a:lnTo>
                      <a:pt x="188" y="35"/>
                    </a:lnTo>
                    <a:lnTo>
                      <a:pt x="153" y="35"/>
                    </a:lnTo>
                    <a:lnTo>
                      <a:pt x="130" y="23"/>
                    </a:lnTo>
                    <a:lnTo>
                      <a:pt x="95" y="23"/>
                    </a:lnTo>
                    <a:lnTo>
                      <a:pt x="59" y="11"/>
                    </a:lnTo>
                    <a:lnTo>
                      <a:pt x="36" y="11"/>
                    </a:lnTo>
                    <a:lnTo>
                      <a:pt x="13" y="0"/>
                    </a:lnTo>
                    <a:lnTo>
                      <a:pt x="0" y="35"/>
                    </a:lnTo>
                    <a:lnTo>
                      <a:pt x="24" y="35"/>
                    </a:lnTo>
                    <a:lnTo>
                      <a:pt x="59" y="35"/>
                    </a:lnTo>
                    <a:lnTo>
                      <a:pt x="95" y="47"/>
                    </a:lnTo>
                    <a:lnTo>
                      <a:pt x="119" y="47"/>
                    </a:lnTo>
                    <a:lnTo>
                      <a:pt x="153" y="58"/>
                    </a:lnTo>
                    <a:lnTo>
                      <a:pt x="188" y="58"/>
                    </a:lnTo>
                    <a:lnTo>
                      <a:pt x="223" y="58"/>
                    </a:lnTo>
                    <a:lnTo>
                      <a:pt x="270" y="58"/>
                    </a:lnTo>
                    <a:lnTo>
                      <a:pt x="305" y="69"/>
                    </a:lnTo>
                    <a:lnTo>
                      <a:pt x="340" y="69"/>
                    </a:lnTo>
                    <a:lnTo>
                      <a:pt x="376" y="69"/>
                    </a:lnTo>
                    <a:lnTo>
                      <a:pt x="411" y="69"/>
                    </a:lnTo>
                    <a:lnTo>
                      <a:pt x="446" y="69"/>
                    </a:lnTo>
                    <a:lnTo>
                      <a:pt x="481" y="69"/>
                    </a:lnTo>
                    <a:lnTo>
                      <a:pt x="504" y="58"/>
                    </a:lnTo>
                    <a:lnTo>
                      <a:pt x="528" y="58"/>
                    </a:lnTo>
                    <a:lnTo>
                      <a:pt x="540" y="58"/>
                    </a:lnTo>
                    <a:lnTo>
                      <a:pt x="540" y="47"/>
                    </a:lnTo>
                    <a:lnTo>
                      <a:pt x="540" y="35"/>
                    </a:lnTo>
                    <a:lnTo>
                      <a:pt x="528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5" name="Freeform 76"/>
              <p:cNvSpPr>
                <a:spLocks/>
              </p:cNvSpPr>
              <p:nvPr/>
            </p:nvSpPr>
            <p:spPr bwMode="auto">
              <a:xfrm>
                <a:off x="1545" y="2050"/>
                <a:ext cx="35" cy="41"/>
              </a:xfrm>
              <a:custGeom>
                <a:avLst/>
                <a:gdLst>
                  <a:gd name="T0" fmla="*/ 0 w 71"/>
                  <a:gd name="T1" fmla="*/ 1 h 82"/>
                  <a:gd name="T2" fmla="*/ 0 w 71"/>
                  <a:gd name="T3" fmla="*/ 1 h 82"/>
                  <a:gd name="T4" fmla="*/ 0 w 71"/>
                  <a:gd name="T5" fmla="*/ 1 h 82"/>
                  <a:gd name="T6" fmla="*/ 0 w 71"/>
                  <a:gd name="T7" fmla="*/ 1 h 82"/>
                  <a:gd name="T8" fmla="*/ 0 w 71"/>
                  <a:gd name="T9" fmla="*/ 1 h 82"/>
                  <a:gd name="T10" fmla="*/ 0 w 71"/>
                  <a:gd name="T11" fmla="*/ 1 h 82"/>
                  <a:gd name="T12" fmla="*/ 0 w 71"/>
                  <a:gd name="T13" fmla="*/ 1 h 82"/>
                  <a:gd name="T14" fmla="*/ 0 w 71"/>
                  <a:gd name="T15" fmla="*/ 1 h 82"/>
                  <a:gd name="T16" fmla="*/ 0 w 71"/>
                  <a:gd name="T17" fmla="*/ 1 h 82"/>
                  <a:gd name="T18" fmla="*/ 0 w 71"/>
                  <a:gd name="T19" fmla="*/ 1 h 82"/>
                  <a:gd name="T20" fmla="*/ 0 w 71"/>
                  <a:gd name="T21" fmla="*/ 1 h 82"/>
                  <a:gd name="T22" fmla="*/ 0 w 71"/>
                  <a:gd name="T23" fmla="*/ 1 h 82"/>
                  <a:gd name="T24" fmla="*/ 0 w 71"/>
                  <a:gd name="T25" fmla="*/ 1 h 82"/>
                  <a:gd name="T26" fmla="*/ 0 w 71"/>
                  <a:gd name="T27" fmla="*/ 1 h 82"/>
                  <a:gd name="T28" fmla="*/ 0 w 71"/>
                  <a:gd name="T29" fmla="*/ 1 h 82"/>
                  <a:gd name="T30" fmla="*/ 0 w 71"/>
                  <a:gd name="T31" fmla="*/ 1 h 82"/>
                  <a:gd name="T32" fmla="*/ 0 w 71"/>
                  <a:gd name="T33" fmla="*/ 1 h 82"/>
                  <a:gd name="T34" fmla="*/ 0 w 71"/>
                  <a:gd name="T35" fmla="*/ 1 h 82"/>
                  <a:gd name="T36" fmla="*/ 0 w 71"/>
                  <a:gd name="T37" fmla="*/ 1 h 82"/>
                  <a:gd name="T38" fmla="*/ 0 w 71"/>
                  <a:gd name="T39" fmla="*/ 1 h 82"/>
                  <a:gd name="T40" fmla="*/ 0 w 71"/>
                  <a:gd name="T41" fmla="*/ 1 h 82"/>
                  <a:gd name="T42" fmla="*/ 0 w 71"/>
                  <a:gd name="T43" fmla="*/ 0 h 82"/>
                  <a:gd name="T44" fmla="*/ 0 w 71"/>
                  <a:gd name="T45" fmla="*/ 0 h 82"/>
                  <a:gd name="T46" fmla="*/ 0 w 71"/>
                  <a:gd name="T47" fmla="*/ 0 h 82"/>
                  <a:gd name="T48" fmla="*/ 0 w 71"/>
                  <a:gd name="T49" fmla="*/ 1 h 82"/>
                  <a:gd name="T50" fmla="*/ 0 w 71"/>
                  <a:gd name="T51" fmla="*/ 1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82"/>
                  <a:gd name="T80" fmla="*/ 71 w 71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82">
                    <a:moveTo>
                      <a:pt x="47" y="11"/>
                    </a:moveTo>
                    <a:lnTo>
                      <a:pt x="47" y="11"/>
                    </a:lnTo>
                    <a:lnTo>
                      <a:pt x="47" y="24"/>
                    </a:lnTo>
                    <a:lnTo>
                      <a:pt x="35" y="24"/>
                    </a:lnTo>
                    <a:lnTo>
                      <a:pt x="24" y="35"/>
                    </a:lnTo>
                    <a:lnTo>
                      <a:pt x="24" y="47"/>
                    </a:lnTo>
                    <a:lnTo>
                      <a:pt x="12" y="59"/>
                    </a:lnTo>
                    <a:lnTo>
                      <a:pt x="0" y="59"/>
                    </a:lnTo>
                    <a:lnTo>
                      <a:pt x="0" y="82"/>
                    </a:lnTo>
                    <a:lnTo>
                      <a:pt x="12" y="82"/>
                    </a:lnTo>
                    <a:lnTo>
                      <a:pt x="24" y="71"/>
                    </a:lnTo>
                    <a:lnTo>
                      <a:pt x="35" y="59"/>
                    </a:lnTo>
                    <a:lnTo>
                      <a:pt x="47" y="59"/>
                    </a:lnTo>
                    <a:lnTo>
                      <a:pt x="59" y="47"/>
                    </a:lnTo>
                    <a:lnTo>
                      <a:pt x="59" y="35"/>
                    </a:lnTo>
                    <a:lnTo>
                      <a:pt x="71" y="24"/>
                    </a:lnTo>
                    <a:lnTo>
                      <a:pt x="71" y="11"/>
                    </a:lnTo>
                    <a:lnTo>
                      <a:pt x="71" y="24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47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6" name="Freeform 77"/>
              <p:cNvSpPr>
                <a:spLocks/>
              </p:cNvSpPr>
              <p:nvPr/>
            </p:nvSpPr>
            <p:spPr bwMode="auto">
              <a:xfrm>
                <a:off x="1569" y="1774"/>
                <a:ext cx="99" cy="287"/>
              </a:xfrm>
              <a:custGeom>
                <a:avLst/>
                <a:gdLst>
                  <a:gd name="T0" fmla="*/ 0 w 199"/>
                  <a:gd name="T1" fmla="*/ 0 h 575"/>
                  <a:gd name="T2" fmla="*/ 0 w 199"/>
                  <a:gd name="T3" fmla="*/ 0 h 575"/>
                  <a:gd name="T4" fmla="*/ 0 w 199"/>
                  <a:gd name="T5" fmla="*/ 0 h 575"/>
                  <a:gd name="T6" fmla="*/ 0 w 199"/>
                  <a:gd name="T7" fmla="*/ 0 h 575"/>
                  <a:gd name="T8" fmla="*/ 0 w 199"/>
                  <a:gd name="T9" fmla="*/ 0 h 575"/>
                  <a:gd name="T10" fmla="*/ 0 w 199"/>
                  <a:gd name="T11" fmla="*/ 0 h 575"/>
                  <a:gd name="T12" fmla="*/ 0 w 199"/>
                  <a:gd name="T13" fmla="*/ 0 h 575"/>
                  <a:gd name="T14" fmla="*/ 0 w 199"/>
                  <a:gd name="T15" fmla="*/ 0 h 575"/>
                  <a:gd name="T16" fmla="*/ 0 w 199"/>
                  <a:gd name="T17" fmla="*/ 0 h 575"/>
                  <a:gd name="T18" fmla="*/ 0 w 199"/>
                  <a:gd name="T19" fmla="*/ 0 h 575"/>
                  <a:gd name="T20" fmla="*/ 0 w 199"/>
                  <a:gd name="T21" fmla="*/ 0 h 575"/>
                  <a:gd name="T22" fmla="*/ 0 w 199"/>
                  <a:gd name="T23" fmla="*/ 0 h 575"/>
                  <a:gd name="T24" fmla="*/ 0 w 199"/>
                  <a:gd name="T25" fmla="*/ 0 h 575"/>
                  <a:gd name="T26" fmla="*/ 0 w 199"/>
                  <a:gd name="T27" fmla="*/ 0 h 575"/>
                  <a:gd name="T28" fmla="*/ 0 w 199"/>
                  <a:gd name="T29" fmla="*/ 0 h 575"/>
                  <a:gd name="T30" fmla="*/ 0 w 199"/>
                  <a:gd name="T31" fmla="*/ 0 h 575"/>
                  <a:gd name="T32" fmla="*/ 0 w 199"/>
                  <a:gd name="T33" fmla="*/ 0 h 575"/>
                  <a:gd name="T34" fmla="*/ 0 w 199"/>
                  <a:gd name="T35" fmla="*/ 0 h 575"/>
                  <a:gd name="T36" fmla="*/ 0 w 199"/>
                  <a:gd name="T37" fmla="*/ 0 h 575"/>
                  <a:gd name="T38" fmla="*/ 0 w 199"/>
                  <a:gd name="T39" fmla="*/ 0 h 575"/>
                  <a:gd name="T40" fmla="*/ 0 w 199"/>
                  <a:gd name="T41" fmla="*/ 0 h 575"/>
                  <a:gd name="T42" fmla="*/ 0 w 199"/>
                  <a:gd name="T43" fmla="*/ 0 h 575"/>
                  <a:gd name="T44" fmla="*/ 0 w 199"/>
                  <a:gd name="T45" fmla="*/ 0 h 575"/>
                  <a:gd name="T46" fmla="*/ 0 w 199"/>
                  <a:gd name="T47" fmla="*/ 0 h 575"/>
                  <a:gd name="T48" fmla="*/ 0 w 199"/>
                  <a:gd name="T49" fmla="*/ 0 h 575"/>
                  <a:gd name="T50" fmla="*/ 0 w 199"/>
                  <a:gd name="T51" fmla="*/ 0 h 5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575"/>
                  <a:gd name="T80" fmla="*/ 199 w 199"/>
                  <a:gd name="T81" fmla="*/ 575 h 5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575">
                    <a:moveTo>
                      <a:pt x="176" y="12"/>
                    </a:moveTo>
                    <a:lnTo>
                      <a:pt x="164" y="12"/>
                    </a:lnTo>
                    <a:lnTo>
                      <a:pt x="152" y="82"/>
                    </a:lnTo>
                    <a:lnTo>
                      <a:pt x="141" y="141"/>
                    </a:lnTo>
                    <a:lnTo>
                      <a:pt x="117" y="211"/>
                    </a:lnTo>
                    <a:lnTo>
                      <a:pt x="94" y="281"/>
                    </a:lnTo>
                    <a:lnTo>
                      <a:pt x="82" y="352"/>
                    </a:lnTo>
                    <a:lnTo>
                      <a:pt x="46" y="422"/>
                    </a:lnTo>
                    <a:lnTo>
                      <a:pt x="24" y="493"/>
                    </a:lnTo>
                    <a:lnTo>
                      <a:pt x="0" y="562"/>
                    </a:lnTo>
                    <a:lnTo>
                      <a:pt x="24" y="575"/>
                    </a:lnTo>
                    <a:lnTo>
                      <a:pt x="46" y="504"/>
                    </a:lnTo>
                    <a:lnTo>
                      <a:pt x="70" y="434"/>
                    </a:lnTo>
                    <a:lnTo>
                      <a:pt x="94" y="363"/>
                    </a:lnTo>
                    <a:lnTo>
                      <a:pt x="117" y="293"/>
                    </a:lnTo>
                    <a:lnTo>
                      <a:pt x="141" y="223"/>
                    </a:lnTo>
                    <a:lnTo>
                      <a:pt x="164" y="153"/>
                    </a:lnTo>
                    <a:lnTo>
                      <a:pt x="176" y="82"/>
                    </a:lnTo>
                    <a:lnTo>
                      <a:pt x="199" y="24"/>
                    </a:lnTo>
                    <a:lnTo>
                      <a:pt x="187" y="24"/>
                    </a:lnTo>
                    <a:lnTo>
                      <a:pt x="199" y="24"/>
                    </a:lnTo>
                    <a:lnTo>
                      <a:pt x="187" y="12"/>
                    </a:lnTo>
                    <a:lnTo>
                      <a:pt x="187" y="0"/>
                    </a:lnTo>
                    <a:lnTo>
                      <a:pt x="176" y="12"/>
                    </a:lnTo>
                    <a:lnTo>
                      <a:pt x="164" y="12"/>
                    </a:lnTo>
                    <a:lnTo>
                      <a:pt x="176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7" name="Freeform 78"/>
              <p:cNvSpPr>
                <a:spLocks/>
              </p:cNvSpPr>
              <p:nvPr/>
            </p:nvSpPr>
            <p:spPr bwMode="auto">
              <a:xfrm>
                <a:off x="1645" y="1593"/>
                <a:ext cx="47" cy="193"/>
              </a:xfrm>
              <a:custGeom>
                <a:avLst/>
                <a:gdLst>
                  <a:gd name="T0" fmla="*/ 0 w 95"/>
                  <a:gd name="T1" fmla="*/ 1 h 386"/>
                  <a:gd name="T2" fmla="*/ 0 w 95"/>
                  <a:gd name="T3" fmla="*/ 1 h 386"/>
                  <a:gd name="T4" fmla="*/ 0 w 95"/>
                  <a:gd name="T5" fmla="*/ 1 h 386"/>
                  <a:gd name="T6" fmla="*/ 0 w 95"/>
                  <a:gd name="T7" fmla="*/ 1 h 386"/>
                  <a:gd name="T8" fmla="*/ 0 w 95"/>
                  <a:gd name="T9" fmla="*/ 1 h 386"/>
                  <a:gd name="T10" fmla="*/ 0 w 95"/>
                  <a:gd name="T11" fmla="*/ 1 h 386"/>
                  <a:gd name="T12" fmla="*/ 0 w 95"/>
                  <a:gd name="T13" fmla="*/ 1 h 386"/>
                  <a:gd name="T14" fmla="*/ 0 w 95"/>
                  <a:gd name="T15" fmla="*/ 1 h 386"/>
                  <a:gd name="T16" fmla="*/ 0 w 95"/>
                  <a:gd name="T17" fmla="*/ 1 h 386"/>
                  <a:gd name="T18" fmla="*/ 0 w 95"/>
                  <a:gd name="T19" fmla="*/ 1 h 386"/>
                  <a:gd name="T20" fmla="*/ 0 w 95"/>
                  <a:gd name="T21" fmla="*/ 1 h 386"/>
                  <a:gd name="T22" fmla="*/ 0 w 95"/>
                  <a:gd name="T23" fmla="*/ 1 h 386"/>
                  <a:gd name="T24" fmla="*/ 0 w 95"/>
                  <a:gd name="T25" fmla="*/ 1 h 386"/>
                  <a:gd name="T26" fmla="*/ 0 w 95"/>
                  <a:gd name="T27" fmla="*/ 1 h 386"/>
                  <a:gd name="T28" fmla="*/ 0 w 95"/>
                  <a:gd name="T29" fmla="*/ 1 h 386"/>
                  <a:gd name="T30" fmla="*/ 0 w 95"/>
                  <a:gd name="T31" fmla="*/ 1 h 386"/>
                  <a:gd name="T32" fmla="*/ 0 w 95"/>
                  <a:gd name="T33" fmla="*/ 1 h 386"/>
                  <a:gd name="T34" fmla="*/ 0 w 95"/>
                  <a:gd name="T35" fmla="*/ 1 h 386"/>
                  <a:gd name="T36" fmla="*/ 0 w 95"/>
                  <a:gd name="T37" fmla="*/ 0 h 386"/>
                  <a:gd name="T38" fmla="*/ 0 w 95"/>
                  <a:gd name="T39" fmla="*/ 1 h 386"/>
                  <a:gd name="T40" fmla="*/ 0 w 95"/>
                  <a:gd name="T41" fmla="*/ 0 h 386"/>
                  <a:gd name="T42" fmla="*/ 0 w 95"/>
                  <a:gd name="T43" fmla="*/ 0 h 386"/>
                  <a:gd name="T44" fmla="*/ 0 w 95"/>
                  <a:gd name="T45" fmla="*/ 1 h 386"/>
                  <a:gd name="T46" fmla="*/ 0 w 95"/>
                  <a:gd name="T47" fmla="*/ 1 h 386"/>
                  <a:gd name="T48" fmla="*/ 0 w 95"/>
                  <a:gd name="T49" fmla="*/ 1 h 386"/>
                  <a:gd name="T50" fmla="*/ 0 w 95"/>
                  <a:gd name="T51" fmla="*/ 1 h 3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386"/>
                  <a:gd name="T80" fmla="*/ 95 w 95"/>
                  <a:gd name="T81" fmla="*/ 386 h 3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386">
                    <a:moveTo>
                      <a:pt x="0" y="11"/>
                    </a:moveTo>
                    <a:lnTo>
                      <a:pt x="0" y="22"/>
                    </a:lnTo>
                    <a:lnTo>
                      <a:pt x="35" y="46"/>
                    </a:lnTo>
                    <a:lnTo>
                      <a:pt x="59" y="81"/>
                    </a:lnTo>
                    <a:lnTo>
                      <a:pt x="71" y="128"/>
                    </a:lnTo>
                    <a:lnTo>
                      <a:pt x="71" y="175"/>
                    </a:lnTo>
                    <a:lnTo>
                      <a:pt x="59" y="234"/>
                    </a:lnTo>
                    <a:lnTo>
                      <a:pt x="47" y="292"/>
                    </a:lnTo>
                    <a:lnTo>
                      <a:pt x="35" y="339"/>
                    </a:lnTo>
                    <a:lnTo>
                      <a:pt x="24" y="374"/>
                    </a:lnTo>
                    <a:lnTo>
                      <a:pt x="35" y="386"/>
                    </a:lnTo>
                    <a:lnTo>
                      <a:pt x="59" y="339"/>
                    </a:lnTo>
                    <a:lnTo>
                      <a:pt x="71" y="292"/>
                    </a:lnTo>
                    <a:lnTo>
                      <a:pt x="82" y="234"/>
                    </a:lnTo>
                    <a:lnTo>
                      <a:pt x="95" y="175"/>
                    </a:lnTo>
                    <a:lnTo>
                      <a:pt x="95" y="128"/>
                    </a:lnTo>
                    <a:lnTo>
                      <a:pt x="82" y="69"/>
                    </a:lnTo>
                    <a:lnTo>
                      <a:pt x="59" y="35"/>
                    </a:lnTo>
                    <a:lnTo>
                      <a:pt x="12" y="0"/>
                    </a:lnTo>
                    <a:lnTo>
                      <a:pt x="2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8" name="Freeform 79"/>
              <p:cNvSpPr>
                <a:spLocks/>
              </p:cNvSpPr>
              <p:nvPr/>
            </p:nvSpPr>
            <p:spPr bwMode="auto">
              <a:xfrm>
                <a:off x="1639" y="1581"/>
                <a:ext cx="17" cy="18"/>
              </a:xfrm>
              <a:custGeom>
                <a:avLst/>
                <a:gdLst>
                  <a:gd name="T0" fmla="*/ 0 w 35"/>
                  <a:gd name="T1" fmla="*/ 1 h 35"/>
                  <a:gd name="T2" fmla="*/ 0 w 35"/>
                  <a:gd name="T3" fmla="*/ 1 h 35"/>
                  <a:gd name="T4" fmla="*/ 0 w 35"/>
                  <a:gd name="T5" fmla="*/ 1 h 35"/>
                  <a:gd name="T6" fmla="*/ 0 w 35"/>
                  <a:gd name="T7" fmla="*/ 1 h 35"/>
                  <a:gd name="T8" fmla="*/ 0 w 35"/>
                  <a:gd name="T9" fmla="*/ 1 h 35"/>
                  <a:gd name="T10" fmla="*/ 0 w 35"/>
                  <a:gd name="T11" fmla="*/ 1 h 35"/>
                  <a:gd name="T12" fmla="*/ 0 w 35"/>
                  <a:gd name="T13" fmla="*/ 1 h 35"/>
                  <a:gd name="T14" fmla="*/ 0 w 35"/>
                  <a:gd name="T15" fmla="*/ 1 h 35"/>
                  <a:gd name="T16" fmla="*/ 0 w 35"/>
                  <a:gd name="T17" fmla="*/ 1 h 35"/>
                  <a:gd name="T18" fmla="*/ 0 w 35"/>
                  <a:gd name="T19" fmla="*/ 0 h 35"/>
                  <a:gd name="T20" fmla="*/ 0 w 35"/>
                  <a:gd name="T21" fmla="*/ 0 h 35"/>
                  <a:gd name="T22" fmla="*/ 0 w 35"/>
                  <a:gd name="T23" fmla="*/ 1 h 35"/>
                  <a:gd name="T24" fmla="*/ 0 w 35"/>
                  <a:gd name="T25" fmla="*/ 0 h 35"/>
                  <a:gd name="T26" fmla="*/ 0 w 35"/>
                  <a:gd name="T27" fmla="*/ 0 h 35"/>
                  <a:gd name="T28" fmla="*/ 0 w 35"/>
                  <a:gd name="T29" fmla="*/ 0 h 35"/>
                  <a:gd name="T30" fmla="*/ 0 w 35"/>
                  <a:gd name="T31" fmla="*/ 1 h 35"/>
                  <a:gd name="T32" fmla="*/ 0 w 35"/>
                  <a:gd name="T33" fmla="*/ 1 h 35"/>
                  <a:gd name="T34" fmla="*/ 0 w 35"/>
                  <a:gd name="T35" fmla="*/ 1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5"/>
                  <a:gd name="T56" fmla="*/ 35 w 35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5">
                    <a:moveTo>
                      <a:pt x="0" y="11"/>
                    </a:move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35" y="35"/>
                    </a:lnTo>
                    <a:lnTo>
                      <a:pt x="35" y="24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23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9" name="Freeform 80"/>
              <p:cNvSpPr>
                <a:spLocks/>
              </p:cNvSpPr>
              <p:nvPr/>
            </p:nvSpPr>
            <p:spPr bwMode="auto">
              <a:xfrm>
                <a:off x="1639" y="1552"/>
                <a:ext cx="12" cy="35"/>
              </a:xfrm>
              <a:custGeom>
                <a:avLst/>
                <a:gdLst>
                  <a:gd name="T0" fmla="*/ 0 w 23"/>
                  <a:gd name="T1" fmla="*/ 1 h 69"/>
                  <a:gd name="T2" fmla="*/ 0 w 23"/>
                  <a:gd name="T3" fmla="*/ 1 h 69"/>
                  <a:gd name="T4" fmla="*/ 0 w 23"/>
                  <a:gd name="T5" fmla="*/ 1 h 69"/>
                  <a:gd name="T6" fmla="*/ 0 w 23"/>
                  <a:gd name="T7" fmla="*/ 1 h 69"/>
                  <a:gd name="T8" fmla="*/ 0 w 23"/>
                  <a:gd name="T9" fmla="*/ 1 h 69"/>
                  <a:gd name="T10" fmla="*/ 0 w 23"/>
                  <a:gd name="T11" fmla="*/ 1 h 69"/>
                  <a:gd name="T12" fmla="*/ 1 w 23"/>
                  <a:gd name="T13" fmla="*/ 1 h 69"/>
                  <a:gd name="T14" fmla="*/ 1 w 23"/>
                  <a:gd name="T15" fmla="*/ 1 h 69"/>
                  <a:gd name="T16" fmla="*/ 1 w 23"/>
                  <a:gd name="T17" fmla="*/ 1 h 69"/>
                  <a:gd name="T18" fmla="*/ 1 w 23"/>
                  <a:gd name="T19" fmla="*/ 1 h 69"/>
                  <a:gd name="T20" fmla="*/ 1 w 23"/>
                  <a:gd name="T21" fmla="*/ 1 h 69"/>
                  <a:gd name="T22" fmla="*/ 1 w 23"/>
                  <a:gd name="T23" fmla="*/ 1 h 69"/>
                  <a:gd name="T24" fmla="*/ 1 w 23"/>
                  <a:gd name="T25" fmla="*/ 1 h 69"/>
                  <a:gd name="T26" fmla="*/ 1 w 23"/>
                  <a:gd name="T27" fmla="*/ 0 h 69"/>
                  <a:gd name="T28" fmla="*/ 1 w 23"/>
                  <a:gd name="T29" fmla="*/ 0 h 69"/>
                  <a:gd name="T30" fmla="*/ 0 w 23"/>
                  <a:gd name="T31" fmla="*/ 0 h 69"/>
                  <a:gd name="T32" fmla="*/ 0 w 23"/>
                  <a:gd name="T33" fmla="*/ 1 h 69"/>
                  <a:gd name="T34" fmla="*/ 0 w 23"/>
                  <a:gd name="T35" fmla="*/ 1 h 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69"/>
                  <a:gd name="T56" fmla="*/ 23 w 23"/>
                  <a:gd name="T57" fmla="*/ 69 h 6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69">
                    <a:moveTo>
                      <a:pt x="0" y="11"/>
                    </a:moveTo>
                    <a:lnTo>
                      <a:pt x="0" y="11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0" y="69"/>
                    </a:lnTo>
                    <a:lnTo>
                      <a:pt x="23" y="69"/>
                    </a:lnTo>
                    <a:lnTo>
                      <a:pt x="23" y="46"/>
                    </a:lnTo>
                    <a:lnTo>
                      <a:pt x="23" y="35"/>
                    </a:lnTo>
                    <a:lnTo>
                      <a:pt x="23" y="22"/>
                    </a:lnTo>
                    <a:lnTo>
                      <a:pt x="23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0" name="Freeform 81"/>
              <p:cNvSpPr>
                <a:spLocks/>
              </p:cNvSpPr>
              <p:nvPr/>
            </p:nvSpPr>
            <p:spPr bwMode="auto">
              <a:xfrm>
                <a:off x="1639" y="1329"/>
                <a:ext cx="12" cy="228"/>
              </a:xfrm>
              <a:custGeom>
                <a:avLst/>
                <a:gdLst>
                  <a:gd name="T0" fmla="*/ 1 w 23"/>
                  <a:gd name="T1" fmla="*/ 0 h 457"/>
                  <a:gd name="T2" fmla="*/ 0 w 23"/>
                  <a:gd name="T3" fmla="*/ 0 h 457"/>
                  <a:gd name="T4" fmla="*/ 0 w 23"/>
                  <a:gd name="T5" fmla="*/ 0 h 457"/>
                  <a:gd name="T6" fmla="*/ 0 w 23"/>
                  <a:gd name="T7" fmla="*/ 0 h 457"/>
                  <a:gd name="T8" fmla="*/ 0 w 23"/>
                  <a:gd name="T9" fmla="*/ 0 h 457"/>
                  <a:gd name="T10" fmla="*/ 0 w 23"/>
                  <a:gd name="T11" fmla="*/ 0 h 457"/>
                  <a:gd name="T12" fmla="*/ 1 w 23"/>
                  <a:gd name="T13" fmla="*/ 0 h 457"/>
                  <a:gd name="T14" fmla="*/ 1 w 23"/>
                  <a:gd name="T15" fmla="*/ 0 h 457"/>
                  <a:gd name="T16" fmla="*/ 1 w 23"/>
                  <a:gd name="T17" fmla="*/ 0 h 457"/>
                  <a:gd name="T18" fmla="*/ 1 w 23"/>
                  <a:gd name="T19" fmla="*/ 0 h 457"/>
                  <a:gd name="T20" fmla="*/ 1 w 23"/>
                  <a:gd name="T21" fmla="*/ 0 h 457"/>
                  <a:gd name="T22" fmla="*/ 1 w 23"/>
                  <a:gd name="T23" fmla="*/ 0 h 457"/>
                  <a:gd name="T24" fmla="*/ 1 w 23"/>
                  <a:gd name="T25" fmla="*/ 0 h 457"/>
                  <a:gd name="T26" fmla="*/ 1 w 23"/>
                  <a:gd name="T27" fmla="*/ 0 h 457"/>
                  <a:gd name="T28" fmla="*/ 1 w 23"/>
                  <a:gd name="T29" fmla="*/ 0 h 457"/>
                  <a:gd name="T30" fmla="*/ 1 w 23"/>
                  <a:gd name="T31" fmla="*/ 0 h 457"/>
                  <a:gd name="T32" fmla="*/ 0 w 23"/>
                  <a:gd name="T33" fmla="*/ 0 h 457"/>
                  <a:gd name="T34" fmla="*/ 1 w 23"/>
                  <a:gd name="T35" fmla="*/ 0 h 4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457"/>
                  <a:gd name="T56" fmla="*/ 23 w 23"/>
                  <a:gd name="T57" fmla="*/ 457 h 4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457">
                    <a:moveTo>
                      <a:pt x="23" y="24"/>
                    </a:moveTo>
                    <a:lnTo>
                      <a:pt x="0" y="12"/>
                    </a:lnTo>
                    <a:lnTo>
                      <a:pt x="0" y="117"/>
                    </a:lnTo>
                    <a:lnTo>
                      <a:pt x="0" y="234"/>
                    </a:lnTo>
                    <a:lnTo>
                      <a:pt x="0" y="340"/>
                    </a:lnTo>
                    <a:lnTo>
                      <a:pt x="0" y="457"/>
                    </a:lnTo>
                    <a:lnTo>
                      <a:pt x="23" y="457"/>
                    </a:lnTo>
                    <a:lnTo>
                      <a:pt x="23" y="340"/>
                    </a:lnTo>
                    <a:lnTo>
                      <a:pt x="23" y="234"/>
                    </a:lnTo>
                    <a:lnTo>
                      <a:pt x="23" y="117"/>
                    </a:lnTo>
                    <a:lnTo>
                      <a:pt x="23" y="12"/>
                    </a:lnTo>
                    <a:lnTo>
                      <a:pt x="11" y="0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1" name="Freeform 82"/>
              <p:cNvSpPr>
                <a:spLocks/>
              </p:cNvSpPr>
              <p:nvPr/>
            </p:nvSpPr>
            <p:spPr bwMode="auto">
              <a:xfrm>
                <a:off x="1041" y="1077"/>
                <a:ext cx="674" cy="539"/>
              </a:xfrm>
              <a:custGeom>
                <a:avLst/>
                <a:gdLst>
                  <a:gd name="T0" fmla="*/ 1 w 1348"/>
                  <a:gd name="T1" fmla="*/ 1 h 1078"/>
                  <a:gd name="T2" fmla="*/ 1 w 1348"/>
                  <a:gd name="T3" fmla="*/ 1 h 1078"/>
                  <a:gd name="T4" fmla="*/ 1 w 1348"/>
                  <a:gd name="T5" fmla="*/ 1 h 1078"/>
                  <a:gd name="T6" fmla="*/ 1 w 1348"/>
                  <a:gd name="T7" fmla="*/ 1 h 1078"/>
                  <a:gd name="T8" fmla="*/ 1 w 1348"/>
                  <a:gd name="T9" fmla="*/ 1 h 1078"/>
                  <a:gd name="T10" fmla="*/ 1 w 1348"/>
                  <a:gd name="T11" fmla="*/ 1 h 1078"/>
                  <a:gd name="T12" fmla="*/ 1 w 1348"/>
                  <a:gd name="T13" fmla="*/ 1 h 1078"/>
                  <a:gd name="T14" fmla="*/ 1 w 1348"/>
                  <a:gd name="T15" fmla="*/ 1 h 1078"/>
                  <a:gd name="T16" fmla="*/ 1 w 1348"/>
                  <a:gd name="T17" fmla="*/ 1 h 1078"/>
                  <a:gd name="T18" fmla="*/ 1 w 1348"/>
                  <a:gd name="T19" fmla="*/ 1 h 1078"/>
                  <a:gd name="T20" fmla="*/ 1 w 1348"/>
                  <a:gd name="T21" fmla="*/ 1 h 1078"/>
                  <a:gd name="T22" fmla="*/ 1 w 1348"/>
                  <a:gd name="T23" fmla="*/ 1 h 1078"/>
                  <a:gd name="T24" fmla="*/ 1 w 1348"/>
                  <a:gd name="T25" fmla="*/ 1 h 1078"/>
                  <a:gd name="T26" fmla="*/ 1 w 1348"/>
                  <a:gd name="T27" fmla="*/ 1 h 1078"/>
                  <a:gd name="T28" fmla="*/ 1 w 1348"/>
                  <a:gd name="T29" fmla="*/ 1 h 1078"/>
                  <a:gd name="T30" fmla="*/ 1 w 1348"/>
                  <a:gd name="T31" fmla="*/ 1 h 1078"/>
                  <a:gd name="T32" fmla="*/ 1 w 1348"/>
                  <a:gd name="T33" fmla="*/ 1 h 1078"/>
                  <a:gd name="T34" fmla="*/ 0 w 1348"/>
                  <a:gd name="T35" fmla="*/ 1 h 1078"/>
                  <a:gd name="T36" fmla="*/ 1 w 1348"/>
                  <a:gd name="T37" fmla="*/ 1 h 1078"/>
                  <a:gd name="T38" fmla="*/ 1 w 1348"/>
                  <a:gd name="T39" fmla="*/ 1 h 1078"/>
                  <a:gd name="T40" fmla="*/ 1 w 1348"/>
                  <a:gd name="T41" fmla="*/ 1 h 1078"/>
                  <a:gd name="T42" fmla="*/ 1 w 1348"/>
                  <a:gd name="T43" fmla="*/ 1 h 1078"/>
                  <a:gd name="T44" fmla="*/ 1 w 1348"/>
                  <a:gd name="T45" fmla="*/ 1 h 1078"/>
                  <a:gd name="T46" fmla="*/ 1 w 1348"/>
                  <a:gd name="T47" fmla="*/ 1 h 1078"/>
                  <a:gd name="T48" fmla="*/ 1 w 1348"/>
                  <a:gd name="T49" fmla="*/ 1 h 1078"/>
                  <a:gd name="T50" fmla="*/ 1 w 1348"/>
                  <a:gd name="T51" fmla="*/ 0 h 1078"/>
                  <a:gd name="T52" fmla="*/ 1 w 1348"/>
                  <a:gd name="T53" fmla="*/ 1 h 1078"/>
                  <a:gd name="T54" fmla="*/ 1 w 1348"/>
                  <a:gd name="T55" fmla="*/ 1 h 1078"/>
                  <a:gd name="T56" fmla="*/ 1 w 1348"/>
                  <a:gd name="T57" fmla="*/ 1 h 1078"/>
                  <a:gd name="T58" fmla="*/ 1 w 1348"/>
                  <a:gd name="T59" fmla="*/ 1 h 1078"/>
                  <a:gd name="T60" fmla="*/ 1 w 1348"/>
                  <a:gd name="T61" fmla="*/ 1 h 1078"/>
                  <a:gd name="T62" fmla="*/ 1 w 1348"/>
                  <a:gd name="T63" fmla="*/ 1 h 1078"/>
                  <a:gd name="T64" fmla="*/ 1 w 1348"/>
                  <a:gd name="T65" fmla="*/ 1 h 1078"/>
                  <a:gd name="T66" fmla="*/ 1 w 1348"/>
                  <a:gd name="T67" fmla="*/ 1 h 1078"/>
                  <a:gd name="T68" fmla="*/ 1 w 1348"/>
                  <a:gd name="T69" fmla="*/ 1 h 1078"/>
                  <a:gd name="T70" fmla="*/ 1 w 1348"/>
                  <a:gd name="T71" fmla="*/ 1 h 1078"/>
                  <a:gd name="T72" fmla="*/ 1 w 1348"/>
                  <a:gd name="T73" fmla="*/ 1 h 1078"/>
                  <a:gd name="T74" fmla="*/ 1 w 1348"/>
                  <a:gd name="T75" fmla="*/ 1 h 1078"/>
                  <a:gd name="T76" fmla="*/ 1 w 1348"/>
                  <a:gd name="T77" fmla="*/ 1 h 1078"/>
                  <a:gd name="T78" fmla="*/ 1 w 1348"/>
                  <a:gd name="T79" fmla="*/ 1 h 1078"/>
                  <a:gd name="T80" fmla="*/ 1 w 1348"/>
                  <a:gd name="T81" fmla="*/ 1 h 1078"/>
                  <a:gd name="T82" fmla="*/ 1 w 1348"/>
                  <a:gd name="T83" fmla="*/ 1 h 1078"/>
                  <a:gd name="T84" fmla="*/ 1 w 1348"/>
                  <a:gd name="T85" fmla="*/ 1 h 1078"/>
                  <a:gd name="T86" fmla="*/ 1 w 1348"/>
                  <a:gd name="T87" fmla="*/ 1 h 1078"/>
                  <a:gd name="T88" fmla="*/ 1 w 1348"/>
                  <a:gd name="T89" fmla="*/ 1 h 1078"/>
                  <a:gd name="T90" fmla="*/ 1 w 1348"/>
                  <a:gd name="T91" fmla="*/ 1 h 1078"/>
                  <a:gd name="T92" fmla="*/ 1 w 1348"/>
                  <a:gd name="T93" fmla="*/ 1 h 1078"/>
                  <a:gd name="T94" fmla="*/ 1 w 1348"/>
                  <a:gd name="T95" fmla="*/ 1 h 10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48"/>
                  <a:gd name="T145" fmla="*/ 0 h 1078"/>
                  <a:gd name="T146" fmla="*/ 1348 w 1348"/>
                  <a:gd name="T147" fmla="*/ 1078 h 10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48" h="1078">
                    <a:moveTo>
                      <a:pt x="856" y="364"/>
                    </a:moveTo>
                    <a:lnTo>
                      <a:pt x="844" y="387"/>
                    </a:lnTo>
                    <a:lnTo>
                      <a:pt x="820" y="410"/>
                    </a:lnTo>
                    <a:lnTo>
                      <a:pt x="785" y="433"/>
                    </a:lnTo>
                    <a:lnTo>
                      <a:pt x="762" y="457"/>
                    </a:lnTo>
                    <a:lnTo>
                      <a:pt x="739" y="481"/>
                    </a:lnTo>
                    <a:lnTo>
                      <a:pt x="703" y="492"/>
                    </a:lnTo>
                    <a:lnTo>
                      <a:pt x="668" y="516"/>
                    </a:lnTo>
                    <a:lnTo>
                      <a:pt x="645" y="528"/>
                    </a:lnTo>
                    <a:lnTo>
                      <a:pt x="610" y="539"/>
                    </a:lnTo>
                    <a:lnTo>
                      <a:pt x="575" y="550"/>
                    </a:lnTo>
                    <a:lnTo>
                      <a:pt x="539" y="563"/>
                    </a:lnTo>
                    <a:lnTo>
                      <a:pt x="504" y="563"/>
                    </a:lnTo>
                    <a:lnTo>
                      <a:pt x="469" y="574"/>
                    </a:lnTo>
                    <a:lnTo>
                      <a:pt x="446" y="574"/>
                    </a:lnTo>
                    <a:lnTo>
                      <a:pt x="411" y="574"/>
                    </a:lnTo>
                    <a:lnTo>
                      <a:pt x="376" y="574"/>
                    </a:lnTo>
                    <a:lnTo>
                      <a:pt x="364" y="586"/>
                    </a:lnTo>
                    <a:lnTo>
                      <a:pt x="364" y="598"/>
                    </a:lnTo>
                    <a:lnTo>
                      <a:pt x="352" y="598"/>
                    </a:lnTo>
                    <a:lnTo>
                      <a:pt x="340" y="610"/>
                    </a:lnTo>
                    <a:lnTo>
                      <a:pt x="329" y="610"/>
                    </a:lnTo>
                    <a:lnTo>
                      <a:pt x="317" y="621"/>
                    </a:lnTo>
                    <a:lnTo>
                      <a:pt x="329" y="715"/>
                    </a:lnTo>
                    <a:lnTo>
                      <a:pt x="329" y="809"/>
                    </a:lnTo>
                    <a:lnTo>
                      <a:pt x="329" y="902"/>
                    </a:lnTo>
                    <a:lnTo>
                      <a:pt x="329" y="996"/>
                    </a:lnTo>
                    <a:lnTo>
                      <a:pt x="317" y="1019"/>
                    </a:lnTo>
                    <a:lnTo>
                      <a:pt x="317" y="1043"/>
                    </a:lnTo>
                    <a:lnTo>
                      <a:pt x="305" y="1054"/>
                    </a:lnTo>
                    <a:lnTo>
                      <a:pt x="281" y="1067"/>
                    </a:lnTo>
                    <a:lnTo>
                      <a:pt x="270" y="1078"/>
                    </a:lnTo>
                    <a:lnTo>
                      <a:pt x="258" y="1078"/>
                    </a:lnTo>
                    <a:lnTo>
                      <a:pt x="235" y="1078"/>
                    </a:lnTo>
                    <a:lnTo>
                      <a:pt x="223" y="1078"/>
                    </a:lnTo>
                    <a:lnTo>
                      <a:pt x="212" y="1032"/>
                    </a:lnTo>
                    <a:lnTo>
                      <a:pt x="212" y="961"/>
                    </a:lnTo>
                    <a:lnTo>
                      <a:pt x="212" y="891"/>
                    </a:lnTo>
                    <a:lnTo>
                      <a:pt x="212" y="809"/>
                    </a:lnTo>
                    <a:lnTo>
                      <a:pt x="199" y="785"/>
                    </a:lnTo>
                    <a:lnTo>
                      <a:pt x="188" y="773"/>
                    </a:lnTo>
                    <a:lnTo>
                      <a:pt x="164" y="762"/>
                    </a:lnTo>
                    <a:lnTo>
                      <a:pt x="141" y="751"/>
                    </a:lnTo>
                    <a:lnTo>
                      <a:pt x="106" y="738"/>
                    </a:lnTo>
                    <a:lnTo>
                      <a:pt x="82" y="738"/>
                    </a:lnTo>
                    <a:lnTo>
                      <a:pt x="59" y="738"/>
                    </a:lnTo>
                    <a:lnTo>
                      <a:pt x="36" y="727"/>
                    </a:lnTo>
                    <a:lnTo>
                      <a:pt x="36" y="680"/>
                    </a:lnTo>
                    <a:lnTo>
                      <a:pt x="24" y="621"/>
                    </a:lnTo>
                    <a:lnTo>
                      <a:pt x="13" y="574"/>
                    </a:lnTo>
                    <a:lnTo>
                      <a:pt x="0" y="516"/>
                    </a:lnTo>
                    <a:lnTo>
                      <a:pt x="0" y="457"/>
                    </a:lnTo>
                    <a:lnTo>
                      <a:pt x="0" y="410"/>
                    </a:lnTo>
                    <a:lnTo>
                      <a:pt x="0" y="351"/>
                    </a:lnTo>
                    <a:lnTo>
                      <a:pt x="13" y="305"/>
                    </a:lnTo>
                    <a:lnTo>
                      <a:pt x="13" y="282"/>
                    </a:lnTo>
                    <a:lnTo>
                      <a:pt x="24" y="258"/>
                    </a:lnTo>
                    <a:lnTo>
                      <a:pt x="36" y="247"/>
                    </a:lnTo>
                    <a:lnTo>
                      <a:pt x="59" y="223"/>
                    </a:lnTo>
                    <a:lnTo>
                      <a:pt x="82" y="199"/>
                    </a:lnTo>
                    <a:lnTo>
                      <a:pt x="95" y="188"/>
                    </a:lnTo>
                    <a:lnTo>
                      <a:pt x="117" y="165"/>
                    </a:lnTo>
                    <a:lnTo>
                      <a:pt x="141" y="152"/>
                    </a:lnTo>
                    <a:lnTo>
                      <a:pt x="164" y="129"/>
                    </a:lnTo>
                    <a:lnTo>
                      <a:pt x="199" y="117"/>
                    </a:lnTo>
                    <a:lnTo>
                      <a:pt x="235" y="94"/>
                    </a:lnTo>
                    <a:lnTo>
                      <a:pt x="270" y="82"/>
                    </a:lnTo>
                    <a:lnTo>
                      <a:pt x="305" y="59"/>
                    </a:lnTo>
                    <a:lnTo>
                      <a:pt x="352" y="48"/>
                    </a:lnTo>
                    <a:lnTo>
                      <a:pt x="398" y="35"/>
                    </a:lnTo>
                    <a:lnTo>
                      <a:pt x="446" y="24"/>
                    </a:lnTo>
                    <a:lnTo>
                      <a:pt x="504" y="12"/>
                    </a:lnTo>
                    <a:lnTo>
                      <a:pt x="551" y="12"/>
                    </a:lnTo>
                    <a:lnTo>
                      <a:pt x="610" y="0"/>
                    </a:lnTo>
                    <a:lnTo>
                      <a:pt x="657" y="0"/>
                    </a:lnTo>
                    <a:lnTo>
                      <a:pt x="716" y="0"/>
                    </a:lnTo>
                    <a:lnTo>
                      <a:pt x="762" y="12"/>
                    </a:lnTo>
                    <a:lnTo>
                      <a:pt x="820" y="24"/>
                    </a:lnTo>
                    <a:lnTo>
                      <a:pt x="880" y="35"/>
                    </a:lnTo>
                    <a:lnTo>
                      <a:pt x="891" y="24"/>
                    </a:lnTo>
                    <a:lnTo>
                      <a:pt x="902" y="24"/>
                    </a:lnTo>
                    <a:lnTo>
                      <a:pt x="926" y="24"/>
                    </a:lnTo>
                    <a:lnTo>
                      <a:pt x="961" y="24"/>
                    </a:lnTo>
                    <a:lnTo>
                      <a:pt x="984" y="24"/>
                    </a:lnTo>
                    <a:lnTo>
                      <a:pt x="1008" y="24"/>
                    </a:lnTo>
                    <a:lnTo>
                      <a:pt x="1043" y="24"/>
                    </a:lnTo>
                    <a:lnTo>
                      <a:pt x="1067" y="24"/>
                    </a:lnTo>
                    <a:lnTo>
                      <a:pt x="1101" y="35"/>
                    </a:lnTo>
                    <a:lnTo>
                      <a:pt x="1137" y="35"/>
                    </a:lnTo>
                    <a:lnTo>
                      <a:pt x="1161" y="48"/>
                    </a:lnTo>
                    <a:lnTo>
                      <a:pt x="1183" y="59"/>
                    </a:lnTo>
                    <a:lnTo>
                      <a:pt x="1207" y="70"/>
                    </a:lnTo>
                    <a:lnTo>
                      <a:pt x="1231" y="94"/>
                    </a:lnTo>
                    <a:lnTo>
                      <a:pt x="1254" y="106"/>
                    </a:lnTo>
                    <a:lnTo>
                      <a:pt x="1266" y="129"/>
                    </a:lnTo>
                    <a:lnTo>
                      <a:pt x="1278" y="141"/>
                    </a:lnTo>
                    <a:lnTo>
                      <a:pt x="1289" y="165"/>
                    </a:lnTo>
                    <a:lnTo>
                      <a:pt x="1302" y="188"/>
                    </a:lnTo>
                    <a:lnTo>
                      <a:pt x="1313" y="199"/>
                    </a:lnTo>
                    <a:lnTo>
                      <a:pt x="1313" y="223"/>
                    </a:lnTo>
                    <a:lnTo>
                      <a:pt x="1324" y="247"/>
                    </a:lnTo>
                    <a:lnTo>
                      <a:pt x="1324" y="269"/>
                    </a:lnTo>
                    <a:lnTo>
                      <a:pt x="1336" y="282"/>
                    </a:lnTo>
                    <a:lnTo>
                      <a:pt x="1336" y="316"/>
                    </a:lnTo>
                    <a:lnTo>
                      <a:pt x="1348" y="364"/>
                    </a:lnTo>
                    <a:lnTo>
                      <a:pt x="1348" y="410"/>
                    </a:lnTo>
                    <a:lnTo>
                      <a:pt x="1348" y="446"/>
                    </a:lnTo>
                    <a:lnTo>
                      <a:pt x="1348" y="492"/>
                    </a:lnTo>
                    <a:lnTo>
                      <a:pt x="1336" y="528"/>
                    </a:lnTo>
                    <a:lnTo>
                      <a:pt x="1324" y="574"/>
                    </a:lnTo>
                    <a:lnTo>
                      <a:pt x="1313" y="610"/>
                    </a:lnTo>
                    <a:lnTo>
                      <a:pt x="1278" y="656"/>
                    </a:lnTo>
                    <a:lnTo>
                      <a:pt x="1266" y="715"/>
                    </a:lnTo>
                    <a:lnTo>
                      <a:pt x="1266" y="785"/>
                    </a:lnTo>
                    <a:lnTo>
                      <a:pt x="1266" y="855"/>
                    </a:lnTo>
                    <a:lnTo>
                      <a:pt x="1266" y="914"/>
                    </a:lnTo>
                    <a:lnTo>
                      <a:pt x="1254" y="961"/>
                    </a:lnTo>
                    <a:lnTo>
                      <a:pt x="1231" y="1008"/>
                    </a:lnTo>
                    <a:lnTo>
                      <a:pt x="1172" y="1019"/>
                    </a:lnTo>
                    <a:lnTo>
                      <a:pt x="1161" y="985"/>
                    </a:lnTo>
                    <a:lnTo>
                      <a:pt x="1161" y="950"/>
                    </a:lnTo>
                    <a:lnTo>
                      <a:pt x="1161" y="891"/>
                    </a:lnTo>
                    <a:lnTo>
                      <a:pt x="1161" y="832"/>
                    </a:lnTo>
                    <a:lnTo>
                      <a:pt x="1172" y="762"/>
                    </a:lnTo>
                    <a:lnTo>
                      <a:pt x="1172" y="691"/>
                    </a:lnTo>
                    <a:lnTo>
                      <a:pt x="1183" y="632"/>
                    </a:lnTo>
                    <a:lnTo>
                      <a:pt x="1183" y="574"/>
                    </a:lnTo>
                    <a:lnTo>
                      <a:pt x="1161" y="563"/>
                    </a:lnTo>
                    <a:lnTo>
                      <a:pt x="1137" y="550"/>
                    </a:lnTo>
                    <a:lnTo>
                      <a:pt x="1114" y="550"/>
                    </a:lnTo>
                    <a:lnTo>
                      <a:pt x="1090" y="539"/>
                    </a:lnTo>
                    <a:lnTo>
                      <a:pt x="1067" y="528"/>
                    </a:lnTo>
                    <a:lnTo>
                      <a:pt x="1055" y="516"/>
                    </a:lnTo>
                    <a:lnTo>
                      <a:pt x="1032" y="504"/>
                    </a:lnTo>
                    <a:lnTo>
                      <a:pt x="1008" y="492"/>
                    </a:lnTo>
                    <a:lnTo>
                      <a:pt x="984" y="469"/>
                    </a:lnTo>
                    <a:lnTo>
                      <a:pt x="973" y="457"/>
                    </a:lnTo>
                    <a:lnTo>
                      <a:pt x="950" y="446"/>
                    </a:lnTo>
                    <a:lnTo>
                      <a:pt x="926" y="422"/>
                    </a:lnTo>
                    <a:lnTo>
                      <a:pt x="915" y="410"/>
                    </a:lnTo>
                    <a:lnTo>
                      <a:pt x="891" y="399"/>
                    </a:lnTo>
                    <a:lnTo>
                      <a:pt x="880" y="375"/>
                    </a:lnTo>
                    <a:lnTo>
                      <a:pt x="856" y="364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2" name="Freeform 83"/>
              <p:cNvSpPr>
                <a:spLocks/>
              </p:cNvSpPr>
              <p:nvPr/>
            </p:nvSpPr>
            <p:spPr bwMode="auto">
              <a:xfrm>
                <a:off x="1223" y="1253"/>
                <a:ext cx="252" cy="117"/>
              </a:xfrm>
              <a:custGeom>
                <a:avLst/>
                <a:gdLst>
                  <a:gd name="T0" fmla="*/ 1 w 503"/>
                  <a:gd name="T1" fmla="*/ 0 h 235"/>
                  <a:gd name="T2" fmla="*/ 1 w 503"/>
                  <a:gd name="T3" fmla="*/ 0 h 235"/>
                  <a:gd name="T4" fmla="*/ 1 w 503"/>
                  <a:gd name="T5" fmla="*/ 0 h 235"/>
                  <a:gd name="T6" fmla="*/ 1 w 503"/>
                  <a:gd name="T7" fmla="*/ 0 h 235"/>
                  <a:gd name="T8" fmla="*/ 1 w 503"/>
                  <a:gd name="T9" fmla="*/ 0 h 235"/>
                  <a:gd name="T10" fmla="*/ 1 w 503"/>
                  <a:gd name="T11" fmla="*/ 0 h 235"/>
                  <a:gd name="T12" fmla="*/ 1 w 503"/>
                  <a:gd name="T13" fmla="*/ 0 h 235"/>
                  <a:gd name="T14" fmla="*/ 1 w 503"/>
                  <a:gd name="T15" fmla="*/ 0 h 235"/>
                  <a:gd name="T16" fmla="*/ 1 w 503"/>
                  <a:gd name="T17" fmla="*/ 0 h 235"/>
                  <a:gd name="T18" fmla="*/ 1 w 503"/>
                  <a:gd name="T19" fmla="*/ 0 h 235"/>
                  <a:gd name="T20" fmla="*/ 1 w 503"/>
                  <a:gd name="T21" fmla="*/ 0 h 235"/>
                  <a:gd name="T22" fmla="*/ 1 w 503"/>
                  <a:gd name="T23" fmla="*/ 0 h 235"/>
                  <a:gd name="T24" fmla="*/ 1 w 503"/>
                  <a:gd name="T25" fmla="*/ 0 h 235"/>
                  <a:gd name="T26" fmla="*/ 1 w 503"/>
                  <a:gd name="T27" fmla="*/ 0 h 235"/>
                  <a:gd name="T28" fmla="*/ 1 w 503"/>
                  <a:gd name="T29" fmla="*/ 0 h 235"/>
                  <a:gd name="T30" fmla="*/ 1 w 503"/>
                  <a:gd name="T31" fmla="*/ 0 h 235"/>
                  <a:gd name="T32" fmla="*/ 1 w 503"/>
                  <a:gd name="T33" fmla="*/ 0 h 235"/>
                  <a:gd name="T34" fmla="*/ 1 w 503"/>
                  <a:gd name="T35" fmla="*/ 0 h 235"/>
                  <a:gd name="T36" fmla="*/ 1 w 503"/>
                  <a:gd name="T37" fmla="*/ 0 h 235"/>
                  <a:gd name="T38" fmla="*/ 1 w 503"/>
                  <a:gd name="T39" fmla="*/ 0 h 235"/>
                  <a:gd name="T40" fmla="*/ 1 w 503"/>
                  <a:gd name="T41" fmla="*/ 0 h 235"/>
                  <a:gd name="T42" fmla="*/ 1 w 503"/>
                  <a:gd name="T43" fmla="*/ 0 h 235"/>
                  <a:gd name="T44" fmla="*/ 1 w 503"/>
                  <a:gd name="T45" fmla="*/ 0 h 235"/>
                  <a:gd name="T46" fmla="*/ 1 w 503"/>
                  <a:gd name="T47" fmla="*/ 0 h 235"/>
                  <a:gd name="T48" fmla="*/ 1 w 503"/>
                  <a:gd name="T49" fmla="*/ 0 h 235"/>
                  <a:gd name="T50" fmla="*/ 1 w 503"/>
                  <a:gd name="T51" fmla="*/ 0 h 235"/>
                  <a:gd name="T52" fmla="*/ 1 w 503"/>
                  <a:gd name="T53" fmla="*/ 0 h 235"/>
                  <a:gd name="T54" fmla="*/ 1 w 503"/>
                  <a:gd name="T55" fmla="*/ 0 h 235"/>
                  <a:gd name="T56" fmla="*/ 1 w 503"/>
                  <a:gd name="T57" fmla="*/ 0 h 235"/>
                  <a:gd name="T58" fmla="*/ 1 w 503"/>
                  <a:gd name="T59" fmla="*/ 0 h 235"/>
                  <a:gd name="T60" fmla="*/ 1 w 503"/>
                  <a:gd name="T61" fmla="*/ 0 h 235"/>
                  <a:gd name="T62" fmla="*/ 1 w 503"/>
                  <a:gd name="T63" fmla="*/ 0 h 235"/>
                  <a:gd name="T64" fmla="*/ 1 w 503"/>
                  <a:gd name="T65" fmla="*/ 0 h 235"/>
                  <a:gd name="T66" fmla="*/ 1 w 503"/>
                  <a:gd name="T67" fmla="*/ 0 h 235"/>
                  <a:gd name="T68" fmla="*/ 1 w 503"/>
                  <a:gd name="T69" fmla="*/ 0 h 235"/>
                  <a:gd name="T70" fmla="*/ 0 w 503"/>
                  <a:gd name="T71" fmla="*/ 0 h 235"/>
                  <a:gd name="T72" fmla="*/ 1 w 503"/>
                  <a:gd name="T73" fmla="*/ 0 h 235"/>
                  <a:gd name="T74" fmla="*/ 0 w 503"/>
                  <a:gd name="T75" fmla="*/ 0 h 235"/>
                  <a:gd name="T76" fmla="*/ 0 w 503"/>
                  <a:gd name="T77" fmla="*/ 0 h 235"/>
                  <a:gd name="T78" fmla="*/ 0 w 503"/>
                  <a:gd name="T79" fmla="*/ 0 h 235"/>
                  <a:gd name="T80" fmla="*/ 1 w 503"/>
                  <a:gd name="T81" fmla="*/ 0 h 235"/>
                  <a:gd name="T82" fmla="*/ 1 w 503"/>
                  <a:gd name="T83" fmla="*/ 0 h 23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3"/>
                  <a:gd name="T127" fmla="*/ 0 h 235"/>
                  <a:gd name="T128" fmla="*/ 503 w 503"/>
                  <a:gd name="T129" fmla="*/ 235 h 23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3" h="235">
                    <a:moveTo>
                      <a:pt x="23" y="223"/>
                    </a:moveTo>
                    <a:lnTo>
                      <a:pt x="12" y="235"/>
                    </a:lnTo>
                    <a:lnTo>
                      <a:pt x="47" y="235"/>
                    </a:lnTo>
                    <a:lnTo>
                      <a:pt x="82" y="235"/>
                    </a:lnTo>
                    <a:lnTo>
                      <a:pt x="105" y="235"/>
                    </a:lnTo>
                    <a:lnTo>
                      <a:pt x="140" y="223"/>
                    </a:lnTo>
                    <a:lnTo>
                      <a:pt x="175" y="223"/>
                    </a:lnTo>
                    <a:lnTo>
                      <a:pt x="211" y="212"/>
                    </a:lnTo>
                    <a:lnTo>
                      <a:pt x="246" y="199"/>
                    </a:lnTo>
                    <a:lnTo>
                      <a:pt x="281" y="188"/>
                    </a:lnTo>
                    <a:lnTo>
                      <a:pt x="316" y="165"/>
                    </a:lnTo>
                    <a:lnTo>
                      <a:pt x="339" y="153"/>
                    </a:lnTo>
                    <a:lnTo>
                      <a:pt x="375" y="130"/>
                    </a:lnTo>
                    <a:lnTo>
                      <a:pt x="410" y="118"/>
                    </a:lnTo>
                    <a:lnTo>
                      <a:pt x="434" y="95"/>
                    </a:lnTo>
                    <a:lnTo>
                      <a:pt x="456" y="71"/>
                    </a:lnTo>
                    <a:lnTo>
                      <a:pt x="492" y="48"/>
                    </a:lnTo>
                    <a:lnTo>
                      <a:pt x="503" y="13"/>
                    </a:lnTo>
                    <a:lnTo>
                      <a:pt x="492" y="0"/>
                    </a:lnTo>
                    <a:lnTo>
                      <a:pt x="469" y="24"/>
                    </a:lnTo>
                    <a:lnTo>
                      <a:pt x="445" y="48"/>
                    </a:lnTo>
                    <a:lnTo>
                      <a:pt x="421" y="71"/>
                    </a:lnTo>
                    <a:lnTo>
                      <a:pt x="386" y="95"/>
                    </a:lnTo>
                    <a:lnTo>
                      <a:pt x="363" y="118"/>
                    </a:lnTo>
                    <a:lnTo>
                      <a:pt x="328" y="130"/>
                    </a:lnTo>
                    <a:lnTo>
                      <a:pt x="304" y="153"/>
                    </a:lnTo>
                    <a:lnTo>
                      <a:pt x="269" y="165"/>
                    </a:lnTo>
                    <a:lnTo>
                      <a:pt x="235" y="177"/>
                    </a:lnTo>
                    <a:lnTo>
                      <a:pt x="211" y="188"/>
                    </a:lnTo>
                    <a:lnTo>
                      <a:pt x="175" y="199"/>
                    </a:lnTo>
                    <a:lnTo>
                      <a:pt x="140" y="199"/>
                    </a:lnTo>
                    <a:lnTo>
                      <a:pt x="105" y="212"/>
                    </a:lnTo>
                    <a:lnTo>
                      <a:pt x="82" y="212"/>
                    </a:lnTo>
                    <a:lnTo>
                      <a:pt x="47" y="212"/>
                    </a:lnTo>
                    <a:lnTo>
                      <a:pt x="12" y="212"/>
                    </a:lnTo>
                    <a:lnTo>
                      <a:pt x="0" y="212"/>
                    </a:lnTo>
                    <a:lnTo>
                      <a:pt x="12" y="212"/>
                    </a:lnTo>
                    <a:lnTo>
                      <a:pt x="0" y="212"/>
                    </a:lnTo>
                    <a:lnTo>
                      <a:pt x="0" y="223"/>
                    </a:lnTo>
                    <a:lnTo>
                      <a:pt x="12" y="235"/>
                    </a:lnTo>
                    <a:lnTo>
                      <a:pt x="23" y="2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3" name="Freeform 84"/>
              <p:cNvSpPr>
                <a:spLocks/>
              </p:cNvSpPr>
              <p:nvPr/>
            </p:nvSpPr>
            <p:spPr bwMode="auto">
              <a:xfrm>
                <a:off x="1194" y="1358"/>
                <a:ext cx="41" cy="35"/>
              </a:xfrm>
              <a:custGeom>
                <a:avLst/>
                <a:gdLst>
                  <a:gd name="T0" fmla="*/ 1 w 82"/>
                  <a:gd name="T1" fmla="*/ 1 h 69"/>
                  <a:gd name="T2" fmla="*/ 1 w 82"/>
                  <a:gd name="T3" fmla="*/ 1 h 69"/>
                  <a:gd name="T4" fmla="*/ 1 w 82"/>
                  <a:gd name="T5" fmla="*/ 1 h 69"/>
                  <a:gd name="T6" fmla="*/ 1 w 82"/>
                  <a:gd name="T7" fmla="*/ 1 h 69"/>
                  <a:gd name="T8" fmla="*/ 1 w 82"/>
                  <a:gd name="T9" fmla="*/ 1 h 69"/>
                  <a:gd name="T10" fmla="*/ 1 w 82"/>
                  <a:gd name="T11" fmla="*/ 1 h 69"/>
                  <a:gd name="T12" fmla="*/ 1 w 82"/>
                  <a:gd name="T13" fmla="*/ 1 h 69"/>
                  <a:gd name="T14" fmla="*/ 1 w 82"/>
                  <a:gd name="T15" fmla="*/ 1 h 69"/>
                  <a:gd name="T16" fmla="*/ 1 w 82"/>
                  <a:gd name="T17" fmla="*/ 1 h 69"/>
                  <a:gd name="T18" fmla="*/ 1 w 82"/>
                  <a:gd name="T19" fmla="*/ 1 h 69"/>
                  <a:gd name="T20" fmla="*/ 1 w 82"/>
                  <a:gd name="T21" fmla="*/ 0 h 69"/>
                  <a:gd name="T22" fmla="*/ 1 w 82"/>
                  <a:gd name="T23" fmla="*/ 1 h 69"/>
                  <a:gd name="T24" fmla="*/ 1 w 82"/>
                  <a:gd name="T25" fmla="*/ 1 h 69"/>
                  <a:gd name="T26" fmla="*/ 1 w 82"/>
                  <a:gd name="T27" fmla="*/ 1 h 69"/>
                  <a:gd name="T28" fmla="*/ 1 w 82"/>
                  <a:gd name="T29" fmla="*/ 1 h 69"/>
                  <a:gd name="T30" fmla="*/ 1 w 82"/>
                  <a:gd name="T31" fmla="*/ 1 h 69"/>
                  <a:gd name="T32" fmla="*/ 1 w 82"/>
                  <a:gd name="T33" fmla="*/ 1 h 69"/>
                  <a:gd name="T34" fmla="*/ 1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1 w 82"/>
                  <a:gd name="T41" fmla="*/ 1 h 69"/>
                  <a:gd name="T42" fmla="*/ 0 w 82"/>
                  <a:gd name="T43" fmla="*/ 1 h 69"/>
                  <a:gd name="T44" fmla="*/ 1 w 82"/>
                  <a:gd name="T45" fmla="*/ 1 h 69"/>
                  <a:gd name="T46" fmla="*/ 1 w 82"/>
                  <a:gd name="T47" fmla="*/ 1 h 69"/>
                  <a:gd name="T48" fmla="*/ 1 w 82"/>
                  <a:gd name="T49" fmla="*/ 1 h 69"/>
                  <a:gd name="T50" fmla="*/ 1 w 82"/>
                  <a:gd name="T51" fmla="*/ 1 h 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69"/>
                  <a:gd name="T80" fmla="*/ 82 w 82"/>
                  <a:gd name="T81" fmla="*/ 69 h 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69">
                    <a:moveTo>
                      <a:pt x="35" y="58"/>
                    </a:moveTo>
                    <a:lnTo>
                      <a:pt x="24" y="69"/>
                    </a:lnTo>
                    <a:lnTo>
                      <a:pt x="35" y="58"/>
                    </a:lnTo>
                    <a:lnTo>
                      <a:pt x="47" y="58"/>
                    </a:lnTo>
                    <a:lnTo>
                      <a:pt x="59" y="47"/>
                    </a:lnTo>
                    <a:lnTo>
                      <a:pt x="59" y="35"/>
                    </a:lnTo>
                    <a:lnTo>
                      <a:pt x="71" y="35"/>
                    </a:lnTo>
                    <a:lnTo>
                      <a:pt x="71" y="23"/>
                    </a:lnTo>
                    <a:lnTo>
                      <a:pt x="82" y="11"/>
                    </a:lnTo>
                    <a:lnTo>
                      <a:pt x="59" y="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47" y="23"/>
                    </a:lnTo>
                    <a:lnTo>
                      <a:pt x="35" y="23"/>
                    </a:lnTo>
                    <a:lnTo>
                      <a:pt x="35" y="35"/>
                    </a:lnTo>
                    <a:lnTo>
                      <a:pt x="24" y="35"/>
                    </a:lnTo>
                    <a:lnTo>
                      <a:pt x="12" y="47"/>
                    </a:lnTo>
                    <a:lnTo>
                      <a:pt x="0" y="58"/>
                    </a:lnTo>
                    <a:lnTo>
                      <a:pt x="12" y="47"/>
                    </a:lnTo>
                    <a:lnTo>
                      <a:pt x="0" y="47"/>
                    </a:lnTo>
                    <a:lnTo>
                      <a:pt x="12" y="58"/>
                    </a:lnTo>
                    <a:lnTo>
                      <a:pt x="12" y="69"/>
                    </a:lnTo>
                    <a:lnTo>
                      <a:pt x="24" y="69"/>
                    </a:lnTo>
                    <a:lnTo>
                      <a:pt x="35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4" name="Freeform 85"/>
              <p:cNvSpPr>
                <a:spLocks/>
              </p:cNvSpPr>
              <p:nvPr/>
            </p:nvSpPr>
            <p:spPr bwMode="auto">
              <a:xfrm>
                <a:off x="1194" y="1388"/>
                <a:ext cx="17" cy="193"/>
              </a:xfrm>
              <a:custGeom>
                <a:avLst/>
                <a:gdLst>
                  <a:gd name="T0" fmla="*/ 0 w 35"/>
                  <a:gd name="T1" fmla="*/ 0 h 387"/>
                  <a:gd name="T2" fmla="*/ 0 w 35"/>
                  <a:gd name="T3" fmla="*/ 0 h 387"/>
                  <a:gd name="T4" fmla="*/ 0 w 35"/>
                  <a:gd name="T5" fmla="*/ 0 h 387"/>
                  <a:gd name="T6" fmla="*/ 0 w 35"/>
                  <a:gd name="T7" fmla="*/ 0 h 387"/>
                  <a:gd name="T8" fmla="*/ 0 w 35"/>
                  <a:gd name="T9" fmla="*/ 0 h 387"/>
                  <a:gd name="T10" fmla="*/ 0 w 35"/>
                  <a:gd name="T11" fmla="*/ 0 h 387"/>
                  <a:gd name="T12" fmla="*/ 0 w 35"/>
                  <a:gd name="T13" fmla="*/ 0 h 387"/>
                  <a:gd name="T14" fmla="*/ 0 w 35"/>
                  <a:gd name="T15" fmla="*/ 0 h 387"/>
                  <a:gd name="T16" fmla="*/ 0 w 35"/>
                  <a:gd name="T17" fmla="*/ 0 h 387"/>
                  <a:gd name="T18" fmla="*/ 0 w 35"/>
                  <a:gd name="T19" fmla="*/ 0 h 387"/>
                  <a:gd name="T20" fmla="*/ 0 w 35"/>
                  <a:gd name="T21" fmla="*/ 0 h 387"/>
                  <a:gd name="T22" fmla="*/ 0 w 35"/>
                  <a:gd name="T23" fmla="*/ 0 h 387"/>
                  <a:gd name="T24" fmla="*/ 0 w 35"/>
                  <a:gd name="T25" fmla="*/ 0 h 387"/>
                  <a:gd name="T26" fmla="*/ 0 w 35"/>
                  <a:gd name="T27" fmla="*/ 0 h 387"/>
                  <a:gd name="T28" fmla="*/ 0 w 35"/>
                  <a:gd name="T29" fmla="*/ 0 h 387"/>
                  <a:gd name="T30" fmla="*/ 0 w 35"/>
                  <a:gd name="T31" fmla="*/ 0 h 387"/>
                  <a:gd name="T32" fmla="*/ 0 w 35"/>
                  <a:gd name="T33" fmla="*/ 0 h 387"/>
                  <a:gd name="T34" fmla="*/ 0 w 35"/>
                  <a:gd name="T35" fmla="*/ 0 h 3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87"/>
                  <a:gd name="T56" fmla="*/ 35 w 35"/>
                  <a:gd name="T57" fmla="*/ 387 h 3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87">
                    <a:moveTo>
                      <a:pt x="35" y="375"/>
                    </a:moveTo>
                    <a:lnTo>
                      <a:pt x="35" y="375"/>
                    </a:lnTo>
                    <a:lnTo>
                      <a:pt x="35" y="281"/>
                    </a:lnTo>
                    <a:lnTo>
                      <a:pt x="35" y="188"/>
                    </a:lnTo>
                    <a:lnTo>
                      <a:pt x="35" y="94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12" y="188"/>
                    </a:lnTo>
                    <a:lnTo>
                      <a:pt x="12" y="281"/>
                    </a:lnTo>
                    <a:lnTo>
                      <a:pt x="12" y="375"/>
                    </a:lnTo>
                    <a:lnTo>
                      <a:pt x="12" y="387"/>
                    </a:lnTo>
                    <a:lnTo>
                      <a:pt x="24" y="387"/>
                    </a:lnTo>
                    <a:lnTo>
                      <a:pt x="35" y="387"/>
                    </a:lnTo>
                    <a:lnTo>
                      <a:pt x="35" y="37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5" name="Freeform 86"/>
              <p:cNvSpPr>
                <a:spLocks/>
              </p:cNvSpPr>
              <p:nvPr/>
            </p:nvSpPr>
            <p:spPr bwMode="auto">
              <a:xfrm>
                <a:off x="1147" y="1575"/>
                <a:ext cx="64" cy="47"/>
              </a:xfrm>
              <a:custGeom>
                <a:avLst/>
                <a:gdLst>
                  <a:gd name="T0" fmla="*/ 0 w 128"/>
                  <a:gd name="T1" fmla="*/ 1 h 94"/>
                  <a:gd name="T2" fmla="*/ 0 w 128"/>
                  <a:gd name="T3" fmla="*/ 1 h 94"/>
                  <a:gd name="T4" fmla="*/ 1 w 128"/>
                  <a:gd name="T5" fmla="*/ 1 h 94"/>
                  <a:gd name="T6" fmla="*/ 1 w 128"/>
                  <a:gd name="T7" fmla="*/ 1 h 94"/>
                  <a:gd name="T8" fmla="*/ 1 w 128"/>
                  <a:gd name="T9" fmla="*/ 1 h 94"/>
                  <a:gd name="T10" fmla="*/ 1 w 128"/>
                  <a:gd name="T11" fmla="*/ 1 h 94"/>
                  <a:gd name="T12" fmla="*/ 1 w 128"/>
                  <a:gd name="T13" fmla="*/ 1 h 94"/>
                  <a:gd name="T14" fmla="*/ 1 w 128"/>
                  <a:gd name="T15" fmla="*/ 1 h 94"/>
                  <a:gd name="T16" fmla="*/ 1 w 128"/>
                  <a:gd name="T17" fmla="*/ 1 h 94"/>
                  <a:gd name="T18" fmla="*/ 1 w 128"/>
                  <a:gd name="T19" fmla="*/ 0 h 94"/>
                  <a:gd name="T20" fmla="*/ 1 w 128"/>
                  <a:gd name="T21" fmla="*/ 0 h 94"/>
                  <a:gd name="T22" fmla="*/ 1 w 128"/>
                  <a:gd name="T23" fmla="*/ 1 h 94"/>
                  <a:gd name="T24" fmla="*/ 1 w 128"/>
                  <a:gd name="T25" fmla="*/ 1 h 94"/>
                  <a:gd name="T26" fmla="*/ 1 w 128"/>
                  <a:gd name="T27" fmla="*/ 1 h 94"/>
                  <a:gd name="T28" fmla="*/ 1 w 128"/>
                  <a:gd name="T29" fmla="*/ 1 h 94"/>
                  <a:gd name="T30" fmla="*/ 1 w 128"/>
                  <a:gd name="T31" fmla="*/ 1 h 94"/>
                  <a:gd name="T32" fmla="*/ 1 w 128"/>
                  <a:gd name="T33" fmla="*/ 1 h 94"/>
                  <a:gd name="T34" fmla="*/ 1 w 128"/>
                  <a:gd name="T35" fmla="*/ 1 h 94"/>
                  <a:gd name="T36" fmla="*/ 1 w 128"/>
                  <a:gd name="T37" fmla="*/ 1 h 94"/>
                  <a:gd name="T38" fmla="*/ 1 w 128"/>
                  <a:gd name="T39" fmla="*/ 1 h 94"/>
                  <a:gd name="T40" fmla="*/ 1 w 128"/>
                  <a:gd name="T41" fmla="*/ 1 h 94"/>
                  <a:gd name="T42" fmla="*/ 0 w 128"/>
                  <a:gd name="T43" fmla="*/ 1 h 94"/>
                  <a:gd name="T44" fmla="*/ 0 w 128"/>
                  <a:gd name="T45" fmla="*/ 1 h 94"/>
                  <a:gd name="T46" fmla="*/ 0 w 128"/>
                  <a:gd name="T47" fmla="*/ 1 h 94"/>
                  <a:gd name="T48" fmla="*/ 0 w 128"/>
                  <a:gd name="T49" fmla="*/ 1 h 94"/>
                  <a:gd name="T50" fmla="*/ 0 w 128"/>
                  <a:gd name="T51" fmla="*/ 1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8"/>
                  <a:gd name="T79" fmla="*/ 0 h 94"/>
                  <a:gd name="T80" fmla="*/ 128 w 128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8" h="94">
                    <a:moveTo>
                      <a:pt x="0" y="82"/>
                    </a:moveTo>
                    <a:lnTo>
                      <a:pt x="0" y="94"/>
                    </a:lnTo>
                    <a:lnTo>
                      <a:pt x="23" y="94"/>
                    </a:lnTo>
                    <a:lnTo>
                      <a:pt x="46" y="94"/>
                    </a:lnTo>
                    <a:lnTo>
                      <a:pt x="58" y="94"/>
                    </a:lnTo>
                    <a:lnTo>
                      <a:pt x="82" y="82"/>
                    </a:lnTo>
                    <a:lnTo>
                      <a:pt x="93" y="71"/>
                    </a:lnTo>
                    <a:lnTo>
                      <a:pt x="117" y="47"/>
                    </a:lnTo>
                    <a:lnTo>
                      <a:pt x="117" y="23"/>
                    </a:lnTo>
                    <a:lnTo>
                      <a:pt x="128" y="0"/>
                    </a:lnTo>
                    <a:lnTo>
                      <a:pt x="105" y="0"/>
                    </a:lnTo>
                    <a:lnTo>
                      <a:pt x="93" y="23"/>
                    </a:lnTo>
                    <a:lnTo>
                      <a:pt x="93" y="36"/>
                    </a:lnTo>
                    <a:lnTo>
                      <a:pt x="82" y="47"/>
                    </a:lnTo>
                    <a:lnTo>
                      <a:pt x="69" y="58"/>
                    </a:lnTo>
                    <a:lnTo>
                      <a:pt x="58" y="71"/>
                    </a:lnTo>
                    <a:lnTo>
                      <a:pt x="46" y="71"/>
                    </a:lnTo>
                    <a:lnTo>
                      <a:pt x="23" y="71"/>
                    </a:lnTo>
                    <a:lnTo>
                      <a:pt x="11" y="71"/>
                    </a:lnTo>
                    <a:lnTo>
                      <a:pt x="23" y="82"/>
                    </a:lnTo>
                    <a:lnTo>
                      <a:pt x="11" y="7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6" name="Freeform 87"/>
              <p:cNvSpPr>
                <a:spLocks/>
              </p:cNvSpPr>
              <p:nvPr/>
            </p:nvSpPr>
            <p:spPr bwMode="auto">
              <a:xfrm>
                <a:off x="1141" y="1475"/>
                <a:ext cx="18" cy="141"/>
              </a:xfrm>
              <a:custGeom>
                <a:avLst/>
                <a:gdLst>
                  <a:gd name="T0" fmla="*/ 0 w 36"/>
                  <a:gd name="T1" fmla="*/ 1 h 281"/>
                  <a:gd name="T2" fmla="*/ 0 w 36"/>
                  <a:gd name="T3" fmla="*/ 1 h 281"/>
                  <a:gd name="T4" fmla="*/ 0 w 36"/>
                  <a:gd name="T5" fmla="*/ 1 h 281"/>
                  <a:gd name="T6" fmla="*/ 0 w 36"/>
                  <a:gd name="T7" fmla="*/ 1 h 281"/>
                  <a:gd name="T8" fmla="*/ 0 w 36"/>
                  <a:gd name="T9" fmla="*/ 1 h 281"/>
                  <a:gd name="T10" fmla="*/ 1 w 36"/>
                  <a:gd name="T11" fmla="*/ 1 h 281"/>
                  <a:gd name="T12" fmla="*/ 1 w 36"/>
                  <a:gd name="T13" fmla="*/ 1 h 281"/>
                  <a:gd name="T14" fmla="*/ 1 w 36"/>
                  <a:gd name="T15" fmla="*/ 1 h 281"/>
                  <a:gd name="T16" fmla="*/ 1 w 36"/>
                  <a:gd name="T17" fmla="*/ 1 h 281"/>
                  <a:gd name="T18" fmla="*/ 1 w 36"/>
                  <a:gd name="T19" fmla="*/ 1 h 281"/>
                  <a:gd name="T20" fmla="*/ 1 w 36"/>
                  <a:gd name="T21" fmla="*/ 1 h 281"/>
                  <a:gd name="T22" fmla="*/ 1 w 36"/>
                  <a:gd name="T23" fmla="*/ 1 h 281"/>
                  <a:gd name="T24" fmla="*/ 1 w 36"/>
                  <a:gd name="T25" fmla="*/ 1 h 281"/>
                  <a:gd name="T26" fmla="*/ 1 w 36"/>
                  <a:gd name="T27" fmla="*/ 1 h 281"/>
                  <a:gd name="T28" fmla="*/ 1 w 36"/>
                  <a:gd name="T29" fmla="*/ 0 h 281"/>
                  <a:gd name="T30" fmla="*/ 0 w 36"/>
                  <a:gd name="T31" fmla="*/ 1 h 281"/>
                  <a:gd name="T32" fmla="*/ 0 w 36"/>
                  <a:gd name="T33" fmla="*/ 1 h 281"/>
                  <a:gd name="T34" fmla="*/ 0 w 36"/>
                  <a:gd name="T35" fmla="*/ 1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281"/>
                  <a:gd name="T56" fmla="*/ 36 w 36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281">
                    <a:moveTo>
                      <a:pt x="0" y="23"/>
                    </a:moveTo>
                    <a:lnTo>
                      <a:pt x="0" y="12"/>
                    </a:lnTo>
                    <a:lnTo>
                      <a:pt x="0" y="94"/>
                    </a:lnTo>
                    <a:lnTo>
                      <a:pt x="0" y="164"/>
                    </a:lnTo>
                    <a:lnTo>
                      <a:pt x="0" y="235"/>
                    </a:lnTo>
                    <a:lnTo>
                      <a:pt x="13" y="281"/>
                    </a:lnTo>
                    <a:lnTo>
                      <a:pt x="36" y="281"/>
                    </a:lnTo>
                    <a:lnTo>
                      <a:pt x="24" y="235"/>
                    </a:lnTo>
                    <a:lnTo>
                      <a:pt x="24" y="164"/>
                    </a:lnTo>
                    <a:lnTo>
                      <a:pt x="24" y="94"/>
                    </a:lnTo>
                    <a:lnTo>
                      <a:pt x="24" y="12"/>
                    </a:lnTo>
                    <a:lnTo>
                      <a:pt x="13" y="12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7" name="Freeform 88"/>
              <p:cNvSpPr>
                <a:spLocks/>
              </p:cNvSpPr>
              <p:nvPr/>
            </p:nvSpPr>
            <p:spPr bwMode="auto">
              <a:xfrm>
                <a:off x="1053" y="1434"/>
                <a:ext cx="99" cy="53"/>
              </a:xfrm>
              <a:custGeom>
                <a:avLst/>
                <a:gdLst>
                  <a:gd name="T0" fmla="*/ 0 w 199"/>
                  <a:gd name="T1" fmla="*/ 1 h 105"/>
                  <a:gd name="T2" fmla="*/ 0 w 199"/>
                  <a:gd name="T3" fmla="*/ 1 h 105"/>
                  <a:gd name="T4" fmla="*/ 0 w 199"/>
                  <a:gd name="T5" fmla="*/ 1 h 105"/>
                  <a:gd name="T6" fmla="*/ 0 w 199"/>
                  <a:gd name="T7" fmla="*/ 1 h 105"/>
                  <a:gd name="T8" fmla="*/ 0 w 199"/>
                  <a:gd name="T9" fmla="*/ 1 h 105"/>
                  <a:gd name="T10" fmla="*/ 0 w 199"/>
                  <a:gd name="T11" fmla="*/ 1 h 105"/>
                  <a:gd name="T12" fmla="*/ 0 w 199"/>
                  <a:gd name="T13" fmla="*/ 1 h 105"/>
                  <a:gd name="T14" fmla="*/ 0 w 199"/>
                  <a:gd name="T15" fmla="*/ 1 h 105"/>
                  <a:gd name="T16" fmla="*/ 0 w 199"/>
                  <a:gd name="T17" fmla="*/ 1 h 105"/>
                  <a:gd name="T18" fmla="*/ 0 w 199"/>
                  <a:gd name="T19" fmla="*/ 1 h 105"/>
                  <a:gd name="T20" fmla="*/ 0 w 199"/>
                  <a:gd name="T21" fmla="*/ 1 h 105"/>
                  <a:gd name="T22" fmla="*/ 0 w 199"/>
                  <a:gd name="T23" fmla="*/ 1 h 105"/>
                  <a:gd name="T24" fmla="*/ 0 w 199"/>
                  <a:gd name="T25" fmla="*/ 1 h 105"/>
                  <a:gd name="T26" fmla="*/ 0 w 199"/>
                  <a:gd name="T27" fmla="*/ 1 h 105"/>
                  <a:gd name="T28" fmla="*/ 0 w 199"/>
                  <a:gd name="T29" fmla="*/ 1 h 105"/>
                  <a:gd name="T30" fmla="*/ 0 w 199"/>
                  <a:gd name="T31" fmla="*/ 1 h 105"/>
                  <a:gd name="T32" fmla="*/ 0 w 199"/>
                  <a:gd name="T33" fmla="*/ 1 h 105"/>
                  <a:gd name="T34" fmla="*/ 0 w 199"/>
                  <a:gd name="T35" fmla="*/ 1 h 105"/>
                  <a:gd name="T36" fmla="*/ 0 w 199"/>
                  <a:gd name="T37" fmla="*/ 0 h 105"/>
                  <a:gd name="T38" fmla="*/ 0 w 199"/>
                  <a:gd name="T39" fmla="*/ 1 h 105"/>
                  <a:gd name="T40" fmla="*/ 0 w 199"/>
                  <a:gd name="T41" fmla="*/ 0 h 105"/>
                  <a:gd name="T42" fmla="*/ 0 w 199"/>
                  <a:gd name="T43" fmla="*/ 1 h 105"/>
                  <a:gd name="T44" fmla="*/ 0 w 199"/>
                  <a:gd name="T45" fmla="*/ 1 h 105"/>
                  <a:gd name="T46" fmla="*/ 0 w 199"/>
                  <a:gd name="T47" fmla="*/ 1 h 105"/>
                  <a:gd name="T48" fmla="*/ 0 w 199"/>
                  <a:gd name="T49" fmla="*/ 1 h 105"/>
                  <a:gd name="T50" fmla="*/ 0 w 199"/>
                  <a:gd name="T51" fmla="*/ 1 h 1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105"/>
                  <a:gd name="T80" fmla="*/ 199 w 199"/>
                  <a:gd name="T81" fmla="*/ 105 h 1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105">
                    <a:moveTo>
                      <a:pt x="0" y="23"/>
                    </a:moveTo>
                    <a:lnTo>
                      <a:pt x="12" y="36"/>
                    </a:lnTo>
                    <a:lnTo>
                      <a:pt x="35" y="36"/>
                    </a:lnTo>
                    <a:lnTo>
                      <a:pt x="58" y="36"/>
                    </a:lnTo>
                    <a:lnTo>
                      <a:pt x="82" y="36"/>
                    </a:lnTo>
                    <a:lnTo>
                      <a:pt x="106" y="47"/>
                    </a:lnTo>
                    <a:lnTo>
                      <a:pt x="129" y="58"/>
                    </a:lnTo>
                    <a:lnTo>
                      <a:pt x="153" y="70"/>
                    </a:lnTo>
                    <a:lnTo>
                      <a:pt x="164" y="82"/>
                    </a:lnTo>
                    <a:lnTo>
                      <a:pt x="175" y="105"/>
                    </a:lnTo>
                    <a:lnTo>
                      <a:pt x="199" y="94"/>
                    </a:lnTo>
                    <a:lnTo>
                      <a:pt x="188" y="70"/>
                    </a:lnTo>
                    <a:lnTo>
                      <a:pt x="164" y="47"/>
                    </a:lnTo>
                    <a:lnTo>
                      <a:pt x="140" y="36"/>
                    </a:lnTo>
                    <a:lnTo>
                      <a:pt x="117" y="23"/>
                    </a:lnTo>
                    <a:lnTo>
                      <a:pt x="82" y="12"/>
                    </a:lnTo>
                    <a:lnTo>
                      <a:pt x="58" y="12"/>
                    </a:lnTo>
                    <a:lnTo>
                      <a:pt x="35" y="12"/>
                    </a:lnTo>
                    <a:lnTo>
                      <a:pt x="12" y="0"/>
                    </a:lnTo>
                    <a:lnTo>
                      <a:pt x="23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2" y="3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8" name="Freeform 89"/>
              <p:cNvSpPr>
                <a:spLocks/>
              </p:cNvSpPr>
              <p:nvPr/>
            </p:nvSpPr>
            <p:spPr bwMode="auto">
              <a:xfrm>
                <a:off x="1035" y="1223"/>
                <a:ext cx="30" cy="223"/>
              </a:xfrm>
              <a:custGeom>
                <a:avLst/>
                <a:gdLst>
                  <a:gd name="T0" fmla="*/ 1 w 58"/>
                  <a:gd name="T1" fmla="*/ 1 h 445"/>
                  <a:gd name="T2" fmla="*/ 1 w 58"/>
                  <a:gd name="T3" fmla="*/ 1 h 445"/>
                  <a:gd name="T4" fmla="*/ 0 w 58"/>
                  <a:gd name="T5" fmla="*/ 1 h 445"/>
                  <a:gd name="T6" fmla="*/ 0 w 58"/>
                  <a:gd name="T7" fmla="*/ 1 h 445"/>
                  <a:gd name="T8" fmla="*/ 0 w 58"/>
                  <a:gd name="T9" fmla="*/ 1 h 445"/>
                  <a:gd name="T10" fmla="*/ 0 w 58"/>
                  <a:gd name="T11" fmla="*/ 1 h 445"/>
                  <a:gd name="T12" fmla="*/ 1 w 58"/>
                  <a:gd name="T13" fmla="*/ 1 h 445"/>
                  <a:gd name="T14" fmla="*/ 1 w 58"/>
                  <a:gd name="T15" fmla="*/ 1 h 445"/>
                  <a:gd name="T16" fmla="*/ 1 w 58"/>
                  <a:gd name="T17" fmla="*/ 1 h 445"/>
                  <a:gd name="T18" fmla="*/ 1 w 58"/>
                  <a:gd name="T19" fmla="*/ 1 h 445"/>
                  <a:gd name="T20" fmla="*/ 1 w 58"/>
                  <a:gd name="T21" fmla="*/ 1 h 445"/>
                  <a:gd name="T22" fmla="*/ 1 w 58"/>
                  <a:gd name="T23" fmla="*/ 1 h 445"/>
                  <a:gd name="T24" fmla="*/ 1 w 58"/>
                  <a:gd name="T25" fmla="*/ 1 h 445"/>
                  <a:gd name="T26" fmla="*/ 1 w 58"/>
                  <a:gd name="T27" fmla="*/ 1 h 445"/>
                  <a:gd name="T28" fmla="*/ 1 w 58"/>
                  <a:gd name="T29" fmla="*/ 1 h 445"/>
                  <a:gd name="T30" fmla="*/ 1 w 58"/>
                  <a:gd name="T31" fmla="*/ 1 h 445"/>
                  <a:gd name="T32" fmla="*/ 1 w 58"/>
                  <a:gd name="T33" fmla="*/ 1 h 445"/>
                  <a:gd name="T34" fmla="*/ 1 w 58"/>
                  <a:gd name="T35" fmla="*/ 1 h 445"/>
                  <a:gd name="T36" fmla="*/ 1 w 58"/>
                  <a:gd name="T37" fmla="*/ 1 h 445"/>
                  <a:gd name="T38" fmla="*/ 1 w 58"/>
                  <a:gd name="T39" fmla="*/ 1 h 445"/>
                  <a:gd name="T40" fmla="*/ 1 w 58"/>
                  <a:gd name="T41" fmla="*/ 1 h 445"/>
                  <a:gd name="T42" fmla="*/ 1 w 58"/>
                  <a:gd name="T43" fmla="*/ 0 h 445"/>
                  <a:gd name="T44" fmla="*/ 1 w 58"/>
                  <a:gd name="T45" fmla="*/ 0 h 445"/>
                  <a:gd name="T46" fmla="*/ 1 w 58"/>
                  <a:gd name="T47" fmla="*/ 0 h 445"/>
                  <a:gd name="T48" fmla="*/ 1 w 58"/>
                  <a:gd name="T49" fmla="*/ 1 h 445"/>
                  <a:gd name="T50" fmla="*/ 1 w 58"/>
                  <a:gd name="T51" fmla="*/ 1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445"/>
                  <a:gd name="T80" fmla="*/ 58 w 58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445">
                    <a:moveTo>
                      <a:pt x="11" y="12"/>
                    </a:moveTo>
                    <a:lnTo>
                      <a:pt x="11" y="12"/>
                    </a:lnTo>
                    <a:lnTo>
                      <a:pt x="0" y="58"/>
                    </a:lnTo>
                    <a:lnTo>
                      <a:pt x="0" y="117"/>
                    </a:lnTo>
                    <a:lnTo>
                      <a:pt x="0" y="164"/>
                    </a:lnTo>
                    <a:lnTo>
                      <a:pt x="0" y="223"/>
                    </a:lnTo>
                    <a:lnTo>
                      <a:pt x="11" y="281"/>
                    </a:lnTo>
                    <a:lnTo>
                      <a:pt x="24" y="328"/>
                    </a:lnTo>
                    <a:lnTo>
                      <a:pt x="35" y="387"/>
                    </a:lnTo>
                    <a:lnTo>
                      <a:pt x="35" y="445"/>
                    </a:lnTo>
                    <a:lnTo>
                      <a:pt x="58" y="434"/>
                    </a:lnTo>
                    <a:lnTo>
                      <a:pt x="58" y="387"/>
                    </a:lnTo>
                    <a:lnTo>
                      <a:pt x="47" y="328"/>
                    </a:lnTo>
                    <a:lnTo>
                      <a:pt x="35" y="281"/>
                    </a:lnTo>
                    <a:lnTo>
                      <a:pt x="35" y="223"/>
                    </a:lnTo>
                    <a:lnTo>
                      <a:pt x="24" y="164"/>
                    </a:lnTo>
                    <a:lnTo>
                      <a:pt x="24" y="117"/>
                    </a:lnTo>
                    <a:lnTo>
                      <a:pt x="24" y="58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9" name="Freeform 90"/>
              <p:cNvSpPr>
                <a:spLocks/>
              </p:cNvSpPr>
              <p:nvPr/>
            </p:nvSpPr>
            <p:spPr bwMode="auto">
              <a:xfrm>
                <a:off x="1041" y="1147"/>
                <a:ext cx="77" cy="83"/>
              </a:xfrm>
              <a:custGeom>
                <a:avLst/>
                <a:gdLst>
                  <a:gd name="T0" fmla="*/ 1 w 153"/>
                  <a:gd name="T1" fmla="*/ 0 h 164"/>
                  <a:gd name="T2" fmla="*/ 1 w 153"/>
                  <a:gd name="T3" fmla="*/ 0 h 164"/>
                  <a:gd name="T4" fmla="*/ 1 w 153"/>
                  <a:gd name="T5" fmla="*/ 1 h 164"/>
                  <a:gd name="T6" fmla="*/ 1 w 153"/>
                  <a:gd name="T7" fmla="*/ 1 h 164"/>
                  <a:gd name="T8" fmla="*/ 1 w 153"/>
                  <a:gd name="T9" fmla="*/ 1 h 164"/>
                  <a:gd name="T10" fmla="*/ 1 w 153"/>
                  <a:gd name="T11" fmla="*/ 1 h 164"/>
                  <a:gd name="T12" fmla="*/ 1 w 153"/>
                  <a:gd name="T13" fmla="*/ 1 h 164"/>
                  <a:gd name="T14" fmla="*/ 1 w 153"/>
                  <a:gd name="T15" fmla="*/ 1 h 164"/>
                  <a:gd name="T16" fmla="*/ 0 w 153"/>
                  <a:gd name="T17" fmla="*/ 1 h 164"/>
                  <a:gd name="T18" fmla="*/ 0 w 153"/>
                  <a:gd name="T19" fmla="*/ 1 h 164"/>
                  <a:gd name="T20" fmla="*/ 1 w 153"/>
                  <a:gd name="T21" fmla="*/ 1 h 164"/>
                  <a:gd name="T22" fmla="*/ 1 w 153"/>
                  <a:gd name="T23" fmla="*/ 1 h 164"/>
                  <a:gd name="T24" fmla="*/ 1 w 153"/>
                  <a:gd name="T25" fmla="*/ 1 h 164"/>
                  <a:gd name="T26" fmla="*/ 1 w 153"/>
                  <a:gd name="T27" fmla="*/ 1 h 164"/>
                  <a:gd name="T28" fmla="*/ 1 w 153"/>
                  <a:gd name="T29" fmla="*/ 1 h 164"/>
                  <a:gd name="T30" fmla="*/ 1 w 153"/>
                  <a:gd name="T31" fmla="*/ 1 h 164"/>
                  <a:gd name="T32" fmla="*/ 1 w 153"/>
                  <a:gd name="T33" fmla="*/ 1 h 164"/>
                  <a:gd name="T34" fmla="*/ 1 w 153"/>
                  <a:gd name="T35" fmla="*/ 1 h 164"/>
                  <a:gd name="T36" fmla="*/ 1 w 153"/>
                  <a:gd name="T37" fmla="*/ 1 h 164"/>
                  <a:gd name="T38" fmla="*/ 1 w 153"/>
                  <a:gd name="T39" fmla="*/ 1 h 164"/>
                  <a:gd name="T40" fmla="*/ 1 w 153"/>
                  <a:gd name="T41" fmla="*/ 1 h 164"/>
                  <a:gd name="T42" fmla="*/ 1 w 153"/>
                  <a:gd name="T43" fmla="*/ 1 h 164"/>
                  <a:gd name="T44" fmla="*/ 1 w 153"/>
                  <a:gd name="T45" fmla="*/ 1 h 164"/>
                  <a:gd name="T46" fmla="*/ 1 w 153"/>
                  <a:gd name="T47" fmla="*/ 0 h 164"/>
                  <a:gd name="T48" fmla="*/ 1 w 153"/>
                  <a:gd name="T49" fmla="*/ 0 h 164"/>
                  <a:gd name="T50" fmla="*/ 1 w 153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64"/>
                  <a:gd name="T80" fmla="*/ 153 w 153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64">
                    <a:moveTo>
                      <a:pt x="130" y="0"/>
                    </a:moveTo>
                    <a:lnTo>
                      <a:pt x="130" y="0"/>
                    </a:lnTo>
                    <a:lnTo>
                      <a:pt x="106" y="24"/>
                    </a:lnTo>
                    <a:lnTo>
                      <a:pt x="95" y="35"/>
                    </a:lnTo>
                    <a:lnTo>
                      <a:pt x="71" y="58"/>
                    </a:lnTo>
                    <a:lnTo>
                      <a:pt x="47" y="70"/>
                    </a:lnTo>
                    <a:lnTo>
                      <a:pt x="36" y="93"/>
                    </a:lnTo>
                    <a:lnTo>
                      <a:pt x="13" y="117"/>
                    </a:lnTo>
                    <a:lnTo>
                      <a:pt x="0" y="141"/>
                    </a:lnTo>
                    <a:lnTo>
                      <a:pt x="0" y="164"/>
                    </a:lnTo>
                    <a:lnTo>
                      <a:pt x="24" y="164"/>
                    </a:lnTo>
                    <a:lnTo>
                      <a:pt x="24" y="141"/>
                    </a:lnTo>
                    <a:lnTo>
                      <a:pt x="36" y="128"/>
                    </a:lnTo>
                    <a:lnTo>
                      <a:pt x="47" y="106"/>
                    </a:lnTo>
                    <a:lnTo>
                      <a:pt x="71" y="93"/>
                    </a:lnTo>
                    <a:lnTo>
                      <a:pt x="82" y="70"/>
                    </a:lnTo>
                    <a:lnTo>
                      <a:pt x="106" y="58"/>
                    </a:lnTo>
                    <a:lnTo>
                      <a:pt x="130" y="35"/>
                    </a:lnTo>
                    <a:lnTo>
                      <a:pt x="141" y="24"/>
                    </a:lnTo>
                    <a:lnTo>
                      <a:pt x="153" y="11"/>
                    </a:lnTo>
                    <a:lnTo>
                      <a:pt x="141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0" name="Freeform 91"/>
              <p:cNvSpPr>
                <a:spLocks/>
              </p:cNvSpPr>
              <p:nvPr/>
            </p:nvSpPr>
            <p:spPr bwMode="auto">
              <a:xfrm>
                <a:off x="1106" y="1071"/>
                <a:ext cx="381" cy="88"/>
              </a:xfrm>
              <a:custGeom>
                <a:avLst/>
                <a:gdLst>
                  <a:gd name="T0" fmla="*/ 1 w 761"/>
                  <a:gd name="T1" fmla="*/ 0 h 177"/>
                  <a:gd name="T2" fmla="*/ 1 w 761"/>
                  <a:gd name="T3" fmla="*/ 0 h 177"/>
                  <a:gd name="T4" fmla="*/ 1 w 761"/>
                  <a:gd name="T5" fmla="*/ 0 h 177"/>
                  <a:gd name="T6" fmla="*/ 1 w 761"/>
                  <a:gd name="T7" fmla="*/ 0 h 177"/>
                  <a:gd name="T8" fmla="*/ 1 w 761"/>
                  <a:gd name="T9" fmla="*/ 0 h 177"/>
                  <a:gd name="T10" fmla="*/ 1 w 761"/>
                  <a:gd name="T11" fmla="*/ 0 h 177"/>
                  <a:gd name="T12" fmla="*/ 1 w 761"/>
                  <a:gd name="T13" fmla="*/ 0 h 177"/>
                  <a:gd name="T14" fmla="*/ 1 w 761"/>
                  <a:gd name="T15" fmla="*/ 0 h 177"/>
                  <a:gd name="T16" fmla="*/ 1 w 761"/>
                  <a:gd name="T17" fmla="*/ 0 h 177"/>
                  <a:gd name="T18" fmla="*/ 1 w 761"/>
                  <a:gd name="T19" fmla="*/ 0 h 177"/>
                  <a:gd name="T20" fmla="*/ 1 w 761"/>
                  <a:gd name="T21" fmla="*/ 0 h 177"/>
                  <a:gd name="T22" fmla="*/ 1 w 761"/>
                  <a:gd name="T23" fmla="*/ 0 h 177"/>
                  <a:gd name="T24" fmla="*/ 1 w 761"/>
                  <a:gd name="T25" fmla="*/ 0 h 177"/>
                  <a:gd name="T26" fmla="*/ 1 w 761"/>
                  <a:gd name="T27" fmla="*/ 0 h 177"/>
                  <a:gd name="T28" fmla="*/ 1 w 761"/>
                  <a:gd name="T29" fmla="*/ 0 h 177"/>
                  <a:gd name="T30" fmla="*/ 1 w 761"/>
                  <a:gd name="T31" fmla="*/ 0 h 177"/>
                  <a:gd name="T32" fmla="*/ 1 w 761"/>
                  <a:gd name="T33" fmla="*/ 0 h 177"/>
                  <a:gd name="T34" fmla="*/ 0 w 761"/>
                  <a:gd name="T35" fmla="*/ 0 h 177"/>
                  <a:gd name="T36" fmla="*/ 1 w 761"/>
                  <a:gd name="T37" fmla="*/ 0 h 177"/>
                  <a:gd name="T38" fmla="*/ 1 w 761"/>
                  <a:gd name="T39" fmla="*/ 0 h 177"/>
                  <a:gd name="T40" fmla="*/ 1 w 761"/>
                  <a:gd name="T41" fmla="*/ 0 h 177"/>
                  <a:gd name="T42" fmla="*/ 1 w 761"/>
                  <a:gd name="T43" fmla="*/ 0 h 177"/>
                  <a:gd name="T44" fmla="*/ 1 w 761"/>
                  <a:gd name="T45" fmla="*/ 0 h 177"/>
                  <a:gd name="T46" fmla="*/ 1 w 761"/>
                  <a:gd name="T47" fmla="*/ 0 h 177"/>
                  <a:gd name="T48" fmla="*/ 1 w 761"/>
                  <a:gd name="T49" fmla="*/ 0 h 177"/>
                  <a:gd name="T50" fmla="*/ 1 w 761"/>
                  <a:gd name="T51" fmla="*/ 0 h 177"/>
                  <a:gd name="T52" fmla="*/ 1 w 761"/>
                  <a:gd name="T53" fmla="*/ 0 h 177"/>
                  <a:gd name="T54" fmla="*/ 1 w 761"/>
                  <a:gd name="T55" fmla="*/ 0 h 177"/>
                  <a:gd name="T56" fmla="*/ 1 w 761"/>
                  <a:gd name="T57" fmla="*/ 0 h 177"/>
                  <a:gd name="T58" fmla="*/ 1 w 761"/>
                  <a:gd name="T59" fmla="*/ 0 h 177"/>
                  <a:gd name="T60" fmla="*/ 1 w 761"/>
                  <a:gd name="T61" fmla="*/ 0 h 177"/>
                  <a:gd name="T62" fmla="*/ 1 w 761"/>
                  <a:gd name="T63" fmla="*/ 0 h 177"/>
                  <a:gd name="T64" fmla="*/ 1 w 761"/>
                  <a:gd name="T65" fmla="*/ 0 h 177"/>
                  <a:gd name="T66" fmla="*/ 1 w 761"/>
                  <a:gd name="T67" fmla="*/ 0 h 177"/>
                  <a:gd name="T68" fmla="*/ 1 w 761"/>
                  <a:gd name="T69" fmla="*/ 0 h 177"/>
                  <a:gd name="T70" fmla="*/ 1 w 761"/>
                  <a:gd name="T71" fmla="*/ 0 h 177"/>
                  <a:gd name="T72" fmla="*/ 1 w 761"/>
                  <a:gd name="T73" fmla="*/ 0 h 177"/>
                  <a:gd name="T74" fmla="*/ 1 w 761"/>
                  <a:gd name="T75" fmla="*/ 0 h 177"/>
                  <a:gd name="T76" fmla="*/ 1 w 761"/>
                  <a:gd name="T77" fmla="*/ 0 h 177"/>
                  <a:gd name="T78" fmla="*/ 1 w 761"/>
                  <a:gd name="T79" fmla="*/ 0 h 177"/>
                  <a:gd name="T80" fmla="*/ 1 w 761"/>
                  <a:gd name="T81" fmla="*/ 0 h 177"/>
                  <a:gd name="T82" fmla="*/ 1 w 761"/>
                  <a:gd name="T83" fmla="*/ 0 h 1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61"/>
                  <a:gd name="T127" fmla="*/ 0 h 177"/>
                  <a:gd name="T128" fmla="*/ 761 w 761"/>
                  <a:gd name="T129" fmla="*/ 177 h 1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61" h="177">
                    <a:moveTo>
                      <a:pt x="737" y="36"/>
                    </a:moveTo>
                    <a:lnTo>
                      <a:pt x="750" y="36"/>
                    </a:lnTo>
                    <a:lnTo>
                      <a:pt x="690" y="12"/>
                    </a:lnTo>
                    <a:lnTo>
                      <a:pt x="644" y="12"/>
                    </a:lnTo>
                    <a:lnTo>
                      <a:pt x="586" y="0"/>
                    </a:lnTo>
                    <a:lnTo>
                      <a:pt x="527" y="0"/>
                    </a:lnTo>
                    <a:lnTo>
                      <a:pt x="480" y="0"/>
                    </a:lnTo>
                    <a:lnTo>
                      <a:pt x="421" y="0"/>
                    </a:lnTo>
                    <a:lnTo>
                      <a:pt x="374" y="12"/>
                    </a:lnTo>
                    <a:lnTo>
                      <a:pt x="316" y="24"/>
                    </a:lnTo>
                    <a:lnTo>
                      <a:pt x="268" y="36"/>
                    </a:lnTo>
                    <a:lnTo>
                      <a:pt x="222" y="47"/>
                    </a:lnTo>
                    <a:lnTo>
                      <a:pt x="175" y="60"/>
                    </a:lnTo>
                    <a:lnTo>
                      <a:pt x="140" y="82"/>
                    </a:lnTo>
                    <a:lnTo>
                      <a:pt x="93" y="94"/>
                    </a:lnTo>
                    <a:lnTo>
                      <a:pt x="58" y="118"/>
                    </a:lnTo>
                    <a:lnTo>
                      <a:pt x="23" y="141"/>
                    </a:lnTo>
                    <a:lnTo>
                      <a:pt x="0" y="153"/>
                    </a:lnTo>
                    <a:lnTo>
                      <a:pt x="11" y="177"/>
                    </a:lnTo>
                    <a:lnTo>
                      <a:pt x="47" y="153"/>
                    </a:lnTo>
                    <a:lnTo>
                      <a:pt x="69" y="141"/>
                    </a:lnTo>
                    <a:lnTo>
                      <a:pt x="105" y="118"/>
                    </a:lnTo>
                    <a:lnTo>
                      <a:pt x="140" y="106"/>
                    </a:lnTo>
                    <a:lnTo>
                      <a:pt x="187" y="82"/>
                    </a:lnTo>
                    <a:lnTo>
                      <a:pt x="222" y="71"/>
                    </a:lnTo>
                    <a:lnTo>
                      <a:pt x="268" y="60"/>
                    </a:lnTo>
                    <a:lnTo>
                      <a:pt x="316" y="47"/>
                    </a:lnTo>
                    <a:lnTo>
                      <a:pt x="374" y="36"/>
                    </a:lnTo>
                    <a:lnTo>
                      <a:pt x="421" y="36"/>
                    </a:lnTo>
                    <a:lnTo>
                      <a:pt x="480" y="24"/>
                    </a:lnTo>
                    <a:lnTo>
                      <a:pt x="527" y="24"/>
                    </a:lnTo>
                    <a:lnTo>
                      <a:pt x="586" y="24"/>
                    </a:lnTo>
                    <a:lnTo>
                      <a:pt x="632" y="36"/>
                    </a:lnTo>
                    <a:lnTo>
                      <a:pt x="690" y="47"/>
                    </a:lnTo>
                    <a:lnTo>
                      <a:pt x="737" y="60"/>
                    </a:lnTo>
                    <a:lnTo>
                      <a:pt x="750" y="60"/>
                    </a:lnTo>
                    <a:lnTo>
                      <a:pt x="737" y="60"/>
                    </a:lnTo>
                    <a:lnTo>
                      <a:pt x="750" y="47"/>
                    </a:lnTo>
                    <a:lnTo>
                      <a:pt x="761" y="47"/>
                    </a:lnTo>
                    <a:lnTo>
                      <a:pt x="761" y="36"/>
                    </a:lnTo>
                    <a:lnTo>
                      <a:pt x="750" y="36"/>
                    </a:lnTo>
                    <a:lnTo>
                      <a:pt x="737" y="3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1" name="Freeform 92"/>
              <p:cNvSpPr>
                <a:spLocks/>
              </p:cNvSpPr>
              <p:nvPr/>
            </p:nvSpPr>
            <p:spPr bwMode="auto">
              <a:xfrm>
                <a:off x="1475" y="1083"/>
                <a:ext cx="205" cy="64"/>
              </a:xfrm>
              <a:custGeom>
                <a:avLst/>
                <a:gdLst>
                  <a:gd name="T0" fmla="*/ 0 w 411"/>
                  <a:gd name="T1" fmla="*/ 0 h 129"/>
                  <a:gd name="T2" fmla="*/ 0 w 411"/>
                  <a:gd name="T3" fmla="*/ 0 h 129"/>
                  <a:gd name="T4" fmla="*/ 0 w 411"/>
                  <a:gd name="T5" fmla="*/ 0 h 129"/>
                  <a:gd name="T6" fmla="*/ 0 w 411"/>
                  <a:gd name="T7" fmla="*/ 0 h 129"/>
                  <a:gd name="T8" fmla="*/ 0 w 411"/>
                  <a:gd name="T9" fmla="*/ 0 h 129"/>
                  <a:gd name="T10" fmla="*/ 0 w 411"/>
                  <a:gd name="T11" fmla="*/ 0 h 129"/>
                  <a:gd name="T12" fmla="*/ 0 w 411"/>
                  <a:gd name="T13" fmla="*/ 0 h 129"/>
                  <a:gd name="T14" fmla="*/ 0 w 411"/>
                  <a:gd name="T15" fmla="*/ 0 h 129"/>
                  <a:gd name="T16" fmla="*/ 0 w 411"/>
                  <a:gd name="T17" fmla="*/ 0 h 129"/>
                  <a:gd name="T18" fmla="*/ 0 w 411"/>
                  <a:gd name="T19" fmla="*/ 0 h 129"/>
                  <a:gd name="T20" fmla="*/ 0 w 411"/>
                  <a:gd name="T21" fmla="*/ 0 h 129"/>
                  <a:gd name="T22" fmla="*/ 0 w 411"/>
                  <a:gd name="T23" fmla="*/ 0 h 129"/>
                  <a:gd name="T24" fmla="*/ 0 w 411"/>
                  <a:gd name="T25" fmla="*/ 0 h 129"/>
                  <a:gd name="T26" fmla="*/ 0 w 411"/>
                  <a:gd name="T27" fmla="*/ 0 h 129"/>
                  <a:gd name="T28" fmla="*/ 0 w 411"/>
                  <a:gd name="T29" fmla="*/ 0 h 129"/>
                  <a:gd name="T30" fmla="*/ 0 w 411"/>
                  <a:gd name="T31" fmla="*/ 0 h 129"/>
                  <a:gd name="T32" fmla="*/ 0 w 411"/>
                  <a:gd name="T33" fmla="*/ 0 h 129"/>
                  <a:gd name="T34" fmla="*/ 0 w 411"/>
                  <a:gd name="T35" fmla="*/ 0 h 129"/>
                  <a:gd name="T36" fmla="*/ 0 w 411"/>
                  <a:gd name="T37" fmla="*/ 0 h 129"/>
                  <a:gd name="T38" fmla="*/ 0 w 411"/>
                  <a:gd name="T39" fmla="*/ 0 h 129"/>
                  <a:gd name="T40" fmla="*/ 0 w 411"/>
                  <a:gd name="T41" fmla="*/ 0 h 129"/>
                  <a:gd name="T42" fmla="*/ 0 w 411"/>
                  <a:gd name="T43" fmla="*/ 0 h 129"/>
                  <a:gd name="T44" fmla="*/ 0 w 411"/>
                  <a:gd name="T45" fmla="*/ 0 h 129"/>
                  <a:gd name="T46" fmla="*/ 0 w 411"/>
                  <a:gd name="T47" fmla="*/ 0 h 129"/>
                  <a:gd name="T48" fmla="*/ 0 w 411"/>
                  <a:gd name="T49" fmla="*/ 0 h 129"/>
                  <a:gd name="T50" fmla="*/ 0 w 411"/>
                  <a:gd name="T51" fmla="*/ 0 h 129"/>
                  <a:gd name="T52" fmla="*/ 0 w 411"/>
                  <a:gd name="T53" fmla="*/ 0 h 129"/>
                  <a:gd name="T54" fmla="*/ 0 w 411"/>
                  <a:gd name="T55" fmla="*/ 0 h 129"/>
                  <a:gd name="T56" fmla="*/ 0 w 411"/>
                  <a:gd name="T57" fmla="*/ 0 h 129"/>
                  <a:gd name="T58" fmla="*/ 0 w 411"/>
                  <a:gd name="T59" fmla="*/ 0 h 129"/>
                  <a:gd name="T60" fmla="*/ 0 w 411"/>
                  <a:gd name="T61" fmla="*/ 0 h 129"/>
                  <a:gd name="T62" fmla="*/ 0 w 411"/>
                  <a:gd name="T63" fmla="*/ 0 h 129"/>
                  <a:gd name="T64" fmla="*/ 0 w 411"/>
                  <a:gd name="T65" fmla="*/ 0 h 129"/>
                  <a:gd name="T66" fmla="*/ 0 w 411"/>
                  <a:gd name="T67" fmla="*/ 0 h 129"/>
                  <a:gd name="T68" fmla="*/ 0 w 411"/>
                  <a:gd name="T69" fmla="*/ 0 h 129"/>
                  <a:gd name="T70" fmla="*/ 0 w 411"/>
                  <a:gd name="T71" fmla="*/ 0 h 129"/>
                  <a:gd name="T72" fmla="*/ 0 w 411"/>
                  <a:gd name="T73" fmla="*/ 0 h 129"/>
                  <a:gd name="T74" fmla="*/ 0 w 411"/>
                  <a:gd name="T75" fmla="*/ 0 h 129"/>
                  <a:gd name="T76" fmla="*/ 0 w 411"/>
                  <a:gd name="T77" fmla="*/ 0 h 129"/>
                  <a:gd name="T78" fmla="*/ 0 w 411"/>
                  <a:gd name="T79" fmla="*/ 0 h 129"/>
                  <a:gd name="T80" fmla="*/ 0 w 411"/>
                  <a:gd name="T81" fmla="*/ 0 h 129"/>
                  <a:gd name="T82" fmla="*/ 0 w 411"/>
                  <a:gd name="T83" fmla="*/ 0 h 1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1"/>
                  <a:gd name="T127" fmla="*/ 0 h 129"/>
                  <a:gd name="T128" fmla="*/ 411 w 411"/>
                  <a:gd name="T129" fmla="*/ 129 h 1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1" h="129">
                    <a:moveTo>
                      <a:pt x="411" y="105"/>
                    </a:moveTo>
                    <a:lnTo>
                      <a:pt x="411" y="105"/>
                    </a:lnTo>
                    <a:lnTo>
                      <a:pt x="387" y="82"/>
                    </a:lnTo>
                    <a:lnTo>
                      <a:pt x="375" y="70"/>
                    </a:lnTo>
                    <a:lnTo>
                      <a:pt x="352" y="47"/>
                    </a:lnTo>
                    <a:lnTo>
                      <a:pt x="329" y="36"/>
                    </a:lnTo>
                    <a:lnTo>
                      <a:pt x="294" y="23"/>
                    </a:lnTo>
                    <a:lnTo>
                      <a:pt x="270" y="12"/>
                    </a:lnTo>
                    <a:lnTo>
                      <a:pt x="234" y="12"/>
                    </a:lnTo>
                    <a:lnTo>
                      <a:pt x="212" y="0"/>
                    </a:lnTo>
                    <a:lnTo>
                      <a:pt x="176" y="0"/>
                    </a:lnTo>
                    <a:lnTo>
                      <a:pt x="141" y="0"/>
                    </a:lnTo>
                    <a:lnTo>
                      <a:pt x="117" y="0"/>
                    </a:lnTo>
                    <a:lnTo>
                      <a:pt x="94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3" y="36"/>
                    </a:lnTo>
                    <a:lnTo>
                      <a:pt x="24" y="23"/>
                    </a:lnTo>
                    <a:lnTo>
                      <a:pt x="48" y="23"/>
                    </a:lnTo>
                    <a:lnTo>
                      <a:pt x="59" y="23"/>
                    </a:lnTo>
                    <a:lnTo>
                      <a:pt x="94" y="23"/>
                    </a:lnTo>
                    <a:lnTo>
                      <a:pt x="117" y="23"/>
                    </a:lnTo>
                    <a:lnTo>
                      <a:pt x="141" y="23"/>
                    </a:lnTo>
                    <a:lnTo>
                      <a:pt x="176" y="23"/>
                    </a:lnTo>
                    <a:lnTo>
                      <a:pt x="200" y="23"/>
                    </a:lnTo>
                    <a:lnTo>
                      <a:pt x="234" y="36"/>
                    </a:lnTo>
                    <a:lnTo>
                      <a:pt x="258" y="47"/>
                    </a:lnTo>
                    <a:lnTo>
                      <a:pt x="294" y="47"/>
                    </a:lnTo>
                    <a:lnTo>
                      <a:pt x="316" y="58"/>
                    </a:lnTo>
                    <a:lnTo>
                      <a:pt x="340" y="70"/>
                    </a:lnTo>
                    <a:lnTo>
                      <a:pt x="352" y="82"/>
                    </a:lnTo>
                    <a:lnTo>
                      <a:pt x="375" y="105"/>
                    </a:lnTo>
                    <a:lnTo>
                      <a:pt x="387" y="117"/>
                    </a:lnTo>
                    <a:lnTo>
                      <a:pt x="387" y="129"/>
                    </a:lnTo>
                    <a:lnTo>
                      <a:pt x="399" y="129"/>
                    </a:lnTo>
                    <a:lnTo>
                      <a:pt x="411" y="117"/>
                    </a:lnTo>
                    <a:lnTo>
                      <a:pt x="411" y="10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2" name="Freeform 93"/>
              <p:cNvSpPr>
                <a:spLocks/>
              </p:cNvSpPr>
              <p:nvPr/>
            </p:nvSpPr>
            <p:spPr bwMode="auto">
              <a:xfrm>
                <a:off x="1668" y="1136"/>
                <a:ext cx="47" cy="87"/>
              </a:xfrm>
              <a:custGeom>
                <a:avLst/>
                <a:gdLst>
                  <a:gd name="T0" fmla="*/ 1 w 94"/>
                  <a:gd name="T1" fmla="*/ 0 h 176"/>
                  <a:gd name="T2" fmla="*/ 1 w 94"/>
                  <a:gd name="T3" fmla="*/ 0 h 176"/>
                  <a:gd name="T4" fmla="*/ 1 w 94"/>
                  <a:gd name="T5" fmla="*/ 0 h 176"/>
                  <a:gd name="T6" fmla="*/ 1 w 94"/>
                  <a:gd name="T7" fmla="*/ 0 h 176"/>
                  <a:gd name="T8" fmla="*/ 1 w 94"/>
                  <a:gd name="T9" fmla="*/ 0 h 176"/>
                  <a:gd name="T10" fmla="*/ 1 w 94"/>
                  <a:gd name="T11" fmla="*/ 0 h 176"/>
                  <a:gd name="T12" fmla="*/ 1 w 94"/>
                  <a:gd name="T13" fmla="*/ 0 h 176"/>
                  <a:gd name="T14" fmla="*/ 1 w 94"/>
                  <a:gd name="T15" fmla="*/ 0 h 176"/>
                  <a:gd name="T16" fmla="*/ 1 w 94"/>
                  <a:gd name="T17" fmla="*/ 0 h 176"/>
                  <a:gd name="T18" fmla="*/ 1 w 94"/>
                  <a:gd name="T19" fmla="*/ 0 h 176"/>
                  <a:gd name="T20" fmla="*/ 0 w 94"/>
                  <a:gd name="T21" fmla="*/ 0 h 176"/>
                  <a:gd name="T22" fmla="*/ 1 w 94"/>
                  <a:gd name="T23" fmla="*/ 0 h 176"/>
                  <a:gd name="T24" fmla="*/ 1 w 94"/>
                  <a:gd name="T25" fmla="*/ 0 h 176"/>
                  <a:gd name="T26" fmla="*/ 1 w 94"/>
                  <a:gd name="T27" fmla="*/ 0 h 176"/>
                  <a:gd name="T28" fmla="*/ 1 w 94"/>
                  <a:gd name="T29" fmla="*/ 0 h 176"/>
                  <a:gd name="T30" fmla="*/ 1 w 94"/>
                  <a:gd name="T31" fmla="*/ 0 h 176"/>
                  <a:gd name="T32" fmla="*/ 1 w 94"/>
                  <a:gd name="T33" fmla="*/ 0 h 176"/>
                  <a:gd name="T34" fmla="*/ 1 w 94"/>
                  <a:gd name="T35" fmla="*/ 0 h 176"/>
                  <a:gd name="T36" fmla="*/ 1 w 94"/>
                  <a:gd name="T37" fmla="*/ 0 h 176"/>
                  <a:gd name="T38" fmla="*/ 1 w 94"/>
                  <a:gd name="T39" fmla="*/ 0 h 176"/>
                  <a:gd name="T40" fmla="*/ 1 w 94"/>
                  <a:gd name="T41" fmla="*/ 0 h 176"/>
                  <a:gd name="T42" fmla="*/ 1 w 94"/>
                  <a:gd name="T43" fmla="*/ 0 h 176"/>
                  <a:gd name="T44" fmla="*/ 1 w 94"/>
                  <a:gd name="T45" fmla="*/ 0 h 176"/>
                  <a:gd name="T46" fmla="*/ 1 w 94"/>
                  <a:gd name="T47" fmla="*/ 0 h 176"/>
                  <a:gd name="T48" fmla="*/ 1 w 94"/>
                  <a:gd name="T49" fmla="*/ 0 h 176"/>
                  <a:gd name="T50" fmla="*/ 1 w 94"/>
                  <a:gd name="T51" fmla="*/ 0 h 1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"/>
                  <a:gd name="T79" fmla="*/ 0 h 176"/>
                  <a:gd name="T80" fmla="*/ 94 w 94"/>
                  <a:gd name="T81" fmla="*/ 176 h 1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" h="176">
                    <a:moveTo>
                      <a:pt x="94" y="165"/>
                    </a:moveTo>
                    <a:lnTo>
                      <a:pt x="94" y="165"/>
                    </a:lnTo>
                    <a:lnTo>
                      <a:pt x="82" y="141"/>
                    </a:lnTo>
                    <a:lnTo>
                      <a:pt x="82" y="117"/>
                    </a:lnTo>
                    <a:lnTo>
                      <a:pt x="70" y="106"/>
                    </a:lnTo>
                    <a:lnTo>
                      <a:pt x="70" y="82"/>
                    </a:lnTo>
                    <a:lnTo>
                      <a:pt x="59" y="59"/>
                    </a:lnTo>
                    <a:lnTo>
                      <a:pt x="48" y="35"/>
                    </a:lnTo>
                    <a:lnTo>
                      <a:pt x="35" y="24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2" y="35"/>
                    </a:lnTo>
                    <a:lnTo>
                      <a:pt x="24" y="48"/>
                    </a:lnTo>
                    <a:lnTo>
                      <a:pt x="35" y="71"/>
                    </a:lnTo>
                    <a:lnTo>
                      <a:pt x="48" y="94"/>
                    </a:lnTo>
                    <a:lnTo>
                      <a:pt x="48" y="106"/>
                    </a:lnTo>
                    <a:lnTo>
                      <a:pt x="59" y="130"/>
                    </a:lnTo>
                    <a:lnTo>
                      <a:pt x="59" y="152"/>
                    </a:lnTo>
                    <a:lnTo>
                      <a:pt x="70" y="165"/>
                    </a:lnTo>
                    <a:lnTo>
                      <a:pt x="70" y="176"/>
                    </a:lnTo>
                    <a:lnTo>
                      <a:pt x="82" y="176"/>
                    </a:lnTo>
                    <a:lnTo>
                      <a:pt x="94" y="176"/>
                    </a:lnTo>
                    <a:lnTo>
                      <a:pt x="94" y="16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3" name="Freeform 94"/>
              <p:cNvSpPr>
                <a:spLocks/>
              </p:cNvSpPr>
              <p:nvPr/>
            </p:nvSpPr>
            <p:spPr bwMode="auto">
              <a:xfrm>
                <a:off x="1692" y="1218"/>
                <a:ext cx="29" cy="170"/>
              </a:xfrm>
              <a:custGeom>
                <a:avLst/>
                <a:gdLst>
                  <a:gd name="T0" fmla="*/ 1 w 58"/>
                  <a:gd name="T1" fmla="*/ 1 h 339"/>
                  <a:gd name="T2" fmla="*/ 1 w 58"/>
                  <a:gd name="T3" fmla="*/ 1 h 339"/>
                  <a:gd name="T4" fmla="*/ 1 w 58"/>
                  <a:gd name="T5" fmla="*/ 1 h 339"/>
                  <a:gd name="T6" fmla="*/ 1 w 58"/>
                  <a:gd name="T7" fmla="*/ 1 h 339"/>
                  <a:gd name="T8" fmla="*/ 1 w 58"/>
                  <a:gd name="T9" fmla="*/ 1 h 339"/>
                  <a:gd name="T10" fmla="*/ 1 w 58"/>
                  <a:gd name="T11" fmla="*/ 1 h 339"/>
                  <a:gd name="T12" fmla="*/ 1 w 58"/>
                  <a:gd name="T13" fmla="*/ 1 h 339"/>
                  <a:gd name="T14" fmla="*/ 1 w 58"/>
                  <a:gd name="T15" fmla="*/ 1 h 339"/>
                  <a:gd name="T16" fmla="*/ 1 w 58"/>
                  <a:gd name="T17" fmla="*/ 1 h 339"/>
                  <a:gd name="T18" fmla="*/ 1 w 58"/>
                  <a:gd name="T19" fmla="*/ 0 h 339"/>
                  <a:gd name="T20" fmla="*/ 1 w 58"/>
                  <a:gd name="T21" fmla="*/ 0 h 339"/>
                  <a:gd name="T22" fmla="*/ 1 w 58"/>
                  <a:gd name="T23" fmla="*/ 1 h 339"/>
                  <a:gd name="T24" fmla="*/ 1 w 58"/>
                  <a:gd name="T25" fmla="*/ 1 h 339"/>
                  <a:gd name="T26" fmla="*/ 1 w 58"/>
                  <a:gd name="T27" fmla="*/ 1 h 339"/>
                  <a:gd name="T28" fmla="*/ 1 w 58"/>
                  <a:gd name="T29" fmla="*/ 1 h 339"/>
                  <a:gd name="T30" fmla="*/ 1 w 58"/>
                  <a:gd name="T31" fmla="*/ 1 h 339"/>
                  <a:gd name="T32" fmla="*/ 1 w 58"/>
                  <a:gd name="T33" fmla="*/ 1 h 339"/>
                  <a:gd name="T34" fmla="*/ 1 w 58"/>
                  <a:gd name="T35" fmla="*/ 1 h 339"/>
                  <a:gd name="T36" fmla="*/ 0 w 58"/>
                  <a:gd name="T37" fmla="*/ 1 h 339"/>
                  <a:gd name="T38" fmla="*/ 0 w 58"/>
                  <a:gd name="T39" fmla="*/ 1 h 339"/>
                  <a:gd name="T40" fmla="*/ 0 w 58"/>
                  <a:gd name="T41" fmla="*/ 1 h 339"/>
                  <a:gd name="T42" fmla="*/ 0 w 58"/>
                  <a:gd name="T43" fmla="*/ 1 h 339"/>
                  <a:gd name="T44" fmla="*/ 0 w 58"/>
                  <a:gd name="T45" fmla="*/ 1 h 339"/>
                  <a:gd name="T46" fmla="*/ 1 w 58"/>
                  <a:gd name="T47" fmla="*/ 1 h 339"/>
                  <a:gd name="T48" fmla="*/ 1 w 58"/>
                  <a:gd name="T49" fmla="*/ 1 h 339"/>
                  <a:gd name="T50" fmla="*/ 1 w 58"/>
                  <a:gd name="T51" fmla="*/ 1 h 3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339"/>
                  <a:gd name="T80" fmla="*/ 58 w 58"/>
                  <a:gd name="T81" fmla="*/ 339 h 3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339">
                    <a:moveTo>
                      <a:pt x="22" y="328"/>
                    </a:moveTo>
                    <a:lnTo>
                      <a:pt x="22" y="328"/>
                    </a:lnTo>
                    <a:lnTo>
                      <a:pt x="34" y="292"/>
                    </a:lnTo>
                    <a:lnTo>
                      <a:pt x="46" y="257"/>
                    </a:lnTo>
                    <a:lnTo>
                      <a:pt x="58" y="210"/>
                    </a:lnTo>
                    <a:lnTo>
                      <a:pt x="58" y="164"/>
                    </a:lnTo>
                    <a:lnTo>
                      <a:pt x="58" y="128"/>
                    </a:lnTo>
                    <a:lnTo>
                      <a:pt x="58" y="82"/>
                    </a:lnTo>
                    <a:lnTo>
                      <a:pt x="46" y="34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47"/>
                    </a:lnTo>
                    <a:lnTo>
                      <a:pt x="22" y="82"/>
                    </a:lnTo>
                    <a:lnTo>
                      <a:pt x="34" y="128"/>
                    </a:lnTo>
                    <a:lnTo>
                      <a:pt x="34" y="164"/>
                    </a:lnTo>
                    <a:lnTo>
                      <a:pt x="34" y="210"/>
                    </a:lnTo>
                    <a:lnTo>
                      <a:pt x="22" y="246"/>
                    </a:lnTo>
                    <a:lnTo>
                      <a:pt x="11" y="281"/>
                    </a:lnTo>
                    <a:lnTo>
                      <a:pt x="0" y="316"/>
                    </a:lnTo>
                    <a:lnTo>
                      <a:pt x="0" y="328"/>
                    </a:lnTo>
                    <a:lnTo>
                      <a:pt x="11" y="339"/>
                    </a:lnTo>
                    <a:lnTo>
                      <a:pt x="22" y="32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4" name="Freeform 95"/>
              <p:cNvSpPr>
                <a:spLocks/>
              </p:cNvSpPr>
              <p:nvPr/>
            </p:nvSpPr>
            <p:spPr bwMode="auto">
              <a:xfrm>
                <a:off x="1622" y="1376"/>
                <a:ext cx="81" cy="217"/>
              </a:xfrm>
              <a:custGeom>
                <a:avLst/>
                <a:gdLst>
                  <a:gd name="T0" fmla="*/ 0 w 163"/>
                  <a:gd name="T1" fmla="*/ 1 h 434"/>
                  <a:gd name="T2" fmla="*/ 0 w 163"/>
                  <a:gd name="T3" fmla="*/ 1 h 434"/>
                  <a:gd name="T4" fmla="*/ 0 w 163"/>
                  <a:gd name="T5" fmla="*/ 1 h 434"/>
                  <a:gd name="T6" fmla="*/ 0 w 163"/>
                  <a:gd name="T7" fmla="*/ 1 h 434"/>
                  <a:gd name="T8" fmla="*/ 0 w 163"/>
                  <a:gd name="T9" fmla="*/ 1 h 434"/>
                  <a:gd name="T10" fmla="*/ 0 w 163"/>
                  <a:gd name="T11" fmla="*/ 1 h 434"/>
                  <a:gd name="T12" fmla="*/ 0 w 163"/>
                  <a:gd name="T13" fmla="*/ 1 h 434"/>
                  <a:gd name="T14" fmla="*/ 0 w 163"/>
                  <a:gd name="T15" fmla="*/ 1 h 434"/>
                  <a:gd name="T16" fmla="*/ 0 w 163"/>
                  <a:gd name="T17" fmla="*/ 1 h 434"/>
                  <a:gd name="T18" fmla="*/ 0 w 163"/>
                  <a:gd name="T19" fmla="*/ 1 h 434"/>
                  <a:gd name="T20" fmla="*/ 0 w 163"/>
                  <a:gd name="T21" fmla="*/ 0 h 434"/>
                  <a:gd name="T22" fmla="*/ 0 w 163"/>
                  <a:gd name="T23" fmla="*/ 1 h 434"/>
                  <a:gd name="T24" fmla="*/ 0 w 163"/>
                  <a:gd name="T25" fmla="*/ 1 h 434"/>
                  <a:gd name="T26" fmla="*/ 0 w 163"/>
                  <a:gd name="T27" fmla="*/ 1 h 434"/>
                  <a:gd name="T28" fmla="*/ 0 w 163"/>
                  <a:gd name="T29" fmla="*/ 1 h 434"/>
                  <a:gd name="T30" fmla="*/ 0 w 163"/>
                  <a:gd name="T31" fmla="*/ 1 h 434"/>
                  <a:gd name="T32" fmla="*/ 0 w 163"/>
                  <a:gd name="T33" fmla="*/ 1 h 434"/>
                  <a:gd name="T34" fmla="*/ 0 w 163"/>
                  <a:gd name="T35" fmla="*/ 1 h 434"/>
                  <a:gd name="T36" fmla="*/ 0 w 163"/>
                  <a:gd name="T37" fmla="*/ 1 h 434"/>
                  <a:gd name="T38" fmla="*/ 0 w 163"/>
                  <a:gd name="T39" fmla="*/ 1 h 434"/>
                  <a:gd name="T40" fmla="*/ 0 w 163"/>
                  <a:gd name="T41" fmla="*/ 1 h 434"/>
                  <a:gd name="T42" fmla="*/ 0 w 163"/>
                  <a:gd name="T43" fmla="*/ 1 h 434"/>
                  <a:gd name="T44" fmla="*/ 0 w 163"/>
                  <a:gd name="T45" fmla="*/ 1 h 434"/>
                  <a:gd name="T46" fmla="*/ 0 w 163"/>
                  <a:gd name="T47" fmla="*/ 1 h 434"/>
                  <a:gd name="T48" fmla="*/ 0 w 163"/>
                  <a:gd name="T49" fmla="*/ 1 h 434"/>
                  <a:gd name="T50" fmla="*/ 0 w 163"/>
                  <a:gd name="T51" fmla="*/ 1 h 4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434"/>
                  <a:gd name="T80" fmla="*/ 163 w 163"/>
                  <a:gd name="T81" fmla="*/ 434 h 4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434">
                    <a:moveTo>
                      <a:pt x="11" y="421"/>
                    </a:moveTo>
                    <a:lnTo>
                      <a:pt x="11" y="434"/>
                    </a:lnTo>
                    <a:lnTo>
                      <a:pt x="70" y="410"/>
                    </a:lnTo>
                    <a:lnTo>
                      <a:pt x="105" y="374"/>
                    </a:lnTo>
                    <a:lnTo>
                      <a:pt x="117" y="316"/>
                    </a:lnTo>
                    <a:lnTo>
                      <a:pt x="117" y="257"/>
                    </a:lnTo>
                    <a:lnTo>
                      <a:pt x="117" y="187"/>
                    </a:lnTo>
                    <a:lnTo>
                      <a:pt x="117" y="117"/>
                    </a:lnTo>
                    <a:lnTo>
                      <a:pt x="128" y="58"/>
                    </a:lnTo>
                    <a:lnTo>
                      <a:pt x="163" y="12"/>
                    </a:lnTo>
                    <a:lnTo>
                      <a:pt x="141" y="0"/>
                    </a:lnTo>
                    <a:lnTo>
                      <a:pt x="105" y="47"/>
                    </a:lnTo>
                    <a:lnTo>
                      <a:pt x="93" y="117"/>
                    </a:lnTo>
                    <a:lnTo>
                      <a:pt x="93" y="187"/>
                    </a:lnTo>
                    <a:lnTo>
                      <a:pt x="93" y="257"/>
                    </a:lnTo>
                    <a:lnTo>
                      <a:pt x="93" y="316"/>
                    </a:lnTo>
                    <a:lnTo>
                      <a:pt x="81" y="363"/>
                    </a:lnTo>
                    <a:lnTo>
                      <a:pt x="58" y="398"/>
                    </a:lnTo>
                    <a:lnTo>
                      <a:pt x="11" y="410"/>
                    </a:lnTo>
                    <a:lnTo>
                      <a:pt x="22" y="410"/>
                    </a:lnTo>
                    <a:lnTo>
                      <a:pt x="11" y="410"/>
                    </a:lnTo>
                    <a:lnTo>
                      <a:pt x="0" y="410"/>
                    </a:lnTo>
                    <a:lnTo>
                      <a:pt x="0" y="421"/>
                    </a:lnTo>
                    <a:lnTo>
                      <a:pt x="11" y="434"/>
                    </a:lnTo>
                    <a:lnTo>
                      <a:pt x="11" y="42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5" name="Freeform 96"/>
              <p:cNvSpPr>
                <a:spLocks/>
              </p:cNvSpPr>
              <p:nvPr/>
            </p:nvSpPr>
            <p:spPr bwMode="auto">
              <a:xfrm>
                <a:off x="1615" y="1358"/>
                <a:ext cx="24" cy="229"/>
              </a:xfrm>
              <a:custGeom>
                <a:avLst/>
                <a:gdLst>
                  <a:gd name="T0" fmla="*/ 1 w 47"/>
                  <a:gd name="T1" fmla="*/ 1 h 456"/>
                  <a:gd name="T2" fmla="*/ 1 w 47"/>
                  <a:gd name="T3" fmla="*/ 1 h 456"/>
                  <a:gd name="T4" fmla="*/ 1 w 47"/>
                  <a:gd name="T5" fmla="*/ 1 h 456"/>
                  <a:gd name="T6" fmla="*/ 1 w 47"/>
                  <a:gd name="T7" fmla="*/ 1 h 456"/>
                  <a:gd name="T8" fmla="*/ 1 w 47"/>
                  <a:gd name="T9" fmla="*/ 1 h 456"/>
                  <a:gd name="T10" fmla="*/ 0 w 47"/>
                  <a:gd name="T11" fmla="*/ 1 h 456"/>
                  <a:gd name="T12" fmla="*/ 0 w 47"/>
                  <a:gd name="T13" fmla="*/ 1 h 456"/>
                  <a:gd name="T14" fmla="*/ 0 w 47"/>
                  <a:gd name="T15" fmla="*/ 1 h 456"/>
                  <a:gd name="T16" fmla="*/ 0 w 47"/>
                  <a:gd name="T17" fmla="*/ 1 h 456"/>
                  <a:gd name="T18" fmla="*/ 1 w 47"/>
                  <a:gd name="T19" fmla="*/ 1 h 456"/>
                  <a:gd name="T20" fmla="*/ 1 w 47"/>
                  <a:gd name="T21" fmla="*/ 1 h 456"/>
                  <a:gd name="T22" fmla="*/ 1 w 47"/>
                  <a:gd name="T23" fmla="*/ 1 h 456"/>
                  <a:gd name="T24" fmla="*/ 1 w 47"/>
                  <a:gd name="T25" fmla="*/ 1 h 456"/>
                  <a:gd name="T26" fmla="*/ 1 w 47"/>
                  <a:gd name="T27" fmla="*/ 1 h 456"/>
                  <a:gd name="T28" fmla="*/ 1 w 47"/>
                  <a:gd name="T29" fmla="*/ 1 h 456"/>
                  <a:gd name="T30" fmla="*/ 1 w 47"/>
                  <a:gd name="T31" fmla="*/ 1 h 456"/>
                  <a:gd name="T32" fmla="*/ 1 w 47"/>
                  <a:gd name="T33" fmla="*/ 1 h 456"/>
                  <a:gd name="T34" fmla="*/ 1 w 47"/>
                  <a:gd name="T35" fmla="*/ 1 h 456"/>
                  <a:gd name="T36" fmla="*/ 1 w 47"/>
                  <a:gd name="T37" fmla="*/ 1 h 456"/>
                  <a:gd name="T38" fmla="*/ 1 w 47"/>
                  <a:gd name="T39" fmla="*/ 0 h 456"/>
                  <a:gd name="T40" fmla="*/ 1 w 47"/>
                  <a:gd name="T41" fmla="*/ 1 h 456"/>
                  <a:gd name="T42" fmla="*/ 1 w 47"/>
                  <a:gd name="T43" fmla="*/ 0 h 456"/>
                  <a:gd name="T44" fmla="*/ 1 w 47"/>
                  <a:gd name="T45" fmla="*/ 0 h 456"/>
                  <a:gd name="T46" fmla="*/ 1 w 47"/>
                  <a:gd name="T47" fmla="*/ 0 h 456"/>
                  <a:gd name="T48" fmla="*/ 1 w 47"/>
                  <a:gd name="T49" fmla="*/ 1 h 456"/>
                  <a:gd name="T50" fmla="*/ 1 w 47"/>
                  <a:gd name="T51" fmla="*/ 1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456"/>
                  <a:gd name="T80" fmla="*/ 47 w 47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456">
                    <a:moveTo>
                      <a:pt x="34" y="23"/>
                    </a:moveTo>
                    <a:lnTo>
                      <a:pt x="23" y="11"/>
                    </a:lnTo>
                    <a:lnTo>
                      <a:pt x="23" y="69"/>
                    </a:lnTo>
                    <a:lnTo>
                      <a:pt x="12" y="128"/>
                    </a:lnTo>
                    <a:lnTo>
                      <a:pt x="12" y="199"/>
                    </a:lnTo>
                    <a:lnTo>
                      <a:pt x="0" y="269"/>
                    </a:lnTo>
                    <a:lnTo>
                      <a:pt x="0" y="328"/>
                    </a:lnTo>
                    <a:lnTo>
                      <a:pt x="0" y="387"/>
                    </a:lnTo>
                    <a:lnTo>
                      <a:pt x="0" y="433"/>
                    </a:lnTo>
                    <a:lnTo>
                      <a:pt x="23" y="456"/>
                    </a:lnTo>
                    <a:lnTo>
                      <a:pt x="34" y="445"/>
                    </a:lnTo>
                    <a:lnTo>
                      <a:pt x="23" y="422"/>
                    </a:lnTo>
                    <a:lnTo>
                      <a:pt x="23" y="387"/>
                    </a:lnTo>
                    <a:lnTo>
                      <a:pt x="23" y="328"/>
                    </a:lnTo>
                    <a:lnTo>
                      <a:pt x="23" y="269"/>
                    </a:lnTo>
                    <a:lnTo>
                      <a:pt x="34" y="199"/>
                    </a:lnTo>
                    <a:lnTo>
                      <a:pt x="34" y="128"/>
                    </a:lnTo>
                    <a:lnTo>
                      <a:pt x="47" y="69"/>
                    </a:lnTo>
                    <a:lnTo>
                      <a:pt x="47" y="11"/>
                    </a:lnTo>
                    <a:lnTo>
                      <a:pt x="34" y="0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23" y="11"/>
                    </a:lnTo>
                    <a:lnTo>
                      <a:pt x="34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6" name="Freeform 97"/>
              <p:cNvSpPr>
                <a:spLocks/>
              </p:cNvSpPr>
              <p:nvPr/>
            </p:nvSpPr>
            <p:spPr bwMode="auto">
              <a:xfrm>
                <a:off x="1463" y="1247"/>
                <a:ext cx="170" cy="123"/>
              </a:xfrm>
              <a:custGeom>
                <a:avLst/>
                <a:gdLst>
                  <a:gd name="T0" fmla="*/ 1 w 339"/>
                  <a:gd name="T1" fmla="*/ 1 h 246"/>
                  <a:gd name="T2" fmla="*/ 1 w 339"/>
                  <a:gd name="T3" fmla="*/ 1 h 246"/>
                  <a:gd name="T4" fmla="*/ 1 w 339"/>
                  <a:gd name="T5" fmla="*/ 1 h 246"/>
                  <a:gd name="T6" fmla="*/ 1 w 339"/>
                  <a:gd name="T7" fmla="*/ 1 h 246"/>
                  <a:gd name="T8" fmla="*/ 1 w 339"/>
                  <a:gd name="T9" fmla="*/ 1 h 246"/>
                  <a:gd name="T10" fmla="*/ 1 w 339"/>
                  <a:gd name="T11" fmla="*/ 1 h 246"/>
                  <a:gd name="T12" fmla="*/ 1 w 339"/>
                  <a:gd name="T13" fmla="*/ 1 h 246"/>
                  <a:gd name="T14" fmla="*/ 1 w 339"/>
                  <a:gd name="T15" fmla="*/ 1 h 246"/>
                  <a:gd name="T16" fmla="*/ 1 w 339"/>
                  <a:gd name="T17" fmla="*/ 1 h 246"/>
                  <a:gd name="T18" fmla="*/ 1 w 339"/>
                  <a:gd name="T19" fmla="*/ 1 h 246"/>
                  <a:gd name="T20" fmla="*/ 1 w 339"/>
                  <a:gd name="T21" fmla="*/ 1 h 246"/>
                  <a:gd name="T22" fmla="*/ 1 w 339"/>
                  <a:gd name="T23" fmla="*/ 1 h 246"/>
                  <a:gd name="T24" fmla="*/ 1 w 339"/>
                  <a:gd name="T25" fmla="*/ 1 h 246"/>
                  <a:gd name="T26" fmla="*/ 1 w 339"/>
                  <a:gd name="T27" fmla="*/ 1 h 246"/>
                  <a:gd name="T28" fmla="*/ 1 w 339"/>
                  <a:gd name="T29" fmla="*/ 1 h 246"/>
                  <a:gd name="T30" fmla="*/ 1 w 339"/>
                  <a:gd name="T31" fmla="*/ 1 h 246"/>
                  <a:gd name="T32" fmla="*/ 1 w 339"/>
                  <a:gd name="T33" fmla="*/ 1 h 246"/>
                  <a:gd name="T34" fmla="*/ 1 w 339"/>
                  <a:gd name="T35" fmla="*/ 1 h 246"/>
                  <a:gd name="T36" fmla="*/ 1 w 339"/>
                  <a:gd name="T37" fmla="*/ 1 h 246"/>
                  <a:gd name="T38" fmla="*/ 1 w 339"/>
                  <a:gd name="T39" fmla="*/ 1 h 246"/>
                  <a:gd name="T40" fmla="*/ 1 w 339"/>
                  <a:gd name="T41" fmla="*/ 1 h 246"/>
                  <a:gd name="T42" fmla="*/ 1 w 339"/>
                  <a:gd name="T43" fmla="*/ 1 h 246"/>
                  <a:gd name="T44" fmla="*/ 1 w 339"/>
                  <a:gd name="T45" fmla="*/ 1 h 246"/>
                  <a:gd name="T46" fmla="*/ 1 w 339"/>
                  <a:gd name="T47" fmla="*/ 1 h 246"/>
                  <a:gd name="T48" fmla="*/ 1 w 339"/>
                  <a:gd name="T49" fmla="*/ 1 h 246"/>
                  <a:gd name="T50" fmla="*/ 1 w 339"/>
                  <a:gd name="T51" fmla="*/ 1 h 246"/>
                  <a:gd name="T52" fmla="*/ 1 w 339"/>
                  <a:gd name="T53" fmla="*/ 1 h 246"/>
                  <a:gd name="T54" fmla="*/ 1 w 339"/>
                  <a:gd name="T55" fmla="*/ 1 h 246"/>
                  <a:gd name="T56" fmla="*/ 1 w 339"/>
                  <a:gd name="T57" fmla="*/ 1 h 246"/>
                  <a:gd name="T58" fmla="*/ 1 w 339"/>
                  <a:gd name="T59" fmla="*/ 1 h 246"/>
                  <a:gd name="T60" fmla="*/ 1 w 339"/>
                  <a:gd name="T61" fmla="*/ 1 h 246"/>
                  <a:gd name="T62" fmla="*/ 1 w 339"/>
                  <a:gd name="T63" fmla="*/ 1 h 246"/>
                  <a:gd name="T64" fmla="*/ 1 w 339"/>
                  <a:gd name="T65" fmla="*/ 1 h 246"/>
                  <a:gd name="T66" fmla="*/ 1 w 339"/>
                  <a:gd name="T67" fmla="*/ 1 h 246"/>
                  <a:gd name="T68" fmla="*/ 1 w 339"/>
                  <a:gd name="T69" fmla="*/ 1 h 246"/>
                  <a:gd name="T70" fmla="*/ 1 w 339"/>
                  <a:gd name="T71" fmla="*/ 1 h 246"/>
                  <a:gd name="T72" fmla="*/ 1 w 339"/>
                  <a:gd name="T73" fmla="*/ 1 h 246"/>
                  <a:gd name="T74" fmla="*/ 1 w 339"/>
                  <a:gd name="T75" fmla="*/ 0 h 246"/>
                  <a:gd name="T76" fmla="*/ 1 w 339"/>
                  <a:gd name="T77" fmla="*/ 1 h 246"/>
                  <a:gd name="T78" fmla="*/ 0 w 339"/>
                  <a:gd name="T79" fmla="*/ 1 h 246"/>
                  <a:gd name="T80" fmla="*/ 1 w 339"/>
                  <a:gd name="T81" fmla="*/ 1 h 246"/>
                  <a:gd name="T82" fmla="*/ 1 w 339"/>
                  <a:gd name="T83" fmla="*/ 1 h 2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9"/>
                  <a:gd name="T127" fmla="*/ 0 h 246"/>
                  <a:gd name="T128" fmla="*/ 339 w 339"/>
                  <a:gd name="T129" fmla="*/ 246 h 2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9" h="246">
                    <a:moveTo>
                      <a:pt x="23" y="24"/>
                    </a:moveTo>
                    <a:lnTo>
                      <a:pt x="12" y="24"/>
                    </a:lnTo>
                    <a:lnTo>
                      <a:pt x="23" y="47"/>
                    </a:lnTo>
                    <a:lnTo>
                      <a:pt x="47" y="59"/>
                    </a:lnTo>
                    <a:lnTo>
                      <a:pt x="58" y="82"/>
                    </a:lnTo>
                    <a:lnTo>
                      <a:pt x="82" y="93"/>
                    </a:lnTo>
                    <a:lnTo>
                      <a:pt x="94" y="117"/>
                    </a:lnTo>
                    <a:lnTo>
                      <a:pt x="117" y="129"/>
                    </a:lnTo>
                    <a:lnTo>
                      <a:pt x="140" y="141"/>
                    </a:lnTo>
                    <a:lnTo>
                      <a:pt x="153" y="152"/>
                    </a:lnTo>
                    <a:lnTo>
                      <a:pt x="176" y="176"/>
                    </a:lnTo>
                    <a:lnTo>
                      <a:pt x="199" y="188"/>
                    </a:lnTo>
                    <a:lnTo>
                      <a:pt x="223" y="199"/>
                    </a:lnTo>
                    <a:lnTo>
                      <a:pt x="246" y="210"/>
                    </a:lnTo>
                    <a:lnTo>
                      <a:pt x="270" y="223"/>
                    </a:lnTo>
                    <a:lnTo>
                      <a:pt x="293" y="223"/>
                    </a:lnTo>
                    <a:lnTo>
                      <a:pt x="317" y="234"/>
                    </a:lnTo>
                    <a:lnTo>
                      <a:pt x="339" y="246"/>
                    </a:lnTo>
                    <a:lnTo>
                      <a:pt x="339" y="223"/>
                    </a:lnTo>
                    <a:lnTo>
                      <a:pt x="317" y="210"/>
                    </a:lnTo>
                    <a:lnTo>
                      <a:pt x="293" y="199"/>
                    </a:lnTo>
                    <a:lnTo>
                      <a:pt x="270" y="199"/>
                    </a:lnTo>
                    <a:lnTo>
                      <a:pt x="257" y="188"/>
                    </a:lnTo>
                    <a:lnTo>
                      <a:pt x="235" y="176"/>
                    </a:lnTo>
                    <a:lnTo>
                      <a:pt x="211" y="164"/>
                    </a:lnTo>
                    <a:lnTo>
                      <a:pt x="188" y="152"/>
                    </a:lnTo>
                    <a:lnTo>
                      <a:pt x="176" y="141"/>
                    </a:lnTo>
                    <a:lnTo>
                      <a:pt x="153" y="129"/>
                    </a:lnTo>
                    <a:lnTo>
                      <a:pt x="129" y="106"/>
                    </a:lnTo>
                    <a:lnTo>
                      <a:pt x="117" y="93"/>
                    </a:lnTo>
                    <a:lnTo>
                      <a:pt x="94" y="82"/>
                    </a:lnTo>
                    <a:lnTo>
                      <a:pt x="82" y="59"/>
                    </a:lnTo>
                    <a:lnTo>
                      <a:pt x="58" y="47"/>
                    </a:lnTo>
                    <a:lnTo>
                      <a:pt x="47" y="24"/>
                    </a:lnTo>
                    <a:lnTo>
                      <a:pt x="23" y="11"/>
                    </a:lnTo>
                    <a:lnTo>
                      <a:pt x="12" y="11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12" y="24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7" name="Freeform 98"/>
              <p:cNvSpPr>
                <a:spLocks/>
              </p:cNvSpPr>
              <p:nvPr/>
            </p:nvSpPr>
            <p:spPr bwMode="auto">
              <a:xfrm>
                <a:off x="1310" y="1833"/>
                <a:ext cx="7" cy="11"/>
              </a:xfrm>
              <a:custGeom>
                <a:avLst/>
                <a:gdLst>
                  <a:gd name="T0" fmla="*/ 1 w 12"/>
                  <a:gd name="T1" fmla="*/ 0 h 23"/>
                  <a:gd name="T2" fmla="*/ 0 w 12"/>
                  <a:gd name="T3" fmla="*/ 0 h 23"/>
                  <a:gd name="T4" fmla="*/ 0 w 12"/>
                  <a:gd name="T5" fmla="*/ 0 h 23"/>
                  <a:gd name="T6" fmla="*/ 0 w 12"/>
                  <a:gd name="T7" fmla="*/ 0 h 23"/>
                  <a:gd name="T8" fmla="*/ 1 w 12"/>
                  <a:gd name="T9" fmla="*/ 0 h 23"/>
                  <a:gd name="T10" fmla="*/ 1 w 1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3"/>
                  <a:gd name="T20" fmla="*/ 12 w 1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3">
                    <a:moveTo>
                      <a:pt x="12" y="0"/>
                    </a:moveTo>
                    <a:lnTo>
                      <a:pt x="0" y="11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8" name="Freeform 99"/>
              <p:cNvSpPr>
                <a:spLocks/>
              </p:cNvSpPr>
              <p:nvPr/>
            </p:nvSpPr>
            <p:spPr bwMode="auto">
              <a:xfrm>
                <a:off x="1317" y="1833"/>
                <a:ext cx="117" cy="82"/>
              </a:xfrm>
              <a:custGeom>
                <a:avLst/>
                <a:gdLst>
                  <a:gd name="T0" fmla="*/ 1 w 234"/>
                  <a:gd name="T1" fmla="*/ 1 h 163"/>
                  <a:gd name="T2" fmla="*/ 1 w 234"/>
                  <a:gd name="T3" fmla="*/ 1 h 163"/>
                  <a:gd name="T4" fmla="*/ 1 w 234"/>
                  <a:gd name="T5" fmla="*/ 1 h 163"/>
                  <a:gd name="T6" fmla="*/ 1 w 234"/>
                  <a:gd name="T7" fmla="*/ 1 h 163"/>
                  <a:gd name="T8" fmla="*/ 1 w 234"/>
                  <a:gd name="T9" fmla="*/ 1 h 163"/>
                  <a:gd name="T10" fmla="*/ 1 w 234"/>
                  <a:gd name="T11" fmla="*/ 1 h 163"/>
                  <a:gd name="T12" fmla="*/ 1 w 234"/>
                  <a:gd name="T13" fmla="*/ 1 h 163"/>
                  <a:gd name="T14" fmla="*/ 1 w 234"/>
                  <a:gd name="T15" fmla="*/ 1 h 163"/>
                  <a:gd name="T16" fmla="*/ 1 w 234"/>
                  <a:gd name="T17" fmla="*/ 1 h 163"/>
                  <a:gd name="T18" fmla="*/ 0 w 234"/>
                  <a:gd name="T19" fmla="*/ 0 h 163"/>
                  <a:gd name="T20" fmla="*/ 0 w 234"/>
                  <a:gd name="T21" fmla="*/ 1 h 163"/>
                  <a:gd name="T22" fmla="*/ 1 w 234"/>
                  <a:gd name="T23" fmla="*/ 1 h 163"/>
                  <a:gd name="T24" fmla="*/ 1 w 234"/>
                  <a:gd name="T25" fmla="*/ 1 h 163"/>
                  <a:gd name="T26" fmla="*/ 1 w 234"/>
                  <a:gd name="T27" fmla="*/ 1 h 163"/>
                  <a:gd name="T28" fmla="*/ 1 w 234"/>
                  <a:gd name="T29" fmla="*/ 1 h 163"/>
                  <a:gd name="T30" fmla="*/ 1 w 234"/>
                  <a:gd name="T31" fmla="*/ 1 h 163"/>
                  <a:gd name="T32" fmla="*/ 1 w 234"/>
                  <a:gd name="T33" fmla="*/ 1 h 163"/>
                  <a:gd name="T34" fmla="*/ 1 w 234"/>
                  <a:gd name="T35" fmla="*/ 1 h 163"/>
                  <a:gd name="T36" fmla="*/ 1 w 234"/>
                  <a:gd name="T37" fmla="*/ 1 h 163"/>
                  <a:gd name="T38" fmla="*/ 1 w 234"/>
                  <a:gd name="T39" fmla="*/ 1 h 163"/>
                  <a:gd name="T40" fmla="*/ 1 w 234"/>
                  <a:gd name="T41" fmla="*/ 1 h 163"/>
                  <a:gd name="T42" fmla="*/ 1 w 234"/>
                  <a:gd name="T43" fmla="*/ 1 h 163"/>
                  <a:gd name="T44" fmla="*/ 1 w 234"/>
                  <a:gd name="T45" fmla="*/ 1 h 163"/>
                  <a:gd name="T46" fmla="*/ 1 w 234"/>
                  <a:gd name="T47" fmla="*/ 1 h 163"/>
                  <a:gd name="T48" fmla="*/ 1 w 234"/>
                  <a:gd name="T49" fmla="*/ 1 h 163"/>
                  <a:gd name="T50" fmla="*/ 1 w 234"/>
                  <a:gd name="T51" fmla="*/ 1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4"/>
                  <a:gd name="T79" fmla="*/ 0 h 163"/>
                  <a:gd name="T80" fmla="*/ 234 w 234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4" h="163">
                    <a:moveTo>
                      <a:pt x="223" y="141"/>
                    </a:moveTo>
                    <a:lnTo>
                      <a:pt x="223" y="141"/>
                    </a:lnTo>
                    <a:lnTo>
                      <a:pt x="188" y="128"/>
                    </a:lnTo>
                    <a:lnTo>
                      <a:pt x="176" y="105"/>
                    </a:lnTo>
                    <a:lnTo>
                      <a:pt x="152" y="93"/>
                    </a:lnTo>
                    <a:lnTo>
                      <a:pt x="129" y="70"/>
                    </a:lnTo>
                    <a:lnTo>
                      <a:pt x="106" y="46"/>
                    </a:lnTo>
                    <a:lnTo>
                      <a:pt x="82" y="23"/>
                    </a:lnTo>
                    <a:lnTo>
                      <a:pt x="48" y="11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35" y="35"/>
                    </a:lnTo>
                    <a:lnTo>
                      <a:pt x="70" y="46"/>
                    </a:lnTo>
                    <a:lnTo>
                      <a:pt x="94" y="70"/>
                    </a:lnTo>
                    <a:lnTo>
                      <a:pt x="117" y="82"/>
                    </a:lnTo>
                    <a:lnTo>
                      <a:pt x="129" y="105"/>
                    </a:lnTo>
                    <a:lnTo>
                      <a:pt x="152" y="128"/>
                    </a:lnTo>
                    <a:lnTo>
                      <a:pt x="176" y="152"/>
                    </a:lnTo>
                    <a:lnTo>
                      <a:pt x="211" y="163"/>
                    </a:lnTo>
                    <a:lnTo>
                      <a:pt x="223" y="163"/>
                    </a:lnTo>
                    <a:lnTo>
                      <a:pt x="234" y="152"/>
                    </a:lnTo>
                    <a:lnTo>
                      <a:pt x="234" y="141"/>
                    </a:lnTo>
                    <a:lnTo>
                      <a:pt x="223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9" name="Freeform 100"/>
              <p:cNvSpPr>
                <a:spLocks/>
              </p:cNvSpPr>
              <p:nvPr/>
            </p:nvSpPr>
            <p:spPr bwMode="auto">
              <a:xfrm>
                <a:off x="1422" y="1892"/>
                <a:ext cx="106" cy="34"/>
              </a:xfrm>
              <a:custGeom>
                <a:avLst/>
                <a:gdLst>
                  <a:gd name="T0" fmla="*/ 1 w 211"/>
                  <a:gd name="T1" fmla="*/ 0 h 70"/>
                  <a:gd name="T2" fmla="*/ 1 w 211"/>
                  <a:gd name="T3" fmla="*/ 0 h 70"/>
                  <a:gd name="T4" fmla="*/ 1 w 211"/>
                  <a:gd name="T5" fmla="*/ 0 h 70"/>
                  <a:gd name="T6" fmla="*/ 1 w 211"/>
                  <a:gd name="T7" fmla="*/ 0 h 70"/>
                  <a:gd name="T8" fmla="*/ 1 w 211"/>
                  <a:gd name="T9" fmla="*/ 0 h 70"/>
                  <a:gd name="T10" fmla="*/ 1 w 211"/>
                  <a:gd name="T11" fmla="*/ 0 h 70"/>
                  <a:gd name="T12" fmla="*/ 1 w 211"/>
                  <a:gd name="T13" fmla="*/ 0 h 70"/>
                  <a:gd name="T14" fmla="*/ 1 w 211"/>
                  <a:gd name="T15" fmla="*/ 0 h 70"/>
                  <a:gd name="T16" fmla="*/ 1 w 211"/>
                  <a:gd name="T17" fmla="*/ 0 h 70"/>
                  <a:gd name="T18" fmla="*/ 0 w 211"/>
                  <a:gd name="T19" fmla="*/ 0 h 70"/>
                  <a:gd name="T20" fmla="*/ 1 w 211"/>
                  <a:gd name="T21" fmla="*/ 0 h 70"/>
                  <a:gd name="T22" fmla="*/ 1 w 211"/>
                  <a:gd name="T23" fmla="*/ 0 h 70"/>
                  <a:gd name="T24" fmla="*/ 1 w 211"/>
                  <a:gd name="T25" fmla="*/ 0 h 70"/>
                  <a:gd name="T26" fmla="*/ 1 w 211"/>
                  <a:gd name="T27" fmla="*/ 0 h 70"/>
                  <a:gd name="T28" fmla="*/ 1 w 211"/>
                  <a:gd name="T29" fmla="*/ 0 h 70"/>
                  <a:gd name="T30" fmla="*/ 1 w 211"/>
                  <a:gd name="T31" fmla="*/ 0 h 70"/>
                  <a:gd name="T32" fmla="*/ 1 w 211"/>
                  <a:gd name="T33" fmla="*/ 0 h 70"/>
                  <a:gd name="T34" fmla="*/ 1 w 211"/>
                  <a:gd name="T35" fmla="*/ 0 h 70"/>
                  <a:gd name="T36" fmla="*/ 1 w 211"/>
                  <a:gd name="T37" fmla="*/ 0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1"/>
                  <a:gd name="T58" fmla="*/ 0 h 70"/>
                  <a:gd name="T59" fmla="*/ 211 w 211"/>
                  <a:gd name="T60" fmla="*/ 70 h 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1" h="70">
                    <a:moveTo>
                      <a:pt x="199" y="0"/>
                    </a:moveTo>
                    <a:lnTo>
                      <a:pt x="176" y="24"/>
                    </a:lnTo>
                    <a:lnTo>
                      <a:pt x="153" y="35"/>
                    </a:lnTo>
                    <a:lnTo>
                      <a:pt x="129" y="35"/>
                    </a:lnTo>
                    <a:lnTo>
                      <a:pt x="118" y="46"/>
                    </a:lnTo>
                    <a:lnTo>
                      <a:pt x="94" y="46"/>
                    </a:lnTo>
                    <a:lnTo>
                      <a:pt x="71" y="46"/>
                    </a:lnTo>
                    <a:lnTo>
                      <a:pt x="36" y="35"/>
                    </a:lnTo>
                    <a:lnTo>
                      <a:pt x="12" y="24"/>
                    </a:lnTo>
                    <a:lnTo>
                      <a:pt x="0" y="46"/>
                    </a:lnTo>
                    <a:lnTo>
                      <a:pt x="36" y="58"/>
                    </a:lnTo>
                    <a:lnTo>
                      <a:pt x="58" y="70"/>
                    </a:lnTo>
                    <a:lnTo>
                      <a:pt x="94" y="70"/>
                    </a:lnTo>
                    <a:lnTo>
                      <a:pt x="118" y="70"/>
                    </a:lnTo>
                    <a:lnTo>
                      <a:pt x="140" y="58"/>
                    </a:lnTo>
                    <a:lnTo>
                      <a:pt x="164" y="58"/>
                    </a:lnTo>
                    <a:lnTo>
                      <a:pt x="188" y="35"/>
                    </a:lnTo>
                    <a:lnTo>
                      <a:pt x="211" y="24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0" name="Freeform 101"/>
              <p:cNvSpPr>
                <a:spLocks/>
              </p:cNvSpPr>
              <p:nvPr/>
            </p:nvSpPr>
            <p:spPr bwMode="auto">
              <a:xfrm>
                <a:off x="1422" y="1903"/>
                <a:ext cx="12" cy="12"/>
              </a:xfrm>
              <a:custGeom>
                <a:avLst/>
                <a:gdLst>
                  <a:gd name="T0" fmla="*/ 1 w 23"/>
                  <a:gd name="T1" fmla="*/ 1 h 22"/>
                  <a:gd name="T2" fmla="*/ 1 w 23"/>
                  <a:gd name="T3" fmla="*/ 1 h 22"/>
                  <a:gd name="T4" fmla="*/ 1 w 23"/>
                  <a:gd name="T5" fmla="*/ 0 h 22"/>
                  <a:gd name="T6" fmla="*/ 1 w 23"/>
                  <a:gd name="T7" fmla="*/ 0 h 22"/>
                  <a:gd name="T8" fmla="*/ 0 w 23"/>
                  <a:gd name="T9" fmla="*/ 0 h 22"/>
                  <a:gd name="T10" fmla="*/ 1 w 23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2" y="22"/>
                    </a:moveTo>
                    <a:lnTo>
                      <a:pt x="2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1" name="Freeform 102"/>
              <p:cNvSpPr>
                <a:spLocks/>
              </p:cNvSpPr>
              <p:nvPr/>
            </p:nvSpPr>
            <p:spPr bwMode="auto">
              <a:xfrm>
                <a:off x="924" y="1440"/>
                <a:ext cx="223" cy="311"/>
              </a:xfrm>
              <a:custGeom>
                <a:avLst/>
                <a:gdLst>
                  <a:gd name="T0" fmla="*/ 1 w 446"/>
                  <a:gd name="T1" fmla="*/ 1 h 621"/>
                  <a:gd name="T2" fmla="*/ 1 w 446"/>
                  <a:gd name="T3" fmla="*/ 1 h 621"/>
                  <a:gd name="T4" fmla="*/ 1 w 446"/>
                  <a:gd name="T5" fmla="*/ 1 h 621"/>
                  <a:gd name="T6" fmla="*/ 1 w 446"/>
                  <a:gd name="T7" fmla="*/ 1 h 621"/>
                  <a:gd name="T8" fmla="*/ 1 w 446"/>
                  <a:gd name="T9" fmla="*/ 1 h 621"/>
                  <a:gd name="T10" fmla="*/ 1 w 446"/>
                  <a:gd name="T11" fmla="*/ 0 h 621"/>
                  <a:gd name="T12" fmla="*/ 1 w 446"/>
                  <a:gd name="T13" fmla="*/ 0 h 621"/>
                  <a:gd name="T14" fmla="*/ 1 w 446"/>
                  <a:gd name="T15" fmla="*/ 1 h 621"/>
                  <a:gd name="T16" fmla="*/ 1 w 446"/>
                  <a:gd name="T17" fmla="*/ 1 h 621"/>
                  <a:gd name="T18" fmla="*/ 1 w 446"/>
                  <a:gd name="T19" fmla="*/ 1 h 621"/>
                  <a:gd name="T20" fmla="*/ 1 w 446"/>
                  <a:gd name="T21" fmla="*/ 1 h 621"/>
                  <a:gd name="T22" fmla="*/ 0 w 446"/>
                  <a:gd name="T23" fmla="*/ 1 h 621"/>
                  <a:gd name="T24" fmla="*/ 0 w 446"/>
                  <a:gd name="T25" fmla="*/ 1 h 621"/>
                  <a:gd name="T26" fmla="*/ 1 w 446"/>
                  <a:gd name="T27" fmla="*/ 1 h 621"/>
                  <a:gd name="T28" fmla="*/ 1 w 446"/>
                  <a:gd name="T29" fmla="*/ 1 h 621"/>
                  <a:gd name="T30" fmla="*/ 1 w 446"/>
                  <a:gd name="T31" fmla="*/ 1 h 621"/>
                  <a:gd name="T32" fmla="*/ 1 w 446"/>
                  <a:gd name="T33" fmla="*/ 1 h 621"/>
                  <a:gd name="T34" fmla="*/ 1 w 446"/>
                  <a:gd name="T35" fmla="*/ 1 h 621"/>
                  <a:gd name="T36" fmla="*/ 1 w 446"/>
                  <a:gd name="T37" fmla="*/ 1 h 621"/>
                  <a:gd name="T38" fmla="*/ 1 w 446"/>
                  <a:gd name="T39" fmla="*/ 1 h 621"/>
                  <a:gd name="T40" fmla="*/ 1 w 446"/>
                  <a:gd name="T41" fmla="*/ 1 h 621"/>
                  <a:gd name="T42" fmla="*/ 1 w 446"/>
                  <a:gd name="T43" fmla="*/ 1 h 621"/>
                  <a:gd name="T44" fmla="*/ 1 w 446"/>
                  <a:gd name="T45" fmla="*/ 1 h 621"/>
                  <a:gd name="T46" fmla="*/ 1 w 446"/>
                  <a:gd name="T47" fmla="*/ 1 h 621"/>
                  <a:gd name="T48" fmla="*/ 1 w 446"/>
                  <a:gd name="T49" fmla="*/ 1 h 621"/>
                  <a:gd name="T50" fmla="*/ 1 w 446"/>
                  <a:gd name="T51" fmla="*/ 1 h 621"/>
                  <a:gd name="T52" fmla="*/ 1 w 446"/>
                  <a:gd name="T53" fmla="*/ 1 h 621"/>
                  <a:gd name="T54" fmla="*/ 1 w 446"/>
                  <a:gd name="T55" fmla="*/ 1 h 621"/>
                  <a:gd name="T56" fmla="*/ 1 w 446"/>
                  <a:gd name="T57" fmla="*/ 1 h 621"/>
                  <a:gd name="T58" fmla="*/ 1 w 446"/>
                  <a:gd name="T59" fmla="*/ 1 h 621"/>
                  <a:gd name="T60" fmla="*/ 1 w 446"/>
                  <a:gd name="T61" fmla="*/ 1 h 621"/>
                  <a:gd name="T62" fmla="*/ 1 w 446"/>
                  <a:gd name="T63" fmla="*/ 1 h 621"/>
                  <a:gd name="T64" fmla="*/ 1 w 446"/>
                  <a:gd name="T65" fmla="*/ 1 h 621"/>
                  <a:gd name="T66" fmla="*/ 1 w 446"/>
                  <a:gd name="T67" fmla="*/ 1 h 6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6"/>
                  <a:gd name="T103" fmla="*/ 0 h 621"/>
                  <a:gd name="T104" fmla="*/ 446 w 446"/>
                  <a:gd name="T105" fmla="*/ 621 h 6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6" h="621">
                    <a:moveTo>
                      <a:pt x="446" y="82"/>
                    </a:moveTo>
                    <a:lnTo>
                      <a:pt x="433" y="70"/>
                    </a:lnTo>
                    <a:lnTo>
                      <a:pt x="422" y="58"/>
                    </a:lnTo>
                    <a:lnTo>
                      <a:pt x="411" y="46"/>
                    </a:lnTo>
                    <a:lnTo>
                      <a:pt x="398" y="35"/>
                    </a:lnTo>
                    <a:lnTo>
                      <a:pt x="387" y="35"/>
                    </a:lnTo>
                    <a:lnTo>
                      <a:pt x="364" y="24"/>
                    </a:lnTo>
                    <a:lnTo>
                      <a:pt x="351" y="11"/>
                    </a:lnTo>
                    <a:lnTo>
                      <a:pt x="329" y="11"/>
                    </a:lnTo>
                    <a:lnTo>
                      <a:pt x="305" y="11"/>
                    </a:lnTo>
                    <a:lnTo>
                      <a:pt x="281" y="11"/>
                    </a:lnTo>
                    <a:lnTo>
                      <a:pt x="258" y="0"/>
                    </a:lnTo>
                    <a:lnTo>
                      <a:pt x="234" y="0"/>
                    </a:lnTo>
                    <a:lnTo>
                      <a:pt x="211" y="0"/>
                    </a:lnTo>
                    <a:lnTo>
                      <a:pt x="188" y="0"/>
                    </a:lnTo>
                    <a:lnTo>
                      <a:pt x="164" y="11"/>
                    </a:lnTo>
                    <a:lnTo>
                      <a:pt x="141" y="11"/>
                    </a:lnTo>
                    <a:lnTo>
                      <a:pt x="117" y="24"/>
                    </a:lnTo>
                    <a:lnTo>
                      <a:pt x="94" y="35"/>
                    </a:lnTo>
                    <a:lnTo>
                      <a:pt x="70" y="46"/>
                    </a:lnTo>
                    <a:lnTo>
                      <a:pt x="47" y="70"/>
                    </a:lnTo>
                    <a:lnTo>
                      <a:pt x="24" y="82"/>
                    </a:lnTo>
                    <a:lnTo>
                      <a:pt x="11" y="105"/>
                    </a:lnTo>
                    <a:lnTo>
                      <a:pt x="0" y="141"/>
                    </a:lnTo>
                    <a:lnTo>
                      <a:pt x="0" y="175"/>
                    </a:lnTo>
                    <a:lnTo>
                      <a:pt x="0" y="187"/>
                    </a:lnTo>
                    <a:lnTo>
                      <a:pt x="0" y="210"/>
                    </a:lnTo>
                    <a:lnTo>
                      <a:pt x="11" y="223"/>
                    </a:lnTo>
                    <a:lnTo>
                      <a:pt x="24" y="234"/>
                    </a:lnTo>
                    <a:lnTo>
                      <a:pt x="24" y="245"/>
                    </a:lnTo>
                    <a:lnTo>
                      <a:pt x="35" y="258"/>
                    </a:lnTo>
                    <a:lnTo>
                      <a:pt x="47" y="269"/>
                    </a:lnTo>
                    <a:lnTo>
                      <a:pt x="70" y="316"/>
                    </a:lnTo>
                    <a:lnTo>
                      <a:pt x="106" y="351"/>
                    </a:lnTo>
                    <a:lnTo>
                      <a:pt x="130" y="374"/>
                    </a:lnTo>
                    <a:lnTo>
                      <a:pt x="164" y="409"/>
                    </a:lnTo>
                    <a:lnTo>
                      <a:pt x="188" y="433"/>
                    </a:lnTo>
                    <a:lnTo>
                      <a:pt x="199" y="457"/>
                    </a:lnTo>
                    <a:lnTo>
                      <a:pt x="211" y="480"/>
                    </a:lnTo>
                    <a:lnTo>
                      <a:pt x="223" y="491"/>
                    </a:lnTo>
                    <a:lnTo>
                      <a:pt x="223" y="550"/>
                    </a:lnTo>
                    <a:lnTo>
                      <a:pt x="234" y="586"/>
                    </a:lnTo>
                    <a:lnTo>
                      <a:pt x="258" y="608"/>
                    </a:lnTo>
                    <a:lnTo>
                      <a:pt x="281" y="621"/>
                    </a:lnTo>
                    <a:lnTo>
                      <a:pt x="305" y="621"/>
                    </a:lnTo>
                    <a:lnTo>
                      <a:pt x="340" y="621"/>
                    </a:lnTo>
                    <a:lnTo>
                      <a:pt x="375" y="621"/>
                    </a:lnTo>
                    <a:lnTo>
                      <a:pt x="411" y="621"/>
                    </a:lnTo>
                    <a:lnTo>
                      <a:pt x="411" y="608"/>
                    </a:lnTo>
                    <a:lnTo>
                      <a:pt x="398" y="597"/>
                    </a:lnTo>
                    <a:lnTo>
                      <a:pt x="398" y="574"/>
                    </a:lnTo>
                    <a:lnTo>
                      <a:pt x="398" y="562"/>
                    </a:lnTo>
                    <a:lnTo>
                      <a:pt x="387" y="526"/>
                    </a:lnTo>
                    <a:lnTo>
                      <a:pt x="387" y="504"/>
                    </a:lnTo>
                    <a:lnTo>
                      <a:pt x="375" y="480"/>
                    </a:lnTo>
                    <a:lnTo>
                      <a:pt x="375" y="457"/>
                    </a:lnTo>
                    <a:lnTo>
                      <a:pt x="387" y="445"/>
                    </a:lnTo>
                    <a:lnTo>
                      <a:pt x="398" y="433"/>
                    </a:lnTo>
                    <a:lnTo>
                      <a:pt x="398" y="422"/>
                    </a:lnTo>
                    <a:lnTo>
                      <a:pt x="411" y="409"/>
                    </a:lnTo>
                    <a:lnTo>
                      <a:pt x="422" y="409"/>
                    </a:lnTo>
                    <a:lnTo>
                      <a:pt x="433" y="398"/>
                    </a:lnTo>
                    <a:lnTo>
                      <a:pt x="446" y="386"/>
                    </a:lnTo>
                    <a:lnTo>
                      <a:pt x="446" y="374"/>
                    </a:lnTo>
                    <a:lnTo>
                      <a:pt x="446" y="305"/>
                    </a:lnTo>
                    <a:lnTo>
                      <a:pt x="446" y="223"/>
                    </a:lnTo>
                    <a:lnTo>
                      <a:pt x="446" y="141"/>
                    </a:lnTo>
                    <a:lnTo>
                      <a:pt x="446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2" name="Freeform 103"/>
              <p:cNvSpPr>
                <a:spLocks/>
              </p:cNvSpPr>
              <p:nvPr/>
            </p:nvSpPr>
            <p:spPr bwMode="auto">
              <a:xfrm>
                <a:off x="989" y="1434"/>
                <a:ext cx="163" cy="48"/>
              </a:xfrm>
              <a:custGeom>
                <a:avLst/>
                <a:gdLst>
                  <a:gd name="T0" fmla="*/ 0 w 327"/>
                  <a:gd name="T1" fmla="*/ 1 h 94"/>
                  <a:gd name="T2" fmla="*/ 0 w 327"/>
                  <a:gd name="T3" fmla="*/ 1 h 94"/>
                  <a:gd name="T4" fmla="*/ 0 w 327"/>
                  <a:gd name="T5" fmla="*/ 1 h 94"/>
                  <a:gd name="T6" fmla="*/ 0 w 327"/>
                  <a:gd name="T7" fmla="*/ 1 h 94"/>
                  <a:gd name="T8" fmla="*/ 0 w 327"/>
                  <a:gd name="T9" fmla="*/ 1 h 94"/>
                  <a:gd name="T10" fmla="*/ 0 w 327"/>
                  <a:gd name="T11" fmla="*/ 1 h 94"/>
                  <a:gd name="T12" fmla="*/ 0 w 327"/>
                  <a:gd name="T13" fmla="*/ 1 h 94"/>
                  <a:gd name="T14" fmla="*/ 0 w 327"/>
                  <a:gd name="T15" fmla="*/ 1 h 94"/>
                  <a:gd name="T16" fmla="*/ 0 w 327"/>
                  <a:gd name="T17" fmla="*/ 1 h 94"/>
                  <a:gd name="T18" fmla="*/ 0 w 327"/>
                  <a:gd name="T19" fmla="*/ 1 h 94"/>
                  <a:gd name="T20" fmla="*/ 0 w 327"/>
                  <a:gd name="T21" fmla="*/ 1 h 94"/>
                  <a:gd name="T22" fmla="*/ 0 w 327"/>
                  <a:gd name="T23" fmla="*/ 1 h 94"/>
                  <a:gd name="T24" fmla="*/ 0 w 327"/>
                  <a:gd name="T25" fmla="*/ 1 h 94"/>
                  <a:gd name="T26" fmla="*/ 0 w 327"/>
                  <a:gd name="T27" fmla="*/ 1 h 94"/>
                  <a:gd name="T28" fmla="*/ 0 w 327"/>
                  <a:gd name="T29" fmla="*/ 1 h 94"/>
                  <a:gd name="T30" fmla="*/ 0 w 327"/>
                  <a:gd name="T31" fmla="*/ 1 h 94"/>
                  <a:gd name="T32" fmla="*/ 0 w 327"/>
                  <a:gd name="T33" fmla="*/ 1 h 94"/>
                  <a:gd name="T34" fmla="*/ 0 w 327"/>
                  <a:gd name="T35" fmla="*/ 1 h 94"/>
                  <a:gd name="T36" fmla="*/ 0 w 327"/>
                  <a:gd name="T37" fmla="*/ 1 h 94"/>
                  <a:gd name="T38" fmla="*/ 0 w 327"/>
                  <a:gd name="T39" fmla="*/ 1 h 94"/>
                  <a:gd name="T40" fmla="*/ 0 w 327"/>
                  <a:gd name="T41" fmla="*/ 1 h 94"/>
                  <a:gd name="T42" fmla="*/ 0 w 327"/>
                  <a:gd name="T43" fmla="*/ 1 h 94"/>
                  <a:gd name="T44" fmla="*/ 0 w 327"/>
                  <a:gd name="T45" fmla="*/ 1 h 94"/>
                  <a:gd name="T46" fmla="*/ 0 w 327"/>
                  <a:gd name="T47" fmla="*/ 1 h 94"/>
                  <a:gd name="T48" fmla="*/ 0 w 327"/>
                  <a:gd name="T49" fmla="*/ 1 h 94"/>
                  <a:gd name="T50" fmla="*/ 0 w 327"/>
                  <a:gd name="T51" fmla="*/ 1 h 94"/>
                  <a:gd name="T52" fmla="*/ 0 w 327"/>
                  <a:gd name="T53" fmla="*/ 1 h 94"/>
                  <a:gd name="T54" fmla="*/ 0 w 327"/>
                  <a:gd name="T55" fmla="*/ 1 h 94"/>
                  <a:gd name="T56" fmla="*/ 0 w 327"/>
                  <a:gd name="T57" fmla="*/ 1 h 94"/>
                  <a:gd name="T58" fmla="*/ 0 w 327"/>
                  <a:gd name="T59" fmla="*/ 0 h 94"/>
                  <a:gd name="T60" fmla="*/ 0 w 327"/>
                  <a:gd name="T61" fmla="*/ 0 h 94"/>
                  <a:gd name="T62" fmla="*/ 0 w 327"/>
                  <a:gd name="T63" fmla="*/ 0 h 94"/>
                  <a:gd name="T64" fmla="*/ 0 w 327"/>
                  <a:gd name="T65" fmla="*/ 0 h 94"/>
                  <a:gd name="T66" fmla="*/ 0 w 327"/>
                  <a:gd name="T67" fmla="*/ 1 h 94"/>
                  <a:gd name="T68" fmla="*/ 0 w 327"/>
                  <a:gd name="T69" fmla="*/ 1 h 94"/>
                  <a:gd name="T70" fmla="*/ 0 w 327"/>
                  <a:gd name="T71" fmla="*/ 1 h 94"/>
                  <a:gd name="T72" fmla="*/ 0 w 327"/>
                  <a:gd name="T73" fmla="*/ 1 h 94"/>
                  <a:gd name="T74" fmla="*/ 0 w 327"/>
                  <a:gd name="T75" fmla="*/ 1 h 94"/>
                  <a:gd name="T76" fmla="*/ 0 w 327"/>
                  <a:gd name="T77" fmla="*/ 1 h 94"/>
                  <a:gd name="T78" fmla="*/ 0 w 327"/>
                  <a:gd name="T79" fmla="*/ 1 h 94"/>
                  <a:gd name="T80" fmla="*/ 0 w 327"/>
                  <a:gd name="T81" fmla="*/ 1 h 94"/>
                  <a:gd name="T82" fmla="*/ 0 w 327"/>
                  <a:gd name="T83" fmla="*/ 1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7"/>
                  <a:gd name="T127" fmla="*/ 0 h 94"/>
                  <a:gd name="T128" fmla="*/ 327 w 327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7" h="94">
                    <a:moveTo>
                      <a:pt x="22" y="36"/>
                    </a:moveTo>
                    <a:lnTo>
                      <a:pt x="22" y="36"/>
                    </a:lnTo>
                    <a:lnTo>
                      <a:pt x="34" y="36"/>
                    </a:lnTo>
                    <a:lnTo>
                      <a:pt x="58" y="36"/>
                    </a:lnTo>
                    <a:lnTo>
                      <a:pt x="81" y="36"/>
                    </a:lnTo>
                    <a:lnTo>
                      <a:pt x="104" y="23"/>
                    </a:lnTo>
                    <a:lnTo>
                      <a:pt x="128" y="36"/>
                    </a:lnTo>
                    <a:lnTo>
                      <a:pt x="151" y="36"/>
                    </a:lnTo>
                    <a:lnTo>
                      <a:pt x="175" y="36"/>
                    </a:lnTo>
                    <a:lnTo>
                      <a:pt x="199" y="36"/>
                    </a:lnTo>
                    <a:lnTo>
                      <a:pt x="221" y="47"/>
                    </a:lnTo>
                    <a:lnTo>
                      <a:pt x="234" y="47"/>
                    </a:lnTo>
                    <a:lnTo>
                      <a:pt x="257" y="47"/>
                    </a:lnTo>
                    <a:lnTo>
                      <a:pt x="268" y="58"/>
                    </a:lnTo>
                    <a:lnTo>
                      <a:pt x="281" y="70"/>
                    </a:lnTo>
                    <a:lnTo>
                      <a:pt x="292" y="82"/>
                    </a:lnTo>
                    <a:lnTo>
                      <a:pt x="303" y="94"/>
                    </a:lnTo>
                    <a:lnTo>
                      <a:pt x="327" y="94"/>
                    </a:lnTo>
                    <a:lnTo>
                      <a:pt x="316" y="70"/>
                    </a:lnTo>
                    <a:lnTo>
                      <a:pt x="303" y="58"/>
                    </a:lnTo>
                    <a:lnTo>
                      <a:pt x="292" y="47"/>
                    </a:lnTo>
                    <a:lnTo>
                      <a:pt x="281" y="36"/>
                    </a:lnTo>
                    <a:lnTo>
                      <a:pt x="257" y="36"/>
                    </a:lnTo>
                    <a:lnTo>
                      <a:pt x="245" y="23"/>
                    </a:lnTo>
                    <a:lnTo>
                      <a:pt x="221" y="12"/>
                    </a:lnTo>
                    <a:lnTo>
                      <a:pt x="199" y="12"/>
                    </a:lnTo>
                    <a:lnTo>
                      <a:pt x="175" y="12"/>
                    </a:lnTo>
                    <a:lnTo>
                      <a:pt x="151" y="12"/>
                    </a:lnTo>
                    <a:lnTo>
                      <a:pt x="128" y="0"/>
                    </a:lnTo>
                    <a:lnTo>
                      <a:pt x="104" y="0"/>
                    </a:lnTo>
                    <a:lnTo>
                      <a:pt x="81" y="0"/>
                    </a:lnTo>
                    <a:lnTo>
                      <a:pt x="58" y="0"/>
                    </a:lnTo>
                    <a:lnTo>
                      <a:pt x="34" y="12"/>
                    </a:lnTo>
                    <a:lnTo>
                      <a:pt x="11" y="12"/>
                    </a:lnTo>
                    <a:lnTo>
                      <a:pt x="0" y="23"/>
                    </a:lnTo>
                    <a:lnTo>
                      <a:pt x="11" y="36"/>
                    </a:ln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3" name="Freeform 104"/>
              <p:cNvSpPr>
                <a:spLocks/>
              </p:cNvSpPr>
              <p:nvPr/>
            </p:nvSpPr>
            <p:spPr bwMode="auto">
              <a:xfrm>
                <a:off x="919" y="1440"/>
                <a:ext cx="81" cy="88"/>
              </a:xfrm>
              <a:custGeom>
                <a:avLst/>
                <a:gdLst>
                  <a:gd name="T0" fmla="*/ 0 w 163"/>
                  <a:gd name="T1" fmla="*/ 1 h 175"/>
                  <a:gd name="T2" fmla="*/ 0 w 163"/>
                  <a:gd name="T3" fmla="*/ 1 h 175"/>
                  <a:gd name="T4" fmla="*/ 0 w 163"/>
                  <a:gd name="T5" fmla="*/ 1 h 175"/>
                  <a:gd name="T6" fmla="*/ 0 w 163"/>
                  <a:gd name="T7" fmla="*/ 1 h 175"/>
                  <a:gd name="T8" fmla="*/ 0 w 163"/>
                  <a:gd name="T9" fmla="*/ 1 h 175"/>
                  <a:gd name="T10" fmla="*/ 0 w 163"/>
                  <a:gd name="T11" fmla="*/ 1 h 175"/>
                  <a:gd name="T12" fmla="*/ 0 w 163"/>
                  <a:gd name="T13" fmla="*/ 1 h 175"/>
                  <a:gd name="T14" fmla="*/ 0 w 163"/>
                  <a:gd name="T15" fmla="*/ 1 h 175"/>
                  <a:gd name="T16" fmla="*/ 0 w 163"/>
                  <a:gd name="T17" fmla="*/ 1 h 175"/>
                  <a:gd name="T18" fmla="*/ 0 w 163"/>
                  <a:gd name="T19" fmla="*/ 1 h 175"/>
                  <a:gd name="T20" fmla="*/ 0 w 163"/>
                  <a:gd name="T21" fmla="*/ 0 h 175"/>
                  <a:gd name="T22" fmla="*/ 0 w 163"/>
                  <a:gd name="T23" fmla="*/ 1 h 175"/>
                  <a:gd name="T24" fmla="*/ 0 w 163"/>
                  <a:gd name="T25" fmla="*/ 1 h 175"/>
                  <a:gd name="T26" fmla="*/ 0 w 163"/>
                  <a:gd name="T27" fmla="*/ 1 h 175"/>
                  <a:gd name="T28" fmla="*/ 0 w 163"/>
                  <a:gd name="T29" fmla="*/ 1 h 175"/>
                  <a:gd name="T30" fmla="*/ 0 w 163"/>
                  <a:gd name="T31" fmla="*/ 1 h 175"/>
                  <a:gd name="T32" fmla="*/ 0 w 163"/>
                  <a:gd name="T33" fmla="*/ 1 h 175"/>
                  <a:gd name="T34" fmla="*/ 0 w 163"/>
                  <a:gd name="T35" fmla="*/ 1 h 175"/>
                  <a:gd name="T36" fmla="*/ 0 w 163"/>
                  <a:gd name="T37" fmla="*/ 1 h 175"/>
                  <a:gd name="T38" fmla="*/ 0 w 163"/>
                  <a:gd name="T39" fmla="*/ 1 h 175"/>
                  <a:gd name="T40" fmla="*/ 0 w 163"/>
                  <a:gd name="T41" fmla="*/ 1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3"/>
                  <a:gd name="T64" fmla="*/ 0 h 175"/>
                  <a:gd name="T65" fmla="*/ 163 w 163"/>
                  <a:gd name="T66" fmla="*/ 175 h 1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3" h="175">
                    <a:moveTo>
                      <a:pt x="22" y="175"/>
                    </a:moveTo>
                    <a:lnTo>
                      <a:pt x="22" y="175"/>
                    </a:lnTo>
                    <a:lnTo>
                      <a:pt x="22" y="141"/>
                    </a:lnTo>
                    <a:lnTo>
                      <a:pt x="35" y="117"/>
                    </a:lnTo>
                    <a:lnTo>
                      <a:pt x="46" y="93"/>
                    </a:lnTo>
                    <a:lnTo>
                      <a:pt x="58" y="82"/>
                    </a:lnTo>
                    <a:lnTo>
                      <a:pt x="81" y="58"/>
                    </a:lnTo>
                    <a:lnTo>
                      <a:pt x="105" y="46"/>
                    </a:lnTo>
                    <a:lnTo>
                      <a:pt x="128" y="35"/>
                    </a:lnTo>
                    <a:lnTo>
                      <a:pt x="163" y="24"/>
                    </a:lnTo>
                    <a:lnTo>
                      <a:pt x="152" y="0"/>
                    </a:lnTo>
                    <a:lnTo>
                      <a:pt x="128" y="11"/>
                    </a:lnTo>
                    <a:lnTo>
                      <a:pt x="93" y="24"/>
                    </a:lnTo>
                    <a:lnTo>
                      <a:pt x="70" y="35"/>
                    </a:lnTo>
                    <a:lnTo>
                      <a:pt x="46" y="58"/>
                    </a:lnTo>
                    <a:lnTo>
                      <a:pt x="22" y="82"/>
                    </a:lnTo>
                    <a:lnTo>
                      <a:pt x="11" y="105"/>
                    </a:lnTo>
                    <a:lnTo>
                      <a:pt x="0" y="141"/>
                    </a:lnTo>
                    <a:lnTo>
                      <a:pt x="0" y="175"/>
                    </a:lnTo>
                    <a:lnTo>
                      <a:pt x="22" y="17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4" name="Freeform 105"/>
              <p:cNvSpPr>
                <a:spLocks/>
              </p:cNvSpPr>
              <p:nvPr/>
            </p:nvSpPr>
            <p:spPr bwMode="auto">
              <a:xfrm>
                <a:off x="919" y="1528"/>
                <a:ext cx="34" cy="53"/>
              </a:xfrm>
              <a:custGeom>
                <a:avLst/>
                <a:gdLst>
                  <a:gd name="T0" fmla="*/ 0 w 70"/>
                  <a:gd name="T1" fmla="*/ 1 h 106"/>
                  <a:gd name="T2" fmla="*/ 0 w 70"/>
                  <a:gd name="T3" fmla="*/ 1 h 106"/>
                  <a:gd name="T4" fmla="*/ 0 w 70"/>
                  <a:gd name="T5" fmla="*/ 1 h 106"/>
                  <a:gd name="T6" fmla="*/ 0 w 70"/>
                  <a:gd name="T7" fmla="*/ 1 h 106"/>
                  <a:gd name="T8" fmla="*/ 0 w 70"/>
                  <a:gd name="T9" fmla="*/ 1 h 106"/>
                  <a:gd name="T10" fmla="*/ 0 w 70"/>
                  <a:gd name="T11" fmla="*/ 1 h 106"/>
                  <a:gd name="T12" fmla="*/ 0 w 70"/>
                  <a:gd name="T13" fmla="*/ 1 h 106"/>
                  <a:gd name="T14" fmla="*/ 0 w 70"/>
                  <a:gd name="T15" fmla="*/ 1 h 106"/>
                  <a:gd name="T16" fmla="*/ 0 w 70"/>
                  <a:gd name="T17" fmla="*/ 1 h 106"/>
                  <a:gd name="T18" fmla="*/ 0 w 70"/>
                  <a:gd name="T19" fmla="*/ 0 h 106"/>
                  <a:gd name="T20" fmla="*/ 0 w 70"/>
                  <a:gd name="T21" fmla="*/ 0 h 106"/>
                  <a:gd name="T22" fmla="*/ 0 w 70"/>
                  <a:gd name="T23" fmla="*/ 1 h 106"/>
                  <a:gd name="T24" fmla="*/ 0 w 70"/>
                  <a:gd name="T25" fmla="*/ 1 h 106"/>
                  <a:gd name="T26" fmla="*/ 0 w 70"/>
                  <a:gd name="T27" fmla="*/ 1 h 106"/>
                  <a:gd name="T28" fmla="*/ 0 w 70"/>
                  <a:gd name="T29" fmla="*/ 1 h 106"/>
                  <a:gd name="T30" fmla="*/ 0 w 70"/>
                  <a:gd name="T31" fmla="*/ 1 h 106"/>
                  <a:gd name="T32" fmla="*/ 0 w 70"/>
                  <a:gd name="T33" fmla="*/ 1 h 106"/>
                  <a:gd name="T34" fmla="*/ 0 w 70"/>
                  <a:gd name="T35" fmla="*/ 1 h 106"/>
                  <a:gd name="T36" fmla="*/ 0 w 70"/>
                  <a:gd name="T37" fmla="*/ 1 h 106"/>
                  <a:gd name="T38" fmla="*/ 0 w 70"/>
                  <a:gd name="T39" fmla="*/ 1 h 106"/>
                  <a:gd name="T40" fmla="*/ 0 w 70"/>
                  <a:gd name="T41" fmla="*/ 1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06"/>
                  <a:gd name="T65" fmla="*/ 70 w 7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06">
                    <a:moveTo>
                      <a:pt x="70" y="94"/>
                    </a:moveTo>
                    <a:lnTo>
                      <a:pt x="70" y="94"/>
                    </a:lnTo>
                    <a:lnTo>
                      <a:pt x="58" y="83"/>
                    </a:lnTo>
                    <a:lnTo>
                      <a:pt x="58" y="70"/>
                    </a:lnTo>
                    <a:lnTo>
                      <a:pt x="46" y="70"/>
                    </a:lnTo>
                    <a:lnTo>
                      <a:pt x="46" y="59"/>
                    </a:lnTo>
                    <a:lnTo>
                      <a:pt x="35" y="35"/>
                    </a:lnTo>
                    <a:lnTo>
                      <a:pt x="22" y="24"/>
                    </a:lnTo>
                    <a:lnTo>
                      <a:pt x="22" y="12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35"/>
                    </a:lnTo>
                    <a:lnTo>
                      <a:pt x="11" y="48"/>
                    </a:lnTo>
                    <a:lnTo>
                      <a:pt x="22" y="70"/>
                    </a:lnTo>
                    <a:lnTo>
                      <a:pt x="35" y="83"/>
                    </a:lnTo>
                    <a:lnTo>
                      <a:pt x="35" y="94"/>
                    </a:lnTo>
                    <a:lnTo>
                      <a:pt x="46" y="106"/>
                    </a:lnTo>
                    <a:lnTo>
                      <a:pt x="70" y="9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5" name="Freeform 106"/>
              <p:cNvSpPr>
                <a:spLocks/>
              </p:cNvSpPr>
              <p:nvPr/>
            </p:nvSpPr>
            <p:spPr bwMode="auto">
              <a:xfrm>
                <a:off x="942" y="1575"/>
                <a:ext cx="99" cy="123"/>
              </a:xfrm>
              <a:custGeom>
                <a:avLst/>
                <a:gdLst>
                  <a:gd name="T0" fmla="*/ 0 w 199"/>
                  <a:gd name="T1" fmla="*/ 1 h 246"/>
                  <a:gd name="T2" fmla="*/ 0 w 199"/>
                  <a:gd name="T3" fmla="*/ 1 h 246"/>
                  <a:gd name="T4" fmla="*/ 0 w 199"/>
                  <a:gd name="T5" fmla="*/ 1 h 246"/>
                  <a:gd name="T6" fmla="*/ 0 w 199"/>
                  <a:gd name="T7" fmla="*/ 1 h 246"/>
                  <a:gd name="T8" fmla="*/ 0 w 199"/>
                  <a:gd name="T9" fmla="*/ 1 h 246"/>
                  <a:gd name="T10" fmla="*/ 0 w 199"/>
                  <a:gd name="T11" fmla="*/ 1 h 246"/>
                  <a:gd name="T12" fmla="*/ 0 w 199"/>
                  <a:gd name="T13" fmla="*/ 1 h 246"/>
                  <a:gd name="T14" fmla="*/ 0 w 199"/>
                  <a:gd name="T15" fmla="*/ 1 h 246"/>
                  <a:gd name="T16" fmla="*/ 0 w 199"/>
                  <a:gd name="T17" fmla="*/ 1 h 246"/>
                  <a:gd name="T18" fmla="*/ 0 w 199"/>
                  <a:gd name="T19" fmla="*/ 0 h 246"/>
                  <a:gd name="T20" fmla="*/ 0 w 199"/>
                  <a:gd name="T21" fmla="*/ 1 h 246"/>
                  <a:gd name="T22" fmla="*/ 0 w 199"/>
                  <a:gd name="T23" fmla="*/ 1 h 246"/>
                  <a:gd name="T24" fmla="*/ 0 w 199"/>
                  <a:gd name="T25" fmla="*/ 1 h 246"/>
                  <a:gd name="T26" fmla="*/ 0 w 199"/>
                  <a:gd name="T27" fmla="*/ 1 h 246"/>
                  <a:gd name="T28" fmla="*/ 0 w 199"/>
                  <a:gd name="T29" fmla="*/ 1 h 246"/>
                  <a:gd name="T30" fmla="*/ 0 w 199"/>
                  <a:gd name="T31" fmla="*/ 1 h 246"/>
                  <a:gd name="T32" fmla="*/ 0 w 199"/>
                  <a:gd name="T33" fmla="*/ 1 h 246"/>
                  <a:gd name="T34" fmla="*/ 0 w 199"/>
                  <a:gd name="T35" fmla="*/ 1 h 246"/>
                  <a:gd name="T36" fmla="*/ 0 w 199"/>
                  <a:gd name="T37" fmla="*/ 1 h 246"/>
                  <a:gd name="T38" fmla="*/ 0 w 199"/>
                  <a:gd name="T39" fmla="*/ 1 h 246"/>
                  <a:gd name="T40" fmla="*/ 0 w 199"/>
                  <a:gd name="T41" fmla="*/ 1 h 246"/>
                  <a:gd name="T42" fmla="*/ 0 w 199"/>
                  <a:gd name="T43" fmla="*/ 1 h 246"/>
                  <a:gd name="T44" fmla="*/ 0 w 199"/>
                  <a:gd name="T45" fmla="*/ 1 h 246"/>
                  <a:gd name="T46" fmla="*/ 0 w 199"/>
                  <a:gd name="T47" fmla="*/ 1 h 246"/>
                  <a:gd name="T48" fmla="*/ 0 w 199"/>
                  <a:gd name="T49" fmla="*/ 1 h 246"/>
                  <a:gd name="T50" fmla="*/ 0 w 199"/>
                  <a:gd name="T51" fmla="*/ 1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246"/>
                  <a:gd name="T80" fmla="*/ 199 w 199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246">
                    <a:moveTo>
                      <a:pt x="199" y="222"/>
                    </a:moveTo>
                    <a:lnTo>
                      <a:pt x="199" y="222"/>
                    </a:lnTo>
                    <a:lnTo>
                      <a:pt x="188" y="199"/>
                    </a:lnTo>
                    <a:lnTo>
                      <a:pt x="176" y="176"/>
                    </a:lnTo>
                    <a:lnTo>
                      <a:pt x="153" y="153"/>
                    </a:lnTo>
                    <a:lnTo>
                      <a:pt x="141" y="129"/>
                    </a:lnTo>
                    <a:lnTo>
                      <a:pt x="106" y="94"/>
                    </a:lnTo>
                    <a:lnTo>
                      <a:pt x="82" y="71"/>
                    </a:lnTo>
                    <a:lnTo>
                      <a:pt x="47" y="3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35" y="47"/>
                    </a:lnTo>
                    <a:lnTo>
                      <a:pt x="59" y="82"/>
                    </a:lnTo>
                    <a:lnTo>
                      <a:pt x="95" y="117"/>
                    </a:lnTo>
                    <a:lnTo>
                      <a:pt x="117" y="140"/>
                    </a:lnTo>
                    <a:lnTo>
                      <a:pt x="141" y="176"/>
                    </a:lnTo>
                    <a:lnTo>
                      <a:pt x="153" y="188"/>
                    </a:lnTo>
                    <a:lnTo>
                      <a:pt x="164" y="211"/>
                    </a:lnTo>
                    <a:lnTo>
                      <a:pt x="164" y="222"/>
                    </a:lnTo>
                    <a:lnTo>
                      <a:pt x="176" y="235"/>
                    </a:lnTo>
                    <a:lnTo>
                      <a:pt x="188" y="246"/>
                    </a:lnTo>
                    <a:lnTo>
                      <a:pt x="188" y="235"/>
                    </a:lnTo>
                    <a:lnTo>
                      <a:pt x="199" y="2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6" name="Freeform 107"/>
              <p:cNvSpPr>
                <a:spLocks/>
              </p:cNvSpPr>
              <p:nvPr/>
            </p:nvSpPr>
            <p:spPr bwMode="auto">
              <a:xfrm>
                <a:off x="1024" y="1686"/>
                <a:ext cx="111" cy="71"/>
              </a:xfrm>
              <a:custGeom>
                <a:avLst/>
                <a:gdLst>
                  <a:gd name="T0" fmla="*/ 0 w 223"/>
                  <a:gd name="T1" fmla="*/ 1 h 141"/>
                  <a:gd name="T2" fmla="*/ 0 w 223"/>
                  <a:gd name="T3" fmla="*/ 1 h 141"/>
                  <a:gd name="T4" fmla="*/ 0 w 223"/>
                  <a:gd name="T5" fmla="*/ 1 h 141"/>
                  <a:gd name="T6" fmla="*/ 0 w 223"/>
                  <a:gd name="T7" fmla="*/ 1 h 141"/>
                  <a:gd name="T8" fmla="*/ 0 w 223"/>
                  <a:gd name="T9" fmla="*/ 1 h 141"/>
                  <a:gd name="T10" fmla="*/ 0 w 223"/>
                  <a:gd name="T11" fmla="*/ 1 h 141"/>
                  <a:gd name="T12" fmla="*/ 0 w 223"/>
                  <a:gd name="T13" fmla="*/ 1 h 141"/>
                  <a:gd name="T14" fmla="*/ 0 w 223"/>
                  <a:gd name="T15" fmla="*/ 1 h 141"/>
                  <a:gd name="T16" fmla="*/ 0 w 223"/>
                  <a:gd name="T17" fmla="*/ 1 h 141"/>
                  <a:gd name="T18" fmla="*/ 0 w 223"/>
                  <a:gd name="T19" fmla="*/ 0 h 141"/>
                  <a:gd name="T20" fmla="*/ 0 w 223"/>
                  <a:gd name="T21" fmla="*/ 0 h 141"/>
                  <a:gd name="T22" fmla="*/ 0 w 223"/>
                  <a:gd name="T23" fmla="*/ 1 h 141"/>
                  <a:gd name="T24" fmla="*/ 0 w 223"/>
                  <a:gd name="T25" fmla="*/ 1 h 141"/>
                  <a:gd name="T26" fmla="*/ 0 w 223"/>
                  <a:gd name="T27" fmla="*/ 1 h 141"/>
                  <a:gd name="T28" fmla="*/ 0 w 223"/>
                  <a:gd name="T29" fmla="*/ 1 h 141"/>
                  <a:gd name="T30" fmla="*/ 0 w 223"/>
                  <a:gd name="T31" fmla="*/ 1 h 141"/>
                  <a:gd name="T32" fmla="*/ 0 w 223"/>
                  <a:gd name="T33" fmla="*/ 1 h 141"/>
                  <a:gd name="T34" fmla="*/ 0 w 223"/>
                  <a:gd name="T35" fmla="*/ 1 h 141"/>
                  <a:gd name="T36" fmla="*/ 0 w 223"/>
                  <a:gd name="T37" fmla="*/ 1 h 141"/>
                  <a:gd name="T38" fmla="*/ 0 w 223"/>
                  <a:gd name="T39" fmla="*/ 1 h 141"/>
                  <a:gd name="T40" fmla="*/ 0 w 223"/>
                  <a:gd name="T41" fmla="*/ 1 h 141"/>
                  <a:gd name="T42" fmla="*/ 0 w 223"/>
                  <a:gd name="T43" fmla="*/ 1 h 141"/>
                  <a:gd name="T44" fmla="*/ 0 w 223"/>
                  <a:gd name="T45" fmla="*/ 1 h 141"/>
                  <a:gd name="T46" fmla="*/ 0 w 223"/>
                  <a:gd name="T47" fmla="*/ 1 h 141"/>
                  <a:gd name="T48" fmla="*/ 0 w 223"/>
                  <a:gd name="T49" fmla="*/ 1 h 141"/>
                  <a:gd name="T50" fmla="*/ 0 w 223"/>
                  <a:gd name="T51" fmla="*/ 1 h 1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3"/>
                  <a:gd name="T79" fmla="*/ 0 h 141"/>
                  <a:gd name="T80" fmla="*/ 223 w 223"/>
                  <a:gd name="T81" fmla="*/ 141 h 1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3" h="141">
                    <a:moveTo>
                      <a:pt x="199" y="141"/>
                    </a:moveTo>
                    <a:lnTo>
                      <a:pt x="212" y="117"/>
                    </a:lnTo>
                    <a:lnTo>
                      <a:pt x="176" y="117"/>
                    </a:lnTo>
                    <a:lnTo>
                      <a:pt x="141" y="117"/>
                    </a:lnTo>
                    <a:lnTo>
                      <a:pt x="106" y="117"/>
                    </a:lnTo>
                    <a:lnTo>
                      <a:pt x="82" y="117"/>
                    </a:lnTo>
                    <a:lnTo>
                      <a:pt x="59" y="106"/>
                    </a:lnTo>
                    <a:lnTo>
                      <a:pt x="48" y="83"/>
                    </a:lnTo>
                    <a:lnTo>
                      <a:pt x="35" y="59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12" y="59"/>
                    </a:lnTo>
                    <a:lnTo>
                      <a:pt x="24" y="95"/>
                    </a:lnTo>
                    <a:lnTo>
                      <a:pt x="48" y="117"/>
                    </a:lnTo>
                    <a:lnTo>
                      <a:pt x="71" y="141"/>
                    </a:lnTo>
                    <a:lnTo>
                      <a:pt x="106" y="141"/>
                    </a:lnTo>
                    <a:lnTo>
                      <a:pt x="141" y="141"/>
                    </a:lnTo>
                    <a:lnTo>
                      <a:pt x="176" y="141"/>
                    </a:lnTo>
                    <a:lnTo>
                      <a:pt x="212" y="141"/>
                    </a:lnTo>
                    <a:lnTo>
                      <a:pt x="223" y="130"/>
                    </a:lnTo>
                    <a:lnTo>
                      <a:pt x="212" y="141"/>
                    </a:lnTo>
                    <a:lnTo>
                      <a:pt x="223" y="141"/>
                    </a:lnTo>
                    <a:lnTo>
                      <a:pt x="223" y="130"/>
                    </a:lnTo>
                    <a:lnTo>
                      <a:pt x="212" y="117"/>
                    </a:lnTo>
                    <a:lnTo>
                      <a:pt x="199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7" name="Freeform 108"/>
              <p:cNvSpPr>
                <a:spLocks/>
              </p:cNvSpPr>
              <p:nvPr/>
            </p:nvSpPr>
            <p:spPr bwMode="auto">
              <a:xfrm>
                <a:off x="1111" y="1722"/>
                <a:ext cx="24" cy="35"/>
              </a:xfrm>
              <a:custGeom>
                <a:avLst/>
                <a:gdLst>
                  <a:gd name="T0" fmla="*/ 0 w 47"/>
                  <a:gd name="T1" fmla="*/ 1 h 70"/>
                  <a:gd name="T2" fmla="*/ 0 w 47"/>
                  <a:gd name="T3" fmla="*/ 0 h 70"/>
                  <a:gd name="T4" fmla="*/ 1 w 47"/>
                  <a:gd name="T5" fmla="*/ 1 h 70"/>
                  <a:gd name="T6" fmla="*/ 1 w 47"/>
                  <a:gd name="T7" fmla="*/ 1 h 70"/>
                  <a:gd name="T8" fmla="*/ 1 w 47"/>
                  <a:gd name="T9" fmla="*/ 1 h 70"/>
                  <a:gd name="T10" fmla="*/ 1 w 47"/>
                  <a:gd name="T11" fmla="*/ 1 h 70"/>
                  <a:gd name="T12" fmla="*/ 1 w 47"/>
                  <a:gd name="T13" fmla="*/ 1 h 70"/>
                  <a:gd name="T14" fmla="*/ 1 w 47"/>
                  <a:gd name="T15" fmla="*/ 1 h 70"/>
                  <a:gd name="T16" fmla="*/ 1 w 47"/>
                  <a:gd name="T17" fmla="*/ 1 h 70"/>
                  <a:gd name="T18" fmla="*/ 1 w 47"/>
                  <a:gd name="T19" fmla="*/ 1 h 70"/>
                  <a:gd name="T20" fmla="*/ 1 w 47"/>
                  <a:gd name="T21" fmla="*/ 0 h 70"/>
                  <a:gd name="T22" fmla="*/ 1 w 47"/>
                  <a:gd name="T23" fmla="*/ 0 h 70"/>
                  <a:gd name="T24" fmla="*/ 0 w 47"/>
                  <a:gd name="T25" fmla="*/ 1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70"/>
                  <a:gd name="T41" fmla="*/ 47 w 4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70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5"/>
                    </a:lnTo>
                    <a:lnTo>
                      <a:pt x="23" y="46"/>
                    </a:lnTo>
                    <a:lnTo>
                      <a:pt x="23" y="70"/>
                    </a:lnTo>
                    <a:lnTo>
                      <a:pt x="47" y="59"/>
                    </a:lnTo>
                    <a:lnTo>
                      <a:pt x="47" y="4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8" name="Freeform 109"/>
              <p:cNvSpPr>
                <a:spLocks/>
              </p:cNvSpPr>
              <p:nvPr/>
            </p:nvSpPr>
            <p:spPr bwMode="auto">
              <a:xfrm>
                <a:off x="1106" y="1663"/>
                <a:ext cx="23" cy="64"/>
              </a:xfrm>
              <a:custGeom>
                <a:avLst/>
                <a:gdLst>
                  <a:gd name="T0" fmla="*/ 0 w 47"/>
                  <a:gd name="T1" fmla="*/ 0 h 129"/>
                  <a:gd name="T2" fmla="*/ 0 w 47"/>
                  <a:gd name="T3" fmla="*/ 0 h 129"/>
                  <a:gd name="T4" fmla="*/ 0 w 47"/>
                  <a:gd name="T5" fmla="*/ 0 h 129"/>
                  <a:gd name="T6" fmla="*/ 0 w 47"/>
                  <a:gd name="T7" fmla="*/ 0 h 129"/>
                  <a:gd name="T8" fmla="*/ 0 w 47"/>
                  <a:gd name="T9" fmla="*/ 0 h 129"/>
                  <a:gd name="T10" fmla="*/ 0 w 47"/>
                  <a:gd name="T11" fmla="*/ 0 h 129"/>
                  <a:gd name="T12" fmla="*/ 0 w 47"/>
                  <a:gd name="T13" fmla="*/ 0 h 129"/>
                  <a:gd name="T14" fmla="*/ 0 w 47"/>
                  <a:gd name="T15" fmla="*/ 0 h 129"/>
                  <a:gd name="T16" fmla="*/ 0 w 47"/>
                  <a:gd name="T17" fmla="*/ 0 h 129"/>
                  <a:gd name="T18" fmla="*/ 0 w 47"/>
                  <a:gd name="T19" fmla="*/ 0 h 129"/>
                  <a:gd name="T20" fmla="*/ 0 w 47"/>
                  <a:gd name="T21" fmla="*/ 0 h 129"/>
                  <a:gd name="T22" fmla="*/ 0 w 47"/>
                  <a:gd name="T23" fmla="*/ 0 h 129"/>
                  <a:gd name="T24" fmla="*/ 0 w 47"/>
                  <a:gd name="T25" fmla="*/ 0 h 129"/>
                  <a:gd name="T26" fmla="*/ 0 w 47"/>
                  <a:gd name="T27" fmla="*/ 0 h 129"/>
                  <a:gd name="T28" fmla="*/ 0 w 47"/>
                  <a:gd name="T29" fmla="*/ 0 h 129"/>
                  <a:gd name="T30" fmla="*/ 0 w 47"/>
                  <a:gd name="T31" fmla="*/ 0 h 129"/>
                  <a:gd name="T32" fmla="*/ 0 w 47"/>
                  <a:gd name="T33" fmla="*/ 0 h 129"/>
                  <a:gd name="T34" fmla="*/ 0 w 47"/>
                  <a:gd name="T35" fmla="*/ 0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129"/>
                  <a:gd name="T56" fmla="*/ 47 w 4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129">
                    <a:moveTo>
                      <a:pt x="0" y="0"/>
                    </a:moveTo>
                    <a:lnTo>
                      <a:pt x="0" y="12"/>
                    </a:lnTo>
                    <a:lnTo>
                      <a:pt x="0" y="35"/>
                    </a:lnTo>
                    <a:lnTo>
                      <a:pt x="11" y="59"/>
                    </a:lnTo>
                    <a:lnTo>
                      <a:pt x="11" y="94"/>
                    </a:lnTo>
                    <a:lnTo>
                      <a:pt x="11" y="129"/>
                    </a:lnTo>
                    <a:lnTo>
                      <a:pt x="47" y="117"/>
                    </a:lnTo>
                    <a:lnTo>
                      <a:pt x="34" y="81"/>
                    </a:lnTo>
                    <a:lnTo>
                      <a:pt x="34" y="59"/>
                    </a:lnTo>
                    <a:lnTo>
                      <a:pt x="34" y="35"/>
                    </a:lnTo>
                    <a:lnTo>
                      <a:pt x="34" y="12"/>
                    </a:lnTo>
                    <a:lnTo>
                      <a:pt x="23" y="12"/>
                    </a:lnTo>
                    <a:lnTo>
                      <a:pt x="34" y="1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9" name="Freeform 110"/>
              <p:cNvSpPr>
                <a:spLocks/>
              </p:cNvSpPr>
              <p:nvPr/>
            </p:nvSpPr>
            <p:spPr bwMode="auto">
              <a:xfrm>
                <a:off x="1106" y="1622"/>
                <a:ext cx="46" cy="47"/>
              </a:xfrm>
              <a:custGeom>
                <a:avLst/>
                <a:gdLst>
                  <a:gd name="T0" fmla="*/ 0 w 93"/>
                  <a:gd name="T1" fmla="*/ 1 h 94"/>
                  <a:gd name="T2" fmla="*/ 0 w 93"/>
                  <a:gd name="T3" fmla="*/ 0 h 94"/>
                  <a:gd name="T4" fmla="*/ 0 w 93"/>
                  <a:gd name="T5" fmla="*/ 1 h 94"/>
                  <a:gd name="T6" fmla="*/ 0 w 93"/>
                  <a:gd name="T7" fmla="*/ 1 h 94"/>
                  <a:gd name="T8" fmla="*/ 0 w 93"/>
                  <a:gd name="T9" fmla="*/ 1 h 94"/>
                  <a:gd name="T10" fmla="*/ 0 w 93"/>
                  <a:gd name="T11" fmla="*/ 1 h 94"/>
                  <a:gd name="T12" fmla="*/ 0 w 93"/>
                  <a:gd name="T13" fmla="*/ 1 h 94"/>
                  <a:gd name="T14" fmla="*/ 0 w 93"/>
                  <a:gd name="T15" fmla="*/ 1 h 94"/>
                  <a:gd name="T16" fmla="*/ 0 w 93"/>
                  <a:gd name="T17" fmla="*/ 1 h 94"/>
                  <a:gd name="T18" fmla="*/ 0 w 93"/>
                  <a:gd name="T19" fmla="*/ 1 h 94"/>
                  <a:gd name="T20" fmla="*/ 0 w 93"/>
                  <a:gd name="T21" fmla="*/ 1 h 94"/>
                  <a:gd name="T22" fmla="*/ 0 w 93"/>
                  <a:gd name="T23" fmla="*/ 1 h 94"/>
                  <a:gd name="T24" fmla="*/ 0 w 93"/>
                  <a:gd name="T25" fmla="*/ 1 h 94"/>
                  <a:gd name="T26" fmla="*/ 0 w 93"/>
                  <a:gd name="T27" fmla="*/ 1 h 94"/>
                  <a:gd name="T28" fmla="*/ 0 w 93"/>
                  <a:gd name="T29" fmla="*/ 1 h 94"/>
                  <a:gd name="T30" fmla="*/ 0 w 93"/>
                  <a:gd name="T31" fmla="*/ 1 h 94"/>
                  <a:gd name="T32" fmla="*/ 0 w 93"/>
                  <a:gd name="T33" fmla="*/ 1 h 94"/>
                  <a:gd name="T34" fmla="*/ 0 w 93"/>
                  <a:gd name="T35" fmla="*/ 1 h 94"/>
                  <a:gd name="T36" fmla="*/ 0 w 93"/>
                  <a:gd name="T37" fmla="*/ 1 h 94"/>
                  <a:gd name="T38" fmla="*/ 0 w 93"/>
                  <a:gd name="T39" fmla="*/ 1 h 94"/>
                  <a:gd name="T40" fmla="*/ 0 w 93"/>
                  <a:gd name="T41" fmla="*/ 1 h 94"/>
                  <a:gd name="T42" fmla="*/ 0 w 93"/>
                  <a:gd name="T43" fmla="*/ 0 h 94"/>
                  <a:gd name="T44" fmla="*/ 0 w 93"/>
                  <a:gd name="T45" fmla="*/ 0 h 94"/>
                  <a:gd name="T46" fmla="*/ 0 w 93"/>
                  <a:gd name="T47" fmla="*/ 0 h 94"/>
                  <a:gd name="T48" fmla="*/ 0 w 93"/>
                  <a:gd name="T49" fmla="*/ 0 h 94"/>
                  <a:gd name="T50" fmla="*/ 0 w 93"/>
                  <a:gd name="T51" fmla="*/ 1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94"/>
                  <a:gd name="T80" fmla="*/ 93 w 93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94">
                    <a:moveTo>
                      <a:pt x="69" y="11"/>
                    </a:moveTo>
                    <a:lnTo>
                      <a:pt x="69" y="0"/>
                    </a:lnTo>
                    <a:lnTo>
                      <a:pt x="69" y="11"/>
                    </a:lnTo>
                    <a:lnTo>
                      <a:pt x="58" y="23"/>
                    </a:lnTo>
                    <a:lnTo>
                      <a:pt x="47" y="35"/>
                    </a:lnTo>
                    <a:lnTo>
                      <a:pt x="47" y="46"/>
                    </a:lnTo>
                    <a:lnTo>
                      <a:pt x="34" y="59"/>
                    </a:lnTo>
                    <a:lnTo>
                      <a:pt x="23" y="59"/>
                    </a:lnTo>
                    <a:lnTo>
                      <a:pt x="11" y="70"/>
                    </a:lnTo>
                    <a:lnTo>
                      <a:pt x="0" y="82"/>
                    </a:lnTo>
                    <a:lnTo>
                      <a:pt x="23" y="94"/>
                    </a:lnTo>
                    <a:lnTo>
                      <a:pt x="34" y="94"/>
                    </a:lnTo>
                    <a:lnTo>
                      <a:pt x="34" y="82"/>
                    </a:lnTo>
                    <a:lnTo>
                      <a:pt x="47" y="70"/>
                    </a:lnTo>
                    <a:lnTo>
                      <a:pt x="58" y="59"/>
                    </a:lnTo>
                    <a:lnTo>
                      <a:pt x="69" y="46"/>
                    </a:lnTo>
                    <a:lnTo>
                      <a:pt x="82" y="35"/>
                    </a:lnTo>
                    <a:lnTo>
                      <a:pt x="93" y="2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69" y="0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0" name="Freeform 111"/>
              <p:cNvSpPr>
                <a:spLocks/>
              </p:cNvSpPr>
              <p:nvPr/>
            </p:nvSpPr>
            <p:spPr bwMode="auto">
              <a:xfrm>
                <a:off x="1141" y="1475"/>
                <a:ext cx="11" cy="153"/>
              </a:xfrm>
              <a:custGeom>
                <a:avLst/>
                <a:gdLst>
                  <a:gd name="T0" fmla="*/ 0 w 24"/>
                  <a:gd name="T1" fmla="*/ 1 h 304"/>
                  <a:gd name="T2" fmla="*/ 0 w 24"/>
                  <a:gd name="T3" fmla="*/ 1 h 304"/>
                  <a:gd name="T4" fmla="*/ 0 w 24"/>
                  <a:gd name="T5" fmla="*/ 1 h 304"/>
                  <a:gd name="T6" fmla="*/ 0 w 24"/>
                  <a:gd name="T7" fmla="*/ 1 h 304"/>
                  <a:gd name="T8" fmla="*/ 0 w 24"/>
                  <a:gd name="T9" fmla="*/ 1 h 304"/>
                  <a:gd name="T10" fmla="*/ 0 w 24"/>
                  <a:gd name="T11" fmla="*/ 1 h 304"/>
                  <a:gd name="T12" fmla="*/ 0 w 24"/>
                  <a:gd name="T13" fmla="*/ 1 h 304"/>
                  <a:gd name="T14" fmla="*/ 0 w 24"/>
                  <a:gd name="T15" fmla="*/ 1 h 304"/>
                  <a:gd name="T16" fmla="*/ 0 w 24"/>
                  <a:gd name="T17" fmla="*/ 1 h 304"/>
                  <a:gd name="T18" fmla="*/ 0 w 24"/>
                  <a:gd name="T19" fmla="*/ 1 h 304"/>
                  <a:gd name="T20" fmla="*/ 0 w 24"/>
                  <a:gd name="T21" fmla="*/ 1 h 304"/>
                  <a:gd name="T22" fmla="*/ 0 w 24"/>
                  <a:gd name="T23" fmla="*/ 1 h 304"/>
                  <a:gd name="T24" fmla="*/ 0 w 24"/>
                  <a:gd name="T25" fmla="*/ 1 h 304"/>
                  <a:gd name="T26" fmla="*/ 0 w 24"/>
                  <a:gd name="T27" fmla="*/ 0 h 304"/>
                  <a:gd name="T28" fmla="*/ 0 w 24"/>
                  <a:gd name="T29" fmla="*/ 0 h 304"/>
                  <a:gd name="T30" fmla="*/ 0 w 24"/>
                  <a:gd name="T31" fmla="*/ 0 h 304"/>
                  <a:gd name="T32" fmla="*/ 0 w 24"/>
                  <a:gd name="T33" fmla="*/ 1 h 304"/>
                  <a:gd name="T34" fmla="*/ 0 w 24"/>
                  <a:gd name="T35" fmla="*/ 1 h 3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304"/>
                  <a:gd name="T56" fmla="*/ 24 w 24"/>
                  <a:gd name="T57" fmla="*/ 304 h 3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304">
                    <a:moveTo>
                      <a:pt x="0" y="12"/>
                    </a:moveTo>
                    <a:lnTo>
                      <a:pt x="0" y="12"/>
                    </a:lnTo>
                    <a:lnTo>
                      <a:pt x="0" y="71"/>
                    </a:lnTo>
                    <a:lnTo>
                      <a:pt x="0" y="153"/>
                    </a:lnTo>
                    <a:lnTo>
                      <a:pt x="0" y="235"/>
                    </a:lnTo>
                    <a:lnTo>
                      <a:pt x="0" y="304"/>
                    </a:lnTo>
                    <a:lnTo>
                      <a:pt x="24" y="304"/>
                    </a:lnTo>
                    <a:lnTo>
                      <a:pt x="24" y="235"/>
                    </a:lnTo>
                    <a:lnTo>
                      <a:pt x="24" y="153"/>
                    </a:lnTo>
                    <a:lnTo>
                      <a:pt x="24" y="71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1" name="Freeform 112"/>
              <p:cNvSpPr>
                <a:spLocks/>
              </p:cNvSpPr>
              <p:nvPr/>
            </p:nvSpPr>
            <p:spPr bwMode="auto">
              <a:xfrm>
                <a:off x="1141" y="1546"/>
                <a:ext cx="11" cy="11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0" y="13"/>
                    </a:moveTo>
                    <a:lnTo>
                      <a:pt x="0" y="24"/>
                    </a:lnTo>
                    <a:lnTo>
                      <a:pt x="13" y="24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2" name="Freeform 113"/>
              <p:cNvSpPr>
                <a:spLocks/>
              </p:cNvSpPr>
              <p:nvPr/>
            </p:nvSpPr>
            <p:spPr bwMode="auto">
              <a:xfrm>
                <a:off x="1006" y="1487"/>
                <a:ext cx="146" cy="65"/>
              </a:xfrm>
              <a:custGeom>
                <a:avLst/>
                <a:gdLst>
                  <a:gd name="T0" fmla="*/ 0 w 293"/>
                  <a:gd name="T1" fmla="*/ 1 h 130"/>
                  <a:gd name="T2" fmla="*/ 0 w 293"/>
                  <a:gd name="T3" fmla="*/ 1 h 130"/>
                  <a:gd name="T4" fmla="*/ 0 w 293"/>
                  <a:gd name="T5" fmla="*/ 1 h 130"/>
                  <a:gd name="T6" fmla="*/ 0 w 293"/>
                  <a:gd name="T7" fmla="*/ 1 h 130"/>
                  <a:gd name="T8" fmla="*/ 0 w 293"/>
                  <a:gd name="T9" fmla="*/ 1 h 130"/>
                  <a:gd name="T10" fmla="*/ 0 w 293"/>
                  <a:gd name="T11" fmla="*/ 1 h 130"/>
                  <a:gd name="T12" fmla="*/ 0 w 293"/>
                  <a:gd name="T13" fmla="*/ 1 h 130"/>
                  <a:gd name="T14" fmla="*/ 0 w 293"/>
                  <a:gd name="T15" fmla="*/ 1 h 130"/>
                  <a:gd name="T16" fmla="*/ 0 w 293"/>
                  <a:gd name="T17" fmla="*/ 1 h 130"/>
                  <a:gd name="T18" fmla="*/ 0 w 293"/>
                  <a:gd name="T19" fmla="*/ 1 h 130"/>
                  <a:gd name="T20" fmla="*/ 0 w 293"/>
                  <a:gd name="T21" fmla="*/ 1 h 130"/>
                  <a:gd name="T22" fmla="*/ 0 w 293"/>
                  <a:gd name="T23" fmla="*/ 1 h 130"/>
                  <a:gd name="T24" fmla="*/ 0 w 293"/>
                  <a:gd name="T25" fmla="*/ 1 h 130"/>
                  <a:gd name="T26" fmla="*/ 0 w 293"/>
                  <a:gd name="T27" fmla="*/ 1 h 130"/>
                  <a:gd name="T28" fmla="*/ 0 w 293"/>
                  <a:gd name="T29" fmla="*/ 1 h 130"/>
                  <a:gd name="T30" fmla="*/ 0 w 293"/>
                  <a:gd name="T31" fmla="*/ 1 h 130"/>
                  <a:gd name="T32" fmla="*/ 0 w 293"/>
                  <a:gd name="T33" fmla="*/ 1 h 130"/>
                  <a:gd name="T34" fmla="*/ 0 w 293"/>
                  <a:gd name="T35" fmla="*/ 1 h 130"/>
                  <a:gd name="T36" fmla="*/ 0 w 293"/>
                  <a:gd name="T37" fmla="*/ 1 h 130"/>
                  <a:gd name="T38" fmla="*/ 0 w 293"/>
                  <a:gd name="T39" fmla="*/ 1 h 130"/>
                  <a:gd name="T40" fmla="*/ 0 w 293"/>
                  <a:gd name="T41" fmla="*/ 1 h 130"/>
                  <a:gd name="T42" fmla="*/ 0 w 293"/>
                  <a:gd name="T43" fmla="*/ 1 h 130"/>
                  <a:gd name="T44" fmla="*/ 0 w 293"/>
                  <a:gd name="T45" fmla="*/ 1 h 130"/>
                  <a:gd name="T46" fmla="*/ 0 w 293"/>
                  <a:gd name="T47" fmla="*/ 1 h 130"/>
                  <a:gd name="T48" fmla="*/ 0 w 293"/>
                  <a:gd name="T49" fmla="*/ 1 h 130"/>
                  <a:gd name="T50" fmla="*/ 0 w 293"/>
                  <a:gd name="T51" fmla="*/ 1 h 130"/>
                  <a:gd name="T52" fmla="*/ 0 w 293"/>
                  <a:gd name="T53" fmla="*/ 1 h 130"/>
                  <a:gd name="T54" fmla="*/ 0 w 293"/>
                  <a:gd name="T55" fmla="*/ 1 h 130"/>
                  <a:gd name="T56" fmla="*/ 0 w 293"/>
                  <a:gd name="T57" fmla="*/ 0 h 130"/>
                  <a:gd name="T58" fmla="*/ 0 w 293"/>
                  <a:gd name="T59" fmla="*/ 0 h 130"/>
                  <a:gd name="T60" fmla="*/ 0 w 293"/>
                  <a:gd name="T61" fmla="*/ 0 h 130"/>
                  <a:gd name="T62" fmla="*/ 0 w 293"/>
                  <a:gd name="T63" fmla="*/ 0 h 130"/>
                  <a:gd name="T64" fmla="*/ 0 w 293"/>
                  <a:gd name="T65" fmla="*/ 0 h 130"/>
                  <a:gd name="T66" fmla="*/ 0 w 293"/>
                  <a:gd name="T67" fmla="*/ 0 h 130"/>
                  <a:gd name="T68" fmla="*/ 0 w 293"/>
                  <a:gd name="T69" fmla="*/ 1 h 1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3"/>
                  <a:gd name="T106" fmla="*/ 0 h 130"/>
                  <a:gd name="T107" fmla="*/ 293 w 293"/>
                  <a:gd name="T108" fmla="*/ 130 h 1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3" h="130">
                    <a:moveTo>
                      <a:pt x="0" y="24"/>
                    </a:moveTo>
                    <a:lnTo>
                      <a:pt x="12" y="24"/>
                    </a:lnTo>
                    <a:lnTo>
                      <a:pt x="35" y="24"/>
                    </a:lnTo>
                    <a:lnTo>
                      <a:pt x="59" y="24"/>
                    </a:lnTo>
                    <a:lnTo>
                      <a:pt x="70" y="24"/>
                    </a:lnTo>
                    <a:lnTo>
                      <a:pt x="94" y="24"/>
                    </a:lnTo>
                    <a:lnTo>
                      <a:pt x="117" y="35"/>
                    </a:lnTo>
                    <a:lnTo>
                      <a:pt x="129" y="35"/>
                    </a:lnTo>
                    <a:lnTo>
                      <a:pt x="152" y="48"/>
                    </a:lnTo>
                    <a:lnTo>
                      <a:pt x="176" y="48"/>
                    </a:lnTo>
                    <a:lnTo>
                      <a:pt x="187" y="59"/>
                    </a:lnTo>
                    <a:lnTo>
                      <a:pt x="200" y="71"/>
                    </a:lnTo>
                    <a:lnTo>
                      <a:pt x="223" y="71"/>
                    </a:lnTo>
                    <a:lnTo>
                      <a:pt x="234" y="82"/>
                    </a:lnTo>
                    <a:lnTo>
                      <a:pt x="247" y="94"/>
                    </a:lnTo>
                    <a:lnTo>
                      <a:pt x="258" y="117"/>
                    </a:lnTo>
                    <a:lnTo>
                      <a:pt x="269" y="130"/>
                    </a:lnTo>
                    <a:lnTo>
                      <a:pt x="293" y="117"/>
                    </a:lnTo>
                    <a:lnTo>
                      <a:pt x="282" y="106"/>
                    </a:lnTo>
                    <a:lnTo>
                      <a:pt x="269" y="82"/>
                    </a:lnTo>
                    <a:lnTo>
                      <a:pt x="258" y="71"/>
                    </a:lnTo>
                    <a:lnTo>
                      <a:pt x="234" y="59"/>
                    </a:lnTo>
                    <a:lnTo>
                      <a:pt x="223" y="48"/>
                    </a:lnTo>
                    <a:lnTo>
                      <a:pt x="200" y="35"/>
                    </a:lnTo>
                    <a:lnTo>
                      <a:pt x="176" y="24"/>
                    </a:lnTo>
                    <a:lnTo>
                      <a:pt x="165" y="12"/>
                    </a:lnTo>
                    <a:lnTo>
                      <a:pt x="141" y="12"/>
                    </a:lnTo>
                    <a:lnTo>
                      <a:pt x="117" y="12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3" name="Freeform 114"/>
              <p:cNvSpPr>
                <a:spLocks/>
              </p:cNvSpPr>
              <p:nvPr/>
            </p:nvSpPr>
            <p:spPr bwMode="auto">
              <a:xfrm>
                <a:off x="1141" y="1546"/>
                <a:ext cx="6" cy="11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w 13"/>
                  <a:gd name="T9" fmla="*/ 0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4" name="Freeform 115"/>
              <p:cNvSpPr>
                <a:spLocks/>
              </p:cNvSpPr>
              <p:nvPr/>
            </p:nvSpPr>
            <p:spPr bwMode="auto">
              <a:xfrm>
                <a:off x="1633" y="1499"/>
                <a:ext cx="164" cy="228"/>
              </a:xfrm>
              <a:custGeom>
                <a:avLst/>
                <a:gdLst>
                  <a:gd name="T0" fmla="*/ 0 w 329"/>
                  <a:gd name="T1" fmla="*/ 0 h 457"/>
                  <a:gd name="T2" fmla="*/ 0 w 329"/>
                  <a:gd name="T3" fmla="*/ 0 h 457"/>
                  <a:gd name="T4" fmla="*/ 0 w 329"/>
                  <a:gd name="T5" fmla="*/ 0 h 457"/>
                  <a:gd name="T6" fmla="*/ 0 w 329"/>
                  <a:gd name="T7" fmla="*/ 0 h 457"/>
                  <a:gd name="T8" fmla="*/ 0 w 329"/>
                  <a:gd name="T9" fmla="*/ 0 h 457"/>
                  <a:gd name="T10" fmla="*/ 0 w 329"/>
                  <a:gd name="T11" fmla="*/ 0 h 457"/>
                  <a:gd name="T12" fmla="*/ 0 w 329"/>
                  <a:gd name="T13" fmla="*/ 0 h 457"/>
                  <a:gd name="T14" fmla="*/ 0 w 329"/>
                  <a:gd name="T15" fmla="*/ 0 h 457"/>
                  <a:gd name="T16" fmla="*/ 0 w 329"/>
                  <a:gd name="T17" fmla="*/ 0 h 457"/>
                  <a:gd name="T18" fmla="*/ 0 w 329"/>
                  <a:gd name="T19" fmla="*/ 0 h 457"/>
                  <a:gd name="T20" fmla="*/ 0 w 329"/>
                  <a:gd name="T21" fmla="*/ 0 h 457"/>
                  <a:gd name="T22" fmla="*/ 0 w 329"/>
                  <a:gd name="T23" fmla="*/ 0 h 457"/>
                  <a:gd name="T24" fmla="*/ 0 w 329"/>
                  <a:gd name="T25" fmla="*/ 0 h 457"/>
                  <a:gd name="T26" fmla="*/ 0 w 329"/>
                  <a:gd name="T27" fmla="*/ 0 h 457"/>
                  <a:gd name="T28" fmla="*/ 0 w 329"/>
                  <a:gd name="T29" fmla="*/ 0 h 457"/>
                  <a:gd name="T30" fmla="*/ 0 w 329"/>
                  <a:gd name="T31" fmla="*/ 0 h 457"/>
                  <a:gd name="T32" fmla="*/ 0 w 329"/>
                  <a:gd name="T33" fmla="*/ 0 h 457"/>
                  <a:gd name="T34" fmla="*/ 0 w 329"/>
                  <a:gd name="T35" fmla="*/ 0 h 457"/>
                  <a:gd name="T36" fmla="*/ 0 w 329"/>
                  <a:gd name="T37" fmla="*/ 0 h 457"/>
                  <a:gd name="T38" fmla="*/ 0 w 329"/>
                  <a:gd name="T39" fmla="*/ 0 h 457"/>
                  <a:gd name="T40" fmla="*/ 0 w 329"/>
                  <a:gd name="T41" fmla="*/ 0 h 457"/>
                  <a:gd name="T42" fmla="*/ 0 w 329"/>
                  <a:gd name="T43" fmla="*/ 0 h 457"/>
                  <a:gd name="T44" fmla="*/ 0 w 329"/>
                  <a:gd name="T45" fmla="*/ 0 h 457"/>
                  <a:gd name="T46" fmla="*/ 0 w 329"/>
                  <a:gd name="T47" fmla="*/ 0 h 457"/>
                  <a:gd name="T48" fmla="*/ 0 w 329"/>
                  <a:gd name="T49" fmla="*/ 0 h 457"/>
                  <a:gd name="T50" fmla="*/ 0 w 329"/>
                  <a:gd name="T51" fmla="*/ 0 h 457"/>
                  <a:gd name="T52" fmla="*/ 0 w 329"/>
                  <a:gd name="T53" fmla="*/ 0 h 457"/>
                  <a:gd name="T54" fmla="*/ 0 w 329"/>
                  <a:gd name="T55" fmla="*/ 0 h 457"/>
                  <a:gd name="T56" fmla="*/ 0 w 329"/>
                  <a:gd name="T57" fmla="*/ 0 h 457"/>
                  <a:gd name="T58" fmla="*/ 0 w 329"/>
                  <a:gd name="T59" fmla="*/ 0 h 457"/>
                  <a:gd name="T60" fmla="*/ 0 w 329"/>
                  <a:gd name="T61" fmla="*/ 0 h 457"/>
                  <a:gd name="T62" fmla="*/ 0 w 329"/>
                  <a:gd name="T63" fmla="*/ 0 h 457"/>
                  <a:gd name="T64" fmla="*/ 0 w 329"/>
                  <a:gd name="T65" fmla="*/ 0 h 457"/>
                  <a:gd name="T66" fmla="*/ 0 w 329"/>
                  <a:gd name="T67" fmla="*/ 0 h 457"/>
                  <a:gd name="T68" fmla="*/ 0 w 329"/>
                  <a:gd name="T69" fmla="*/ 0 h 457"/>
                  <a:gd name="T70" fmla="*/ 0 w 329"/>
                  <a:gd name="T71" fmla="*/ 0 h 457"/>
                  <a:gd name="T72" fmla="*/ 0 w 329"/>
                  <a:gd name="T73" fmla="*/ 0 h 457"/>
                  <a:gd name="T74" fmla="*/ 0 w 329"/>
                  <a:gd name="T75" fmla="*/ 0 h 457"/>
                  <a:gd name="T76" fmla="*/ 0 w 329"/>
                  <a:gd name="T77" fmla="*/ 0 h 457"/>
                  <a:gd name="T78" fmla="*/ 0 w 329"/>
                  <a:gd name="T79" fmla="*/ 0 h 457"/>
                  <a:gd name="T80" fmla="*/ 0 w 329"/>
                  <a:gd name="T81" fmla="*/ 0 h 457"/>
                  <a:gd name="T82" fmla="*/ 0 w 329"/>
                  <a:gd name="T83" fmla="*/ 0 h 457"/>
                  <a:gd name="T84" fmla="*/ 0 w 329"/>
                  <a:gd name="T85" fmla="*/ 0 h 457"/>
                  <a:gd name="T86" fmla="*/ 0 w 329"/>
                  <a:gd name="T87" fmla="*/ 0 h 457"/>
                  <a:gd name="T88" fmla="*/ 0 w 329"/>
                  <a:gd name="T89" fmla="*/ 0 h 4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9"/>
                  <a:gd name="T136" fmla="*/ 0 h 457"/>
                  <a:gd name="T137" fmla="*/ 329 w 329"/>
                  <a:gd name="T138" fmla="*/ 457 h 4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9" h="457">
                    <a:moveTo>
                      <a:pt x="83" y="0"/>
                    </a:moveTo>
                    <a:lnTo>
                      <a:pt x="95" y="0"/>
                    </a:lnTo>
                    <a:lnTo>
                      <a:pt x="119" y="0"/>
                    </a:lnTo>
                    <a:lnTo>
                      <a:pt x="141" y="0"/>
                    </a:lnTo>
                    <a:lnTo>
                      <a:pt x="165" y="11"/>
                    </a:lnTo>
                    <a:lnTo>
                      <a:pt x="177" y="11"/>
                    </a:lnTo>
                    <a:lnTo>
                      <a:pt x="200" y="11"/>
                    </a:lnTo>
                    <a:lnTo>
                      <a:pt x="223" y="24"/>
                    </a:lnTo>
                    <a:lnTo>
                      <a:pt x="236" y="24"/>
                    </a:lnTo>
                    <a:lnTo>
                      <a:pt x="270" y="35"/>
                    </a:lnTo>
                    <a:lnTo>
                      <a:pt x="294" y="58"/>
                    </a:lnTo>
                    <a:lnTo>
                      <a:pt x="318" y="70"/>
                    </a:lnTo>
                    <a:lnTo>
                      <a:pt x="329" y="93"/>
                    </a:lnTo>
                    <a:lnTo>
                      <a:pt x="329" y="128"/>
                    </a:lnTo>
                    <a:lnTo>
                      <a:pt x="318" y="164"/>
                    </a:lnTo>
                    <a:lnTo>
                      <a:pt x="294" y="210"/>
                    </a:lnTo>
                    <a:lnTo>
                      <a:pt x="270" y="269"/>
                    </a:lnTo>
                    <a:lnTo>
                      <a:pt x="259" y="292"/>
                    </a:lnTo>
                    <a:lnTo>
                      <a:pt x="236" y="328"/>
                    </a:lnTo>
                    <a:lnTo>
                      <a:pt x="223" y="363"/>
                    </a:lnTo>
                    <a:lnTo>
                      <a:pt x="200" y="398"/>
                    </a:lnTo>
                    <a:lnTo>
                      <a:pt x="177" y="422"/>
                    </a:lnTo>
                    <a:lnTo>
                      <a:pt x="153" y="433"/>
                    </a:lnTo>
                    <a:lnTo>
                      <a:pt x="119" y="445"/>
                    </a:lnTo>
                    <a:lnTo>
                      <a:pt x="83" y="457"/>
                    </a:lnTo>
                    <a:lnTo>
                      <a:pt x="83" y="422"/>
                    </a:lnTo>
                    <a:lnTo>
                      <a:pt x="83" y="387"/>
                    </a:lnTo>
                    <a:lnTo>
                      <a:pt x="83" y="351"/>
                    </a:lnTo>
                    <a:lnTo>
                      <a:pt x="83" y="316"/>
                    </a:lnTo>
                    <a:lnTo>
                      <a:pt x="83" y="305"/>
                    </a:lnTo>
                    <a:lnTo>
                      <a:pt x="83" y="292"/>
                    </a:lnTo>
                    <a:lnTo>
                      <a:pt x="71" y="281"/>
                    </a:lnTo>
                    <a:lnTo>
                      <a:pt x="71" y="269"/>
                    </a:lnTo>
                    <a:lnTo>
                      <a:pt x="59" y="257"/>
                    </a:lnTo>
                    <a:lnTo>
                      <a:pt x="48" y="246"/>
                    </a:lnTo>
                    <a:lnTo>
                      <a:pt x="48" y="234"/>
                    </a:lnTo>
                    <a:lnTo>
                      <a:pt x="36" y="234"/>
                    </a:lnTo>
                    <a:lnTo>
                      <a:pt x="13" y="210"/>
                    </a:lnTo>
                    <a:lnTo>
                      <a:pt x="0" y="175"/>
                    </a:lnTo>
                    <a:lnTo>
                      <a:pt x="0" y="141"/>
                    </a:lnTo>
                    <a:lnTo>
                      <a:pt x="13" y="117"/>
                    </a:lnTo>
                    <a:lnTo>
                      <a:pt x="24" y="82"/>
                    </a:lnTo>
                    <a:lnTo>
                      <a:pt x="48" y="47"/>
                    </a:lnTo>
                    <a:lnTo>
                      <a:pt x="59" y="2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5" name="Freeform 116"/>
              <p:cNvSpPr>
                <a:spLocks/>
              </p:cNvSpPr>
              <p:nvPr/>
            </p:nvSpPr>
            <p:spPr bwMode="auto">
              <a:xfrm>
                <a:off x="1674" y="1493"/>
                <a:ext cx="82" cy="23"/>
              </a:xfrm>
              <a:custGeom>
                <a:avLst/>
                <a:gdLst>
                  <a:gd name="T0" fmla="*/ 1 w 164"/>
                  <a:gd name="T1" fmla="*/ 0 h 47"/>
                  <a:gd name="T2" fmla="*/ 1 w 164"/>
                  <a:gd name="T3" fmla="*/ 0 h 47"/>
                  <a:gd name="T4" fmla="*/ 1 w 164"/>
                  <a:gd name="T5" fmla="*/ 0 h 47"/>
                  <a:gd name="T6" fmla="*/ 1 w 164"/>
                  <a:gd name="T7" fmla="*/ 0 h 47"/>
                  <a:gd name="T8" fmla="*/ 1 w 164"/>
                  <a:gd name="T9" fmla="*/ 0 h 47"/>
                  <a:gd name="T10" fmla="*/ 1 w 164"/>
                  <a:gd name="T11" fmla="*/ 0 h 47"/>
                  <a:gd name="T12" fmla="*/ 1 w 164"/>
                  <a:gd name="T13" fmla="*/ 0 h 47"/>
                  <a:gd name="T14" fmla="*/ 1 w 164"/>
                  <a:gd name="T15" fmla="*/ 0 h 47"/>
                  <a:gd name="T16" fmla="*/ 1 w 164"/>
                  <a:gd name="T17" fmla="*/ 0 h 47"/>
                  <a:gd name="T18" fmla="*/ 0 w 164"/>
                  <a:gd name="T19" fmla="*/ 0 h 47"/>
                  <a:gd name="T20" fmla="*/ 0 w 164"/>
                  <a:gd name="T21" fmla="*/ 0 h 47"/>
                  <a:gd name="T22" fmla="*/ 1 w 164"/>
                  <a:gd name="T23" fmla="*/ 0 h 47"/>
                  <a:gd name="T24" fmla="*/ 1 w 164"/>
                  <a:gd name="T25" fmla="*/ 0 h 47"/>
                  <a:gd name="T26" fmla="*/ 1 w 164"/>
                  <a:gd name="T27" fmla="*/ 0 h 47"/>
                  <a:gd name="T28" fmla="*/ 1 w 164"/>
                  <a:gd name="T29" fmla="*/ 0 h 47"/>
                  <a:gd name="T30" fmla="*/ 1 w 164"/>
                  <a:gd name="T31" fmla="*/ 0 h 47"/>
                  <a:gd name="T32" fmla="*/ 1 w 164"/>
                  <a:gd name="T33" fmla="*/ 0 h 47"/>
                  <a:gd name="T34" fmla="*/ 1 w 164"/>
                  <a:gd name="T35" fmla="*/ 0 h 47"/>
                  <a:gd name="T36" fmla="*/ 1 w 164"/>
                  <a:gd name="T37" fmla="*/ 0 h 47"/>
                  <a:gd name="T38" fmla="*/ 1 w 164"/>
                  <a:gd name="T39" fmla="*/ 0 h 47"/>
                  <a:gd name="T40" fmla="*/ 1 w 164"/>
                  <a:gd name="T41" fmla="*/ 0 h 47"/>
                  <a:gd name="T42" fmla="*/ 1 w 164"/>
                  <a:gd name="T43" fmla="*/ 0 h 47"/>
                  <a:gd name="T44" fmla="*/ 1 w 164"/>
                  <a:gd name="T45" fmla="*/ 0 h 47"/>
                  <a:gd name="T46" fmla="*/ 1 w 164"/>
                  <a:gd name="T47" fmla="*/ 0 h 47"/>
                  <a:gd name="T48" fmla="*/ 1 w 164"/>
                  <a:gd name="T49" fmla="*/ 0 h 47"/>
                  <a:gd name="T50" fmla="*/ 1 w 164"/>
                  <a:gd name="T51" fmla="*/ 0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4"/>
                  <a:gd name="T79" fmla="*/ 0 h 47"/>
                  <a:gd name="T80" fmla="*/ 164 w 164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4" h="47">
                    <a:moveTo>
                      <a:pt x="153" y="23"/>
                    </a:moveTo>
                    <a:lnTo>
                      <a:pt x="153" y="23"/>
                    </a:lnTo>
                    <a:lnTo>
                      <a:pt x="140" y="23"/>
                    </a:lnTo>
                    <a:lnTo>
                      <a:pt x="117" y="12"/>
                    </a:lnTo>
                    <a:lnTo>
                      <a:pt x="105" y="12"/>
                    </a:lnTo>
                    <a:lnTo>
                      <a:pt x="82" y="12"/>
                    </a:lnTo>
                    <a:lnTo>
                      <a:pt x="58" y="0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36" y="23"/>
                    </a:lnTo>
                    <a:lnTo>
                      <a:pt x="58" y="23"/>
                    </a:lnTo>
                    <a:lnTo>
                      <a:pt x="82" y="36"/>
                    </a:lnTo>
                    <a:lnTo>
                      <a:pt x="94" y="36"/>
                    </a:lnTo>
                    <a:lnTo>
                      <a:pt x="117" y="36"/>
                    </a:lnTo>
                    <a:lnTo>
                      <a:pt x="129" y="47"/>
                    </a:lnTo>
                    <a:lnTo>
                      <a:pt x="153" y="47"/>
                    </a:lnTo>
                    <a:lnTo>
                      <a:pt x="164" y="47"/>
                    </a:lnTo>
                    <a:lnTo>
                      <a:pt x="164" y="36"/>
                    </a:lnTo>
                    <a:lnTo>
                      <a:pt x="153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6" name="Freeform 117"/>
              <p:cNvSpPr>
                <a:spLocks/>
              </p:cNvSpPr>
              <p:nvPr/>
            </p:nvSpPr>
            <p:spPr bwMode="auto">
              <a:xfrm>
                <a:off x="1750" y="1505"/>
                <a:ext cx="53" cy="128"/>
              </a:xfrm>
              <a:custGeom>
                <a:avLst/>
                <a:gdLst>
                  <a:gd name="T0" fmla="*/ 1 w 104"/>
                  <a:gd name="T1" fmla="*/ 0 h 258"/>
                  <a:gd name="T2" fmla="*/ 1 w 104"/>
                  <a:gd name="T3" fmla="*/ 0 h 258"/>
                  <a:gd name="T4" fmla="*/ 1 w 104"/>
                  <a:gd name="T5" fmla="*/ 0 h 258"/>
                  <a:gd name="T6" fmla="*/ 1 w 104"/>
                  <a:gd name="T7" fmla="*/ 0 h 258"/>
                  <a:gd name="T8" fmla="*/ 1 w 104"/>
                  <a:gd name="T9" fmla="*/ 0 h 258"/>
                  <a:gd name="T10" fmla="*/ 1 w 104"/>
                  <a:gd name="T11" fmla="*/ 0 h 258"/>
                  <a:gd name="T12" fmla="*/ 1 w 104"/>
                  <a:gd name="T13" fmla="*/ 0 h 258"/>
                  <a:gd name="T14" fmla="*/ 1 w 104"/>
                  <a:gd name="T15" fmla="*/ 0 h 258"/>
                  <a:gd name="T16" fmla="*/ 1 w 104"/>
                  <a:gd name="T17" fmla="*/ 0 h 258"/>
                  <a:gd name="T18" fmla="*/ 0 w 104"/>
                  <a:gd name="T19" fmla="*/ 0 h 258"/>
                  <a:gd name="T20" fmla="*/ 0 w 104"/>
                  <a:gd name="T21" fmla="*/ 0 h 258"/>
                  <a:gd name="T22" fmla="*/ 1 w 104"/>
                  <a:gd name="T23" fmla="*/ 0 h 258"/>
                  <a:gd name="T24" fmla="*/ 1 w 104"/>
                  <a:gd name="T25" fmla="*/ 0 h 258"/>
                  <a:gd name="T26" fmla="*/ 1 w 104"/>
                  <a:gd name="T27" fmla="*/ 0 h 258"/>
                  <a:gd name="T28" fmla="*/ 1 w 104"/>
                  <a:gd name="T29" fmla="*/ 0 h 258"/>
                  <a:gd name="T30" fmla="*/ 1 w 104"/>
                  <a:gd name="T31" fmla="*/ 0 h 258"/>
                  <a:gd name="T32" fmla="*/ 1 w 104"/>
                  <a:gd name="T33" fmla="*/ 0 h 258"/>
                  <a:gd name="T34" fmla="*/ 1 w 104"/>
                  <a:gd name="T35" fmla="*/ 0 h 258"/>
                  <a:gd name="T36" fmla="*/ 1 w 104"/>
                  <a:gd name="T37" fmla="*/ 0 h 258"/>
                  <a:gd name="T38" fmla="*/ 1 w 104"/>
                  <a:gd name="T39" fmla="*/ 0 h 258"/>
                  <a:gd name="T40" fmla="*/ 1 w 104"/>
                  <a:gd name="T41" fmla="*/ 0 h 258"/>
                  <a:gd name="T42" fmla="*/ 1 w 104"/>
                  <a:gd name="T43" fmla="*/ 0 h 258"/>
                  <a:gd name="T44" fmla="*/ 1 w 104"/>
                  <a:gd name="T45" fmla="*/ 0 h 258"/>
                  <a:gd name="T46" fmla="*/ 1 w 104"/>
                  <a:gd name="T47" fmla="*/ 0 h 258"/>
                  <a:gd name="T48" fmla="*/ 1 w 104"/>
                  <a:gd name="T49" fmla="*/ 0 h 258"/>
                  <a:gd name="T50" fmla="*/ 1 w 104"/>
                  <a:gd name="T51" fmla="*/ 0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4"/>
                  <a:gd name="T79" fmla="*/ 0 h 258"/>
                  <a:gd name="T80" fmla="*/ 104 w 104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4" h="258">
                    <a:moveTo>
                      <a:pt x="46" y="258"/>
                    </a:moveTo>
                    <a:lnTo>
                      <a:pt x="46" y="258"/>
                    </a:lnTo>
                    <a:lnTo>
                      <a:pt x="69" y="212"/>
                    </a:lnTo>
                    <a:lnTo>
                      <a:pt x="93" y="164"/>
                    </a:lnTo>
                    <a:lnTo>
                      <a:pt x="104" y="117"/>
                    </a:lnTo>
                    <a:lnTo>
                      <a:pt x="104" y="82"/>
                    </a:lnTo>
                    <a:lnTo>
                      <a:pt x="93" y="59"/>
                    </a:lnTo>
                    <a:lnTo>
                      <a:pt x="69" y="36"/>
                    </a:lnTo>
                    <a:lnTo>
                      <a:pt x="34" y="13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34" y="36"/>
                    </a:lnTo>
                    <a:lnTo>
                      <a:pt x="58" y="47"/>
                    </a:lnTo>
                    <a:lnTo>
                      <a:pt x="69" y="71"/>
                    </a:lnTo>
                    <a:lnTo>
                      <a:pt x="69" y="82"/>
                    </a:lnTo>
                    <a:lnTo>
                      <a:pt x="69" y="117"/>
                    </a:lnTo>
                    <a:lnTo>
                      <a:pt x="69" y="153"/>
                    </a:lnTo>
                    <a:lnTo>
                      <a:pt x="46" y="199"/>
                    </a:lnTo>
                    <a:lnTo>
                      <a:pt x="23" y="246"/>
                    </a:lnTo>
                    <a:lnTo>
                      <a:pt x="23" y="258"/>
                    </a:lnTo>
                    <a:lnTo>
                      <a:pt x="34" y="258"/>
                    </a:lnTo>
                    <a:lnTo>
                      <a:pt x="46" y="2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7" name="Freeform 118"/>
              <p:cNvSpPr>
                <a:spLocks/>
              </p:cNvSpPr>
              <p:nvPr/>
            </p:nvSpPr>
            <p:spPr bwMode="auto">
              <a:xfrm>
                <a:off x="1668" y="1628"/>
                <a:ext cx="105" cy="105"/>
              </a:xfrm>
              <a:custGeom>
                <a:avLst/>
                <a:gdLst>
                  <a:gd name="T0" fmla="*/ 0 w 211"/>
                  <a:gd name="T1" fmla="*/ 0 h 212"/>
                  <a:gd name="T2" fmla="*/ 0 w 211"/>
                  <a:gd name="T3" fmla="*/ 0 h 212"/>
                  <a:gd name="T4" fmla="*/ 0 w 211"/>
                  <a:gd name="T5" fmla="*/ 0 h 212"/>
                  <a:gd name="T6" fmla="*/ 0 w 211"/>
                  <a:gd name="T7" fmla="*/ 0 h 212"/>
                  <a:gd name="T8" fmla="*/ 0 w 211"/>
                  <a:gd name="T9" fmla="*/ 0 h 212"/>
                  <a:gd name="T10" fmla="*/ 0 w 211"/>
                  <a:gd name="T11" fmla="*/ 0 h 212"/>
                  <a:gd name="T12" fmla="*/ 0 w 211"/>
                  <a:gd name="T13" fmla="*/ 0 h 212"/>
                  <a:gd name="T14" fmla="*/ 0 w 211"/>
                  <a:gd name="T15" fmla="*/ 0 h 212"/>
                  <a:gd name="T16" fmla="*/ 0 w 211"/>
                  <a:gd name="T17" fmla="*/ 0 h 212"/>
                  <a:gd name="T18" fmla="*/ 0 w 211"/>
                  <a:gd name="T19" fmla="*/ 0 h 212"/>
                  <a:gd name="T20" fmla="*/ 0 w 211"/>
                  <a:gd name="T21" fmla="*/ 0 h 212"/>
                  <a:gd name="T22" fmla="*/ 0 w 211"/>
                  <a:gd name="T23" fmla="*/ 0 h 212"/>
                  <a:gd name="T24" fmla="*/ 0 w 211"/>
                  <a:gd name="T25" fmla="*/ 0 h 212"/>
                  <a:gd name="T26" fmla="*/ 0 w 211"/>
                  <a:gd name="T27" fmla="*/ 0 h 212"/>
                  <a:gd name="T28" fmla="*/ 0 w 211"/>
                  <a:gd name="T29" fmla="*/ 0 h 212"/>
                  <a:gd name="T30" fmla="*/ 0 w 211"/>
                  <a:gd name="T31" fmla="*/ 0 h 212"/>
                  <a:gd name="T32" fmla="*/ 0 w 211"/>
                  <a:gd name="T33" fmla="*/ 0 h 212"/>
                  <a:gd name="T34" fmla="*/ 0 w 211"/>
                  <a:gd name="T35" fmla="*/ 0 h 212"/>
                  <a:gd name="T36" fmla="*/ 0 w 211"/>
                  <a:gd name="T37" fmla="*/ 0 h 212"/>
                  <a:gd name="T38" fmla="*/ 0 w 211"/>
                  <a:gd name="T39" fmla="*/ 0 h 212"/>
                  <a:gd name="T40" fmla="*/ 0 w 211"/>
                  <a:gd name="T41" fmla="*/ 0 h 212"/>
                  <a:gd name="T42" fmla="*/ 0 w 211"/>
                  <a:gd name="T43" fmla="*/ 0 h 212"/>
                  <a:gd name="T44" fmla="*/ 0 w 211"/>
                  <a:gd name="T45" fmla="*/ 0 h 212"/>
                  <a:gd name="T46" fmla="*/ 0 w 211"/>
                  <a:gd name="T47" fmla="*/ 0 h 212"/>
                  <a:gd name="T48" fmla="*/ 0 w 211"/>
                  <a:gd name="T49" fmla="*/ 0 h 212"/>
                  <a:gd name="T50" fmla="*/ 0 w 211"/>
                  <a:gd name="T51" fmla="*/ 0 h 2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1"/>
                  <a:gd name="T79" fmla="*/ 0 h 212"/>
                  <a:gd name="T80" fmla="*/ 211 w 211"/>
                  <a:gd name="T81" fmla="*/ 212 h 2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1" h="212">
                    <a:moveTo>
                      <a:pt x="0" y="200"/>
                    </a:moveTo>
                    <a:lnTo>
                      <a:pt x="12" y="212"/>
                    </a:lnTo>
                    <a:lnTo>
                      <a:pt x="48" y="200"/>
                    </a:lnTo>
                    <a:lnTo>
                      <a:pt x="82" y="188"/>
                    </a:lnTo>
                    <a:lnTo>
                      <a:pt x="117" y="165"/>
                    </a:lnTo>
                    <a:lnTo>
                      <a:pt x="141" y="141"/>
                    </a:lnTo>
                    <a:lnTo>
                      <a:pt x="152" y="117"/>
                    </a:lnTo>
                    <a:lnTo>
                      <a:pt x="176" y="83"/>
                    </a:lnTo>
                    <a:lnTo>
                      <a:pt x="188" y="48"/>
                    </a:lnTo>
                    <a:lnTo>
                      <a:pt x="211" y="12"/>
                    </a:lnTo>
                    <a:lnTo>
                      <a:pt x="188" y="0"/>
                    </a:lnTo>
                    <a:lnTo>
                      <a:pt x="176" y="35"/>
                    </a:lnTo>
                    <a:lnTo>
                      <a:pt x="152" y="71"/>
                    </a:lnTo>
                    <a:lnTo>
                      <a:pt x="141" y="94"/>
                    </a:lnTo>
                    <a:lnTo>
                      <a:pt x="117" y="130"/>
                    </a:lnTo>
                    <a:lnTo>
                      <a:pt x="94" y="152"/>
                    </a:lnTo>
                    <a:lnTo>
                      <a:pt x="70" y="165"/>
                    </a:lnTo>
                    <a:lnTo>
                      <a:pt x="48" y="176"/>
                    </a:lnTo>
                    <a:lnTo>
                      <a:pt x="12" y="188"/>
                    </a:lnTo>
                    <a:lnTo>
                      <a:pt x="24" y="200"/>
                    </a:lnTo>
                    <a:lnTo>
                      <a:pt x="12" y="188"/>
                    </a:lnTo>
                    <a:lnTo>
                      <a:pt x="0" y="188"/>
                    </a:lnTo>
                    <a:lnTo>
                      <a:pt x="0" y="200"/>
                    </a:lnTo>
                    <a:lnTo>
                      <a:pt x="12" y="212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8" name="Freeform 119"/>
              <p:cNvSpPr>
                <a:spLocks/>
              </p:cNvSpPr>
              <p:nvPr/>
            </p:nvSpPr>
            <p:spPr bwMode="auto">
              <a:xfrm>
                <a:off x="1668" y="1651"/>
                <a:ext cx="12" cy="76"/>
              </a:xfrm>
              <a:custGeom>
                <a:avLst/>
                <a:gdLst>
                  <a:gd name="T0" fmla="*/ 0 w 24"/>
                  <a:gd name="T1" fmla="*/ 1 h 152"/>
                  <a:gd name="T2" fmla="*/ 0 w 24"/>
                  <a:gd name="T3" fmla="*/ 1 h 152"/>
                  <a:gd name="T4" fmla="*/ 0 w 24"/>
                  <a:gd name="T5" fmla="*/ 1 h 152"/>
                  <a:gd name="T6" fmla="*/ 0 w 24"/>
                  <a:gd name="T7" fmla="*/ 1 h 152"/>
                  <a:gd name="T8" fmla="*/ 0 w 24"/>
                  <a:gd name="T9" fmla="*/ 1 h 152"/>
                  <a:gd name="T10" fmla="*/ 0 w 24"/>
                  <a:gd name="T11" fmla="*/ 1 h 152"/>
                  <a:gd name="T12" fmla="*/ 1 w 24"/>
                  <a:gd name="T13" fmla="*/ 1 h 152"/>
                  <a:gd name="T14" fmla="*/ 1 w 24"/>
                  <a:gd name="T15" fmla="*/ 1 h 152"/>
                  <a:gd name="T16" fmla="*/ 1 w 24"/>
                  <a:gd name="T17" fmla="*/ 1 h 152"/>
                  <a:gd name="T18" fmla="*/ 1 w 24"/>
                  <a:gd name="T19" fmla="*/ 1 h 152"/>
                  <a:gd name="T20" fmla="*/ 1 w 24"/>
                  <a:gd name="T21" fmla="*/ 1 h 152"/>
                  <a:gd name="T22" fmla="*/ 1 w 24"/>
                  <a:gd name="T23" fmla="*/ 1 h 152"/>
                  <a:gd name="T24" fmla="*/ 1 w 24"/>
                  <a:gd name="T25" fmla="*/ 1 h 152"/>
                  <a:gd name="T26" fmla="*/ 1 w 24"/>
                  <a:gd name="T27" fmla="*/ 0 h 152"/>
                  <a:gd name="T28" fmla="*/ 1 w 24"/>
                  <a:gd name="T29" fmla="*/ 0 h 152"/>
                  <a:gd name="T30" fmla="*/ 0 w 24"/>
                  <a:gd name="T31" fmla="*/ 0 h 152"/>
                  <a:gd name="T32" fmla="*/ 0 w 24"/>
                  <a:gd name="T33" fmla="*/ 1 h 152"/>
                  <a:gd name="T34" fmla="*/ 0 w 24"/>
                  <a:gd name="T35" fmla="*/ 1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152"/>
                  <a:gd name="T56" fmla="*/ 24 w 24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152">
                    <a:moveTo>
                      <a:pt x="0" y="11"/>
                    </a:moveTo>
                    <a:lnTo>
                      <a:pt x="0" y="11"/>
                    </a:lnTo>
                    <a:lnTo>
                      <a:pt x="0" y="46"/>
                    </a:lnTo>
                    <a:lnTo>
                      <a:pt x="0" y="82"/>
                    </a:lnTo>
                    <a:lnTo>
                      <a:pt x="0" y="117"/>
                    </a:lnTo>
                    <a:lnTo>
                      <a:pt x="0" y="152"/>
                    </a:lnTo>
                    <a:lnTo>
                      <a:pt x="24" y="152"/>
                    </a:lnTo>
                    <a:lnTo>
                      <a:pt x="24" y="117"/>
                    </a:lnTo>
                    <a:lnTo>
                      <a:pt x="24" y="82"/>
                    </a:lnTo>
                    <a:lnTo>
                      <a:pt x="24" y="46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9" name="Freeform 120"/>
              <p:cNvSpPr>
                <a:spLocks/>
              </p:cNvSpPr>
              <p:nvPr/>
            </p:nvSpPr>
            <p:spPr bwMode="auto">
              <a:xfrm>
                <a:off x="1645" y="1610"/>
                <a:ext cx="35" cy="47"/>
              </a:xfrm>
              <a:custGeom>
                <a:avLst/>
                <a:gdLst>
                  <a:gd name="T0" fmla="*/ 0 w 71"/>
                  <a:gd name="T1" fmla="*/ 1 h 93"/>
                  <a:gd name="T2" fmla="*/ 0 w 71"/>
                  <a:gd name="T3" fmla="*/ 1 h 93"/>
                  <a:gd name="T4" fmla="*/ 0 w 71"/>
                  <a:gd name="T5" fmla="*/ 1 h 93"/>
                  <a:gd name="T6" fmla="*/ 0 w 71"/>
                  <a:gd name="T7" fmla="*/ 1 h 93"/>
                  <a:gd name="T8" fmla="*/ 0 w 71"/>
                  <a:gd name="T9" fmla="*/ 1 h 93"/>
                  <a:gd name="T10" fmla="*/ 0 w 71"/>
                  <a:gd name="T11" fmla="*/ 1 h 93"/>
                  <a:gd name="T12" fmla="*/ 0 w 71"/>
                  <a:gd name="T13" fmla="*/ 1 h 93"/>
                  <a:gd name="T14" fmla="*/ 0 w 71"/>
                  <a:gd name="T15" fmla="*/ 1 h 93"/>
                  <a:gd name="T16" fmla="*/ 0 w 71"/>
                  <a:gd name="T17" fmla="*/ 1 h 93"/>
                  <a:gd name="T18" fmla="*/ 0 w 71"/>
                  <a:gd name="T19" fmla="*/ 1 h 93"/>
                  <a:gd name="T20" fmla="*/ 0 w 71"/>
                  <a:gd name="T21" fmla="*/ 1 h 93"/>
                  <a:gd name="T22" fmla="*/ 0 w 71"/>
                  <a:gd name="T23" fmla="*/ 1 h 93"/>
                  <a:gd name="T24" fmla="*/ 0 w 71"/>
                  <a:gd name="T25" fmla="*/ 1 h 93"/>
                  <a:gd name="T26" fmla="*/ 0 w 71"/>
                  <a:gd name="T27" fmla="*/ 1 h 93"/>
                  <a:gd name="T28" fmla="*/ 0 w 71"/>
                  <a:gd name="T29" fmla="*/ 1 h 93"/>
                  <a:gd name="T30" fmla="*/ 0 w 71"/>
                  <a:gd name="T31" fmla="*/ 1 h 93"/>
                  <a:gd name="T32" fmla="*/ 0 w 71"/>
                  <a:gd name="T33" fmla="*/ 1 h 93"/>
                  <a:gd name="T34" fmla="*/ 0 w 71"/>
                  <a:gd name="T35" fmla="*/ 1 h 93"/>
                  <a:gd name="T36" fmla="*/ 0 w 71"/>
                  <a:gd name="T37" fmla="*/ 0 h 93"/>
                  <a:gd name="T38" fmla="*/ 0 w 71"/>
                  <a:gd name="T39" fmla="*/ 0 h 93"/>
                  <a:gd name="T40" fmla="*/ 0 w 71"/>
                  <a:gd name="T41" fmla="*/ 0 h 93"/>
                  <a:gd name="T42" fmla="*/ 0 w 71"/>
                  <a:gd name="T43" fmla="*/ 0 h 93"/>
                  <a:gd name="T44" fmla="*/ 0 w 71"/>
                  <a:gd name="T45" fmla="*/ 0 h 93"/>
                  <a:gd name="T46" fmla="*/ 0 w 71"/>
                  <a:gd name="T47" fmla="*/ 1 h 93"/>
                  <a:gd name="T48" fmla="*/ 0 w 71"/>
                  <a:gd name="T49" fmla="*/ 1 h 93"/>
                  <a:gd name="T50" fmla="*/ 0 w 71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93"/>
                  <a:gd name="T80" fmla="*/ 71 w 71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93">
                    <a:moveTo>
                      <a:pt x="12" y="11"/>
                    </a:moveTo>
                    <a:lnTo>
                      <a:pt x="0" y="11"/>
                    </a:lnTo>
                    <a:lnTo>
                      <a:pt x="12" y="23"/>
                    </a:lnTo>
                    <a:lnTo>
                      <a:pt x="12" y="34"/>
                    </a:lnTo>
                    <a:lnTo>
                      <a:pt x="24" y="46"/>
                    </a:lnTo>
                    <a:lnTo>
                      <a:pt x="35" y="58"/>
                    </a:lnTo>
                    <a:lnTo>
                      <a:pt x="35" y="69"/>
                    </a:lnTo>
                    <a:lnTo>
                      <a:pt x="47" y="82"/>
                    </a:lnTo>
                    <a:lnTo>
                      <a:pt x="47" y="93"/>
                    </a:lnTo>
                    <a:lnTo>
                      <a:pt x="71" y="93"/>
                    </a:lnTo>
                    <a:lnTo>
                      <a:pt x="71" y="82"/>
                    </a:lnTo>
                    <a:lnTo>
                      <a:pt x="71" y="69"/>
                    </a:lnTo>
                    <a:lnTo>
                      <a:pt x="59" y="58"/>
                    </a:lnTo>
                    <a:lnTo>
                      <a:pt x="59" y="46"/>
                    </a:lnTo>
                    <a:lnTo>
                      <a:pt x="47" y="23"/>
                    </a:lnTo>
                    <a:lnTo>
                      <a:pt x="35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0" name="Freeform 121"/>
              <p:cNvSpPr>
                <a:spLocks/>
              </p:cNvSpPr>
              <p:nvPr/>
            </p:nvSpPr>
            <p:spPr bwMode="auto">
              <a:xfrm>
                <a:off x="1627" y="1493"/>
                <a:ext cx="53" cy="123"/>
              </a:xfrm>
              <a:custGeom>
                <a:avLst/>
                <a:gdLst>
                  <a:gd name="T0" fmla="*/ 1 w 106"/>
                  <a:gd name="T1" fmla="*/ 0 h 246"/>
                  <a:gd name="T2" fmla="*/ 1 w 106"/>
                  <a:gd name="T3" fmla="*/ 0 h 246"/>
                  <a:gd name="T4" fmla="*/ 1 w 106"/>
                  <a:gd name="T5" fmla="*/ 1 h 246"/>
                  <a:gd name="T6" fmla="*/ 1 w 106"/>
                  <a:gd name="T7" fmla="*/ 1 h 246"/>
                  <a:gd name="T8" fmla="*/ 1 w 106"/>
                  <a:gd name="T9" fmla="*/ 1 h 246"/>
                  <a:gd name="T10" fmla="*/ 1 w 106"/>
                  <a:gd name="T11" fmla="*/ 1 h 246"/>
                  <a:gd name="T12" fmla="*/ 0 w 106"/>
                  <a:gd name="T13" fmla="*/ 1 h 246"/>
                  <a:gd name="T14" fmla="*/ 0 w 106"/>
                  <a:gd name="T15" fmla="*/ 1 h 246"/>
                  <a:gd name="T16" fmla="*/ 1 w 106"/>
                  <a:gd name="T17" fmla="*/ 1 h 246"/>
                  <a:gd name="T18" fmla="*/ 1 w 106"/>
                  <a:gd name="T19" fmla="*/ 1 h 246"/>
                  <a:gd name="T20" fmla="*/ 1 w 106"/>
                  <a:gd name="T21" fmla="*/ 1 h 246"/>
                  <a:gd name="T22" fmla="*/ 1 w 106"/>
                  <a:gd name="T23" fmla="*/ 1 h 246"/>
                  <a:gd name="T24" fmla="*/ 1 w 106"/>
                  <a:gd name="T25" fmla="*/ 1 h 246"/>
                  <a:gd name="T26" fmla="*/ 1 w 106"/>
                  <a:gd name="T27" fmla="*/ 1 h 246"/>
                  <a:gd name="T28" fmla="*/ 1 w 106"/>
                  <a:gd name="T29" fmla="*/ 1 h 246"/>
                  <a:gd name="T30" fmla="*/ 1 w 106"/>
                  <a:gd name="T31" fmla="*/ 1 h 246"/>
                  <a:gd name="T32" fmla="*/ 1 w 106"/>
                  <a:gd name="T33" fmla="*/ 1 h 246"/>
                  <a:gd name="T34" fmla="*/ 1 w 106"/>
                  <a:gd name="T35" fmla="*/ 1 h 246"/>
                  <a:gd name="T36" fmla="*/ 1 w 106"/>
                  <a:gd name="T37" fmla="*/ 1 h 246"/>
                  <a:gd name="T38" fmla="*/ 1 w 106"/>
                  <a:gd name="T39" fmla="*/ 1 h 246"/>
                  <a:gd name="T40" fmla="*/ 1 w 106"/>
                  <a:gd name="T41" fmla="*/ 1 h 246"/>
                  <a:gd name="T42" fmla="*/ 1 w 106"/>
                  <a:gd name="T43" fmla="*/ 1 h 246"/>
                  <a:gd name="T44" fmla="*/ 1 w 106"/>
                  <a:gd name="T45" fmla="*/ 0 h 246"/>
                  <a:gd name="T46" fmla="*/ 1 w 106"/>
                  <a:gd name="T47" fmla="*/ 0 h 246"/>
                  <a:gd name="T48" fmla="*/ 1 w 106"/>
                  <a:gd name="T49" fmla="*/ 0 h 246"/>
                  <a:gd name="T50" fmla="*/ 1 w 106"/>
                  <a:gd name="T51" fmla="*/ 0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246"/>
                  <a:gd name="T80" fmla="*/ 106 w 106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246">
                    <a:moveTo>
                      <a:pt x="94" y="0"/>
                    </a:moveTo>
                    <a:lnTo>
                      <a:pt x="82" y="0"/>
                    </a:lnTo>
                    <a:lnTo>
                      <a:pt x="70" y="23"/>
                    </a:lnTo>
                    <a:lnTo>
                      <a:pt x="47" y="59"/>
                    </a:lnTo>
                    <a:lnTo>
                      <a:pt x="24" y="82"/>
                    </a:lnTo>
                    <a:lnTo>
                      <a:pt x="11" y="118"/>
                    </a:lnTo>
                    <a:lnTo>
                      <a:pt x="0" y="153"/>
                    </a:lnTo>
                    <a:lnTo>
                      <a:pt x="0" y="187"/>
                    </a:lnTo>
                    <a:lnTo>
                      <a:pt x="11" y="222"/>
                    </a:lnTo>
                    <a:lnTo>
                      <a:pt x="47" y="246"/>
                    </a:lnTo>
                    <a:lnTo>
                      <a:pt x="59" y="235"/>
                    </a:lnTo>
                    <a:lnTo>
                      <a:pt x="35" y="211"/>
                    </a:lnTo>
                    <a:lnTo>
                      <a:pt x="35" y="187"/>
                    </a:lnTo>
                    <a:lnTo>
                      <a:pt x="35" y="164"/>
                    </a:lnTo>
                    <a:lnTo>
                      <a:pt x="35" y="129"/>
                    </a:lnTo>
                    <a:lnTo>
                      <a:pt x="47" y="94"/>
                    </a:lnTo>
                    <a:lnTo>
                      <a:pt x="70" y="70"/>
                    </a:lnTo>
                    <a:lnTo>
                      <a:pt x="82" y="36"/>
                    </a:lnTo>
                    <a:lnTo>
                      <a:pt x="106" y="23"/>
                    </a:lnTo>
                    <a:lnTo>
                      <a:pt x="94" y="23"/>
                    </a:lnTo>
                    <a:lnTo>
                      <a:pt x="106" y="23"/>
                    </a:lnTo>
                    <a:lnTo>
                      <a:pt x="106" y="12"/>
                    </a:lnTo>
                    <a:lnTo>
                      <a:pt x="106" y="0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1" name="Freeform 122"/>
              <p:cNvSpPr>
                <a:spLocks/>
              </p:cNvSpPr>
              <p:nvPr/>
            </p:nvSpPr>
            <p:spPr bwMode="auto">
              <a:xfrm>
                <a:off x="1639" y="1546"/>
                <a:ext cx="12" cy="11"/>
              </a:xfrm>
              <a:custGeom>
                <a:avLst/>
                <a:gdLst>
                  <a:gd name="T0" fmla="*/ 1 w 23"/>
                  <a:gd name="T1" fmla="*/ 0 h 24"/>
                  <a:gd name="T2" fmla="*/ 1 w 23"/>
                  <a:gd name="T3" fmla="*/ 0 h 24"/>
                  <a:gd name="T4" fmla="*/ 0 w 23"/>
                  <a:gd name="T5" fmla="*/ 0 h 24"/>
                  <a:gd name="T6" fmla="*/ 1 w 23"/>
                  <a:gd name="T7" fmla="*/ 0 h 24"/>
                  <a:gd name="T8" fmla="*/ 1 w 23"/>
                  <a:gd name="T9" fmla="*/ 0 h 24"/>
                  <a:gd name="T10" fmla="*/ 1 w 2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4"/>
                  <a:gd name="T20" fmla="*/ 23 w 2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4">
                    <a:moveTo>
                      <a:pt x="11" y="0"/>
                    </a:moveTo>
                    <a:lnTo>
                      <a:pt x="11" y="0"/>
                    </a:lnTo>
                    <a:lnTo>
                      <a:pt x="0" y="13"/>
                    </a:lnTo>
                    <a:lnTo>
                      <a:pt x="11" y="24"/>
                    </a:lnTo>
                    <a:lnTo>
                      <a:pt x="23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2" name="Freeform 123"/>
              <p:cNvSpPr>
                <a:spLocks/>
              </p:cNvSpPr>
              <p:nvPr/>
            </p:nvSpPr>
            <p:spPr bwMode="auto">
              <a:xfrm>
                <a:off x="1645" y="1540"/>
                <a:ext cx="99" cy="23"/>
              </a:xfrm>
              <a:custGeom>
                <a:avLst/>
                <a:gdLst>
                  <a:gd name="T0" fmla="*/ 0 w 199"/>
                  <a:gd name="T1" fmla="*/ 1 h 46"/>
                  <a:gd name="T2" fmla="*/ 0 w 199"/>
                  <a:gd name="T3" fmla="*/ 1 h 46"/>
                  <a:gd name="T4" fmla="*/ 0 w 199"/>
                  <a:gd name="T5" fmla="*/ 0 h 46"/>
                  <a:gd name="T6" fmla="*/ 0 w 199"/>
                  <a:gd name="T7" fmla="*/ 0 h 46"/>
                  <a:gd name="T8" fmla="*/ 0 w 199"/>
                  <a:gd name="T9" fmla="*/ 0 h 46"/>
                  <a:gd name="T10" fmla="*/ 0 w 199"/>
                  <a:gd name="T11" fmla="*/ 0 h 46"/>
                  <a:gd name="T12" fmla="*/ 0 w 199"/>
                  <a:gd name="T13" fmla="*/ 0 h 46"/>
                  <a:gd name="T14" fmla="*/ 0 w 199"/>
                  <a:gd name="T15" fmla="*/ 1 h 46"/>
                  <a:gd name="T16" fmla="*/ 0 w 199"/>
                  <a:gd name="T17" fmla="*/ 1 h 46"/>
                  <a:gd name="T18" fmla="*/ 0 w 199"/>
                  <a:gd name="T19" fmla="*/ 1 h 46"/>
                  <a:gd name="T20" fmla="*/ 0 w 199"/>
                  <a:gd name="T21" fmla="*/ 1 h 46"/>
                  <a:gd name="T22" fmla="*/ 0 w 199"/>
                  <a:gd name="T23" fmla="*/ 1 h 46"/>
                  <a:gd name="T24" fmla="*/ 0 w 199"/>
                  <a:gd name="T25" fmla="*/ 1 h 46"/>
                  <a:gd name="T26" fmla="*/ 0 w 199"/>
                  <a:gd name="T27" fmla="*/ 1 h 46"/>
                  <a:gd name="T28" fmla="*/ 0 w 199"/>
                  <a:gd name="T29" fmla="*/ 1 h 46"/>
                  <a:gd name="T30" fmla="*/ 0 w 199"/>
                  <a:gd name="T31" fmla="*/ 1 h 46"/>
                  <a:gd name="T32" fmla="*/ 0 w 199"/>
                  <a:gd name="T33" fmla="*/ 1 h 46"/>
                  <a:gd name="T34" fmla="*/ 0 w 199"/>
                  <a:gd name="T35" fmla="*/ 1 h 46"/>
                  <a:gd name="T36" fmla="*/ 0 w 199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9"/>
                  <a:gd name="T58" fmla="*/ 0 h 46"/>
                  <a:gd name="T59" fmla="*/ 199 w 199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9" h="46">
                    <a:moveTo>
                      <a:pt x="199" y="24"/>
                    </a:moveTo>
                    <a:lnTo>
                      <a:pt x="176" y="11"/>
                    </a:lnTo>
                    <a:lnTo>
                      <a:pt x="153" y="0"/>
                    </a:lnTo>
                    <a:lnTo>
                      <a:pt x="129" y="0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35" y="11"/>
                    </a:lnTo>
                    <a:lnTo>
                      <a:pt x="0" y="11"/>
                    </a:lnTo>
                    <a:lnTo>
                      <a:pt x="12" y="35"/>
                    </a:lnTo>
                    <a:lnTo>
                      <a:pt x="35" y="35"/>
                    </a:lnTo>
                    <a:lnTo>
                      <a:pt x="59" y="24"/>
                    </a:lnTo>
                    <a:lnTo>
                      <a:pt x="82" y="24"/>
                    </a:lnTo>
                    <a:lnTo>
                      <a:pt x="106" y="24"/>
                    </a:lnTo>
                    <a:lnTo>
                      <a:pt x="129" y="24"/>
                    </a:lnTo>
                    <a:lnTo>
                      <a:pt x="153" y="24"/>
                    </a:lnTo>
                    <a:lnTo>
                      <a:pt x="164" y="35"/>
                    </a:lnTo>
                    <a:lnTo>
                      <a:pt x="188" y="46"/>
                    </a:lnTo>
                    <a:lnTo>
                      <a:pt x="199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3" name="Freeform 124"/>
              <p:cNvSpPr>
                <a:spLocks/>
              </p:cNvSpPr>
              <p:nvPr/>
            </p:nvSpPr>
            <p:spPr bwMode="auto">
              <a:xfrm>
                <a:off x="1645" y="1546"/>
                <a:ext cx="6" cy="11"/>
              </a:xfrm>
              <a:custGeom>
                <a:avLst/>
                <a:gdLst>
                  <a:gd name="T0" fmla="*/ 0 w 12"/>
                  <a:gd name="T1" fmla="*/ 0 h 24"/>
                  <a:gd name="T2" fmla="*/ 1 w 12"/>
                  <a:gd name="T3" fmla="*/ 0 h 24"/>
                  <a:gd name="T4" fmla="*/ 1 w 12"/>
                  <a:gd name="T5" fmla="*/ 0 h 24"/>
                  <a:gd name="T6" fmla="*/ 1 w 12"/>
                  <a:gd name="T7" fmla="*/ 0 h 24"/>
                  <a:gd name="T8" fmla="*/ 1 w 12"/>
                  <a:gd name="T9" fmla="*/ 0 h 24"/>
                  <a:gd name="T10" fmla="*/ 0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0" y="24"/>
                    </a:moveTo>
                    <a:lnTo>
                      <a:pt x="12" y="24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4" name="Freeform 125"/>
              <p:cNvSpPr>
                <a:spLocks/>
              </p:cNvSpPr>
              <p:nvPr/>
            </p:nvSpPr>
            <p:spPr bwMode="auto">
              <a:xfrm>
                <a:off x="1440" y="1692"/>
                <a:ext cx="5" cy="12"/>
              </a:xfrm>
              <a:custGeom>
                <a:avLst/>
                <a:gdLst>
                  <a:gd name="T0" fmla="*/ 0 w 11"/>
                  <a:gd name="T1" fmla="*/ 1 h 22"/>
                  <a:gd name="T2" fmla="*/ 0 w 11"/>
                  <a:gd name="T3" fmla="*/ 1 h 22"/>
                  <a:gd name="T4" fmla="*/ 0 w 11"/>
                  <a:gd name="T5" fmla="*/ 0 h 22"/>
                  <a:gd name="T6" fmla="*/ 0 w 11"/>
                  <a:gd name="T7" fmla="*/ 0 h 22"/>
                  <a:gd name="T8" fmla="*/ 0 w 11"/>
                  <a:gd name="T9" fmla="*/ 0 h 22"/>
                  <a:gd name="T10" fmla="*/ 0 w 11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2"/>
                  <a:gd name="T20" fmla="*/ 11 w 1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2">
                    <a:moveTo>
                      <a:pt x="11" y="22"/>
                    </a:moveTo>
                    <a:lnTo>
                      <a:pt x="11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5" name="Freeform 126"/>
              <p:cNvSpPr>
                <a:spLocks/>
              </p:cNvSpPr>
              <p:nvPr/>
            </p:nvSpPr>
            <p:spPr bwMode="auto">
              <a:xfrm>
                <a:off x="1381" y="1692"/>
                <a:ext cx="64" cy="88"/>
              </a:xfrm>
              <a:custGeom>
                <a:avLst/>
                <a:gdLst>
                  <a:gd name="T0" fmla="*/ 0 w 129"/>
                  <a:gd name="T1" fmla="*/ 1 h 175"/>
                  <a:gd name="T2" fmla="*/ 0 w 129"/>
                  <a:gd name="T3" fmla="*/ 1 h 175"/>
                  <a:gd name="T4" fmla="*/ 0 w 129"/>
                  <a:gd name="T5" fmla="*/ 1 h 175"/>
                  <a:gd name="T6" fmla="*/ 0 w 129"/>
                  <a:gd name="T7" fmla="*/ 1 h 175"/>
                  <a:gd name="T8" fmla="*/ 0 w 129"/>
                  <a:gd name="T9" fmla="*/ 1 h 175"/>
                  <a:gd name="T10" fmla="*/ 0 w 129"/>
                  <a:gd name="T11" fmla="*/ 1 h 175"/>
                  <a:gd name="T12" fmla="*/ 0 w 129"/>
                  <a:gd name="T13" fmla="*/ 1 h 175"/>
                  <a:gd name="T14" fmla="*/ 0 w 129"/>
                  <a:gd name="T15" fmla="*/ 1 h 175"/>
                  <a:gd name="T16" fmla="*/ 0 w 129"/>
                  <a:gd name="T17" fmla="*/ 1 h 175"/>
                  <a:gd name="T18" fmla="*/ 0 w 129"/>
                  <a:gd name="T19" fmla="*/ 0 h 175"/>
                  <a:gd name="T20" fmla="*/ 0 w 129"/>
                  <a:gd name="T21" fmla="*/ 1 h 175"/>
                  <a:gd name="T22" fmla="*/ 0 w 129"/>
                  <a:gd name="T23" fmla="*/ 1 h 175"/>
                  <a:gd name="T24" fmla="*/ 0 w 129"/>
                  <a:gd name="T25" fmla="*/ 1 h 175"/>
                  <a:gd name="T26" fmla="*/ 0 w 129"/>
                  <a:gd name="T27" fmla="*/ 1 h 175"/>
                  <a:gd name="T28" fmla="*/ 0 w 129"/>
                  <a:gd name="T29" fmla="*/ 1 h 175"/>
                  <a:gd name="T30" fmla="*/ 0 w 129"/>
                  <a:gd name="T31" fmla="*/ 1 h 175"/>
                  <a:gd name="T32" fmla="*/ 0 w 129"/>
                  <a:gd name="T33" fmla="*/ 1 h 175"/>
                  <a:gd name="T34" fmla="*/ 0 w 129"/>
                  <a:gd name="T35" fmla="*/ 1 h 175"/>
                  <a:gd name="T36" fmla="*/ 0 w 129"/>
                  <a:gd name="T37" fmla="*/ 1 h 1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75"/>
                  <a:gd name="T59" fmla="*/ 129 w 129"/>
                  <a:gd name="T60" fmla="*/ 175 h 17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75">
                    <a:moveTo>
                      <a:pt x="36" y="175"/>
                    </a:moveTo>
                    <a:lnTo>
                      <a:pt x="23" y="140"/>
                    </a:lnTo>
                    <a:lnTo>
                      <a:pt x="23" y="117"/>
                    </a:lnTo>
                    <a:lnTo>
                      <a:pt x="36" y="93"/>
                    </a:lnTo>
                    <a:lnTo>
                      <a:pt x="47" y="82"/>
                    </a:lnTo>
                    <a:lnTo>
                      <a:pt x="59" y="58"/>
                    </a:lnTo>
                    <a:lnTo>
                      <a:pt x="82" y="46"/>
                    </a:lnTo>
                    <a:lnTo>
                      <a:pt x="105" y="35"/>
                    </a:lnTo>
                    <a:lnTo>
                      <a:pt x="129" y="22"/>
                    </a:lnTo>
                    <a:lnTo>
                      <a:pt x="118" y="0"/>
                    </a:lnTo>
                    <a:lnTo>
                      <a:pt x="94" y="11"/>
                    </a:lnTo>
                    <a:lnTo>
                      <a:pt x="59" y="22"/>
                    </a:lnTo>
                    <a:lnTo>
                      <a:pt x="36" y="46"/>
                    </a:lnTo>
                    <a:lnTo>
                      <a:pt x="23" y="58"/>
                    </a:lnTo>
                    <a:lnTo>
                      <a:pt x="12" y="93"/>
                    </a:lnTo>
                    <a:lnTo>
                      <a:pt x="0" y="117"/>
                    </a:lnTo>
                    <a:lnTo>
                      <a:pt x="0" y="152"/>
                    </a:lnTo>
                    <a:lnTo>
                      <a:pt x="12" y="175"/>
                    </a:lnTo>
                    <a:lnTo>
                      <a:pt x="36" y="17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6" name="Freeform 127"/>
              <p:cNvSpPr>
                <a:spLocks/>
              </p:cNvSpPr>
              <p:nvPr/>
            </p:nvSpPr>
            <p:spPr bwMode="auto">
              <a:xfrm>
                <a:off x="1434" y="1692"/>
                <a:ext cx="11" cy="12"/>
              </a:xfrm>
              <a:custGeom>
                <a:avLst/>
                <a:gdLst>
                  <a:gd name="T0" fmla="*/ 0 w 24"/>
                  <a:gd name="T1" fmla="*/ 1 h 22"/>
                  <a:gd name="T2" fmla="*/ 0 w 24"/>
                  <a:gd name="T3" fmla="*/ 1 h 22"/>
                  <a:gd name="T4" fmla="*/ 0 w 24"/>
                  <a:gd name="T5" fmla="*/ 1 h 22"/>
                  <a:gd name="T6" fmla="*/ 0 w 24"/>
                  <a:gd name="T7" fmla="*/ 1 h 22"/>
                  <a:gd name="T8" fmla="*/ 0 w 24"/>
                  <a:gd name="T9" fmla="*/ 0 h 22"/>
                  <a:gd name="T10" fmla="*/ 0 w 24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0" y="11"/>
                    </a:moveTo>
                    <a:lnTo>
                      <a:pt x="13" y="22"/>
                    </a:lnTo>
                    <a:lnTo>
                      <a:pt x="24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7" name="Freeform 128"/>
              <p:cNvSpPr>
                <a:spLocks/>
              </p:cNvSpPr>
              <p:nvPr/>
            </p:nvSpPr>
            <p:spPr bwMode="auto">
              <a:xfrm>
                <a:off x="1504" y="1733"/>
                <a:ext cx="6" cy="12"/>
              </a:xfrm>
              <a:custGeom>
                <a:avLst/>
                <a:gdLst>
                  <a:gd name="T0" fmla="*/ 0 w 12"/>
                  <a:gd name="T1" fmla="*/ 1 h 22"/>
                  <a:gd name="T2" fmla="*/ 1 w 12"/>
                  <a:gd name="T3" fmla="*/ 1 h 22"/>
                  <a:gd name="T4" fmla="*/ 1 w 12"/>
                  <a:gd name="T5" fmla="*/ 1 h 22"/>
                  <a:gd name="T6" fmla="*/ 1 w 12"/>
                  <a:gd name="T7" fmla="*/ 0 h 22"/>
                  <a:gd name="T8" fmla="*/ 0 w 12"/>
                  <a:gd name="T9" fmla="*/ 0 h 22"/>
                  <a:gd name="T10" fmla="*/ 0 w 12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2"/>
                  <a:gd name="T20" fmla="*/ 12 w 12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2">
                    <a:moveTo>
                      <a:pt x="0" y="22"/>
                    </a:moveTo>
                    <a:lnTo>
                      <a:pt x="12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8" name="Freeform 129"/>
              <p:cNvSpPr>
                <a:spLocks/>
              </p:cNvSpPr>
              <p:nvPr/>
            </p:nvSpPr>
            <p:spPr bwMode="auto">
              <a:xfrm>
                <a:off x="1445" y="1733"/>
                <a:ext cx="59" cy="30"/>
              </a:xfrm>
              <a:custGeom>
                <a:avLst/>
                <a:gdLst>
                  <a:gd name="T0" fmla="*/ 0 w 117"/>
                  <a:gd name="T1" fmla="*/ 1 h 58"/>
                  <a:gd name="T2" fmla="*/ 1 w 117"/>
                  <a:gd name="T3" fmla="*/ 1 h 58"/>
                  <a:gd name="T4" fmla="*/ 1 w 117"/>
                  <a:gd name="T5" fmla="*/ 1 h 58"/>
                  <a:gd name="T6" fmla="*/ 1 w 117"/>
                  <a:gd name="T7" fmla="*/ 1 h 58"/>
                  <a:gd name="T8" fmla="*/ 1 w 117"/>
                  <a:gd name="T9" fmla="*/ 1 h 58"/>
                  <a:gd name="T10" fmla="*/ 1 w 117"/>
                  <a:gd name="T11" fmla="*/ 1 h 58"/>
                  <a:gd name="T12" fmla="*/ 1 w 117"/>
                  <a:gd name="T13" fmla="*/ 1 h 58"/>
                  <a:gd name="T14" fmla="*/ 1 w 117"/>
                  <a:gd name="T15" fmla="*/ 1 h 58"/>
                  <a:gd name="T16" fmla="*/ 1 w 117"/>
                  <a:gd name="T17" fmla="*/ 1 h 58"/>
                  <a:gd name="T18" fmla="*/ 1 w 117"/>
                  <a:gd name="T19" fmla="*/ 0 h 58"/>
                  <a:gd name="T20" fmla="*/ 1 w 117"/>
                  <a:gd name="T21" fmla="*/ 0 h 58"/>
                  <a:gd name="T22" fmla="*/ 1 w 117"/>
                  <a:gd name="T23" fmla="*/ 0 h 58"/>
                  <a:gd name="T24" fmla="*/ 1 w 117"/>
                  <a:gd name="T25" fmla="*/ 0 h 58"/>
                  <a:gd name="T26" fmla="*/ 1 w 117"/>
                  <a:gd name="T27" fmla="*/ 0 h 58"/>
                  <a:gd name="T28" fmla="*/ 1 w 117"/>
                  <a:gd name="T29" fmla="*/ 1 h 58"/>
                  <a:gd name="T30" fmla="*/ 1 w 117"/>
                  <a:gd name="T31" fmla="*/ 1 h 58"/>
                  <a:gd name="T32" fmla="*/ 1 w 117"/>
                  <a:gd name="T33" fmla="*/ 1 h 58"/>
                  <a:gd name="T34" fmla="*/ 0 w 117"/>
                  <a:gd name="T35" fmla="*/ 1 h 58"/>
                  <a:gd name="T36" fmla="*/ 0 w 117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58"/>
                  <a:gd name="T59" fmla="*/ 117 w 117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58">
                    <a:moveTo>
                      <a:pt x="0" y="58"/>
                    </a:moveTo>
                    <a:lnTo>
                      <a:pt x="24" y="46"/>
                    </a:lnTo>
                    <a:lnTo>
                      <a:pt x="47" y="46"/>
                    </a:lnTo>
                    <a:lnTo>
                      <a:pt x="71" y="35"/>
                    </a:lnTo>
                    <a:lnTo>
                      <a:pt x="82" y="35"/>
                    </a:lnTo>
                    <a:lnTo>
                      <a:pt x="93" y="22"/>
                    </a:lnTo>
                    <a:lnTo>
                      <a:pt x="106" y="22"/>
                    </a:lnTo>
                    <a:lnTo>
                      <a:pt x="117" y="22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58" y="11"/>
                    </a:lnTo>
                    <a:lnTo>
                      <a:pt x="35" y="22"/>
                    </a:lnTo>
                    <a:lnTo>
                      <a:pt x="24" y="22"/>
                    </a:lnTo>
                    <a:lnTo>
                      <a:pt x="0" y="3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9" name="Freeform 130"/>
              <p:cNvSpPr>
                <a:spLocks/>
              </p:cNvSpPr>
              <p:nvPr/>
            </p:nvSpPr>
            <p:spPr bwMode="auto">
              <a:xfrm>
                <a:off x="1498" y="1733"/>
                <a:ext cx="12" cy="12"/>
              </a:xfrm>
              <a:custGeom>
                <a:avLst/>
                <a:gdLst>
                  <a:gd name="T0" fmla="*/ 1 w 23"/>
                  <a:gd name="T1" fmla="*/ 0 h 22"/>
                  <a:gd name="T2" fmla="*/ 0 w 23"/>
                  <a:gd name="T3" fmla="*/ 0 h 22"/>
                  <a:gd name="T4" fmla="*/ 0 w 23"/>
                  <a:gd name="T5" fmla="*/ 1 h 22"/>
                  <a:gd name="T6" fmla="*/ 1 w 23"/>
                  <a:gd name="T7" fmla="*/ 1 h 22"/>
                  <a:gd name="T8" fmla="*/ 1 w 23"/>
                  <a:gd name="T9" fmla="*/ 1 h 22"/>
                  <a:gd name="T10" fmla="*/ 1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1" y="22"/>
                    </a:lnTo>
                    <a:lnTo>
                      <a:pt x="23" y="2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0" name="Freeform 131"/>
              <p:cNvSpPr>
                <a:spLocks/>
              </p:cNvSpPr>
              <p:nvPr/>
            </p:nvSpPr>
            <p:spPr bwMode="auto">
              <a:xfrm>
                <a:off x="1445" y="1487"/>
                <a:ext cx="12" cy="12"/>
              </a:xfrm>
              <a:custGeom>
                <a:avLst/>
                <a:gdLst>
                  <a:gd name="T0" fmla="*/ 1 w 24"/>
                  <a:gd name="T1" fmla="*/ 0 h 24"/>
                  <a:gd name="T2" fmla="*/ 1 w 24"/>
                  <a:gd name="T3" fmla="*/ 0 h 24"/>
                  <a:gd name="T4" fmla="*/ 0 w 24"/>
                  <a:gd name="T5" fmla="*/ 0 h 24"/>
                  <a:gd name="T6" fmla="*/ 0 w 24"/>
                  <a:gd name="T7" fmla="*/ 1 h 24"/>
                  <a:gd name="T8" fmla="*/ 0 w 24"/>
                  <a:gd name="T9" fmla="*/ 1 h 24"/>
                  <a:gd name="T10" fmla="*/ 1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24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1" name="Freeform 132"/>
              <p:cNvSpPr>
                <a:spLocks/>
              </p:cNvSpPr>
              <p:nvPr/>
            </p:nvSpPr>
            <p:spPr bwMode="auto">
              <a:xfrm>
                <a:off x="1445" y="1487"/>
                <a:ext cx="76" cy="76"/>
              </a:xfrm>
              <a:custGeom>
                <a:avLst/>
                <a:gdLst>
                  <a:gd name="T0" fmla="*/ 1 w 152"/>
                  <a:gd name="T1" fmla="*/ 1 h 152"/>
                  <a:gd name="T2" fmla="*/ 1 w 152"/>
                  <a:gd name="T3" fmla="*/ 1 h 152"/>
                  <a:gd name="T4" fmla="*/ 1 w 152"/>
                  <a:gd name="T5" fmla="*/ 1 h 152"/>
                  <a:gd name="T6" fmla="*/ 1 w 152"/>
                  <a:gd name="T7" fmla="*/ 1 h 152"/>
                  <a:gd name="T8" fmla="*/ 1 w 152"/>
                  <a:gd name="T9" fmla="*/ 1 h 152"/>
                  <a:gd name="T10" fmla="*/ 1 w 152"/>
                  <a:gd name="T11" fmla="*/ 1 h 152"/>
                  <a:gd name="T12" fmla="*/ 1 w 152"/>
                  <a:gd name="T13" fmla="*/ 1 h 152"/>
                  <a:gd name="T14" fmla="*/ 1 w 152"/>
                  <a:gd name="T15" fmla="*/ 1 h 152"/>
                  <a:gd name="T16" fmla="*/ 1 w 152"/>
                  <a:gd name="T17" fmla="*/ 1 h 152"/>
                  <a:gd name="T18" fmla="*/ 1 w 152"/>
                  <a:gd name="T19" fmla="*/ 0 h 152"/>
                  <a:gd name="T20" fmla="*/ 0 w 152"/>
                  <a:gd name="T21" fmla="*/ 1 h 152"/>
                  <a:gd name="T22" fmla="*/ 1 w 152"/>
                  <a:gd name="T23" fmla="*/ 1 h 152"/>
                  <a:gd name="T24" fmla="*/ 1 w 152"/>
                  <a:gd name="T25" fmla="*/ 1 h 152"/>
                  <a:gd name="T26" fmla="*/ 1 w 152"/>
                  <a:gd name="T27" fmla="*/ 1 h 152"/>
                  <a:gd name="T28" fmla="*/ 1 w 152"/>
                  <a:gd name="T29" fmla="*/ 1 h 152"/>
                  <a:gd name="T30" fmla="*/ 1 w 152"/>
                  <a:gd name="T31" fmla="*/ 1 h 152"/>
                  <a:gd name="T32" fmla="*/ 1 w 152"/>
                  <a:gd name="T33" fmla="*/ 1 h 152"/>
                  <a:gd name="T34" fmla="*/ 1 w 152"/>
                  <a:gd name="T35" fmla="*/ 1 h 152"/>
                  <a:gd name="T36" fmla="*/ 1 w 152"/>
                  <a:gd name="T37" fmla="*/ 1 h 152"/>
                  <a:gd name="T38" fmla="*/ 1 w 152"/>
                  <a:gd name="T39" fmla="*/ 1 h 152"/>
                  <a:gd name="T40" fmla="*/ 1 w 152"/>
                  <a:gd name="T41" fmla="*/ 1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152"/>
                  <a:gd name="T65" fmla="*/ 152 w 152"/>
                  <a:gd name="T66" fmla="*/ 152 h 1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152">
                    <a:moveTo>
                      <a:pt x="152" y="141"/>
                    </a:moveTo>
                    <a:lnTo>
                      <a:pt x="152" y="141"/>
                    </a:lnTo>
                    <a:lnTo>
                      <a:pt x="141" y="117"/>
                    </a:lnTo>
                    <a:lnTo>
                      <a:pt x="129" y="106"/>
                    </a:lnTo>
                    <a:lnTo>
                      <a:pt x="117" y="94"/>
                    </a:lnTo>
                    <a:lnTo>
                      <a:pt x="93" y="71"/>
                    </a:lnTo>
                    <a:lnTo>
                      <a:pt x="82" y="59"/>
                    </a:lnTo>
                    <a:lnTo>
                      <a:pt x="71" y="48"/>
                    </a:lnTo>
                    <a:lnTo>
                      <a:pt x="47" y="24"/>
                    </a:lnTo>
                    <a:lnTo>
                      <a:pt x="24" y="0"/>
                    </a:lnTo>
                    <a:lnTo>
                      <a:pt x="0" y="24"/>
                    </a:lnTo>
                    <a:lnTo>
                      <a:pt x="24" y="35"/>
                    </a:lnTo>
                    <a:lnTo>
                      <a:pt x="47" y="59"/>
                    </a:lnTo>
                    <a:lnTo>
                      <a:pt x="71" y="71"/>
                    </a:lnTo>
                    <a:lnTo>
                      <a:pt x="82" y="94"/>
                    </a:lnTo>
                    <a:lnTo>
                      <a:pt x="93" y="106"/>
                    </a:lnTo>
                    <a:lnTo>
                      <a:pt x="106" y="117"/>
                    </a:lnTo>
                    <a:lnTo>
                      <a:pt x="117" y="141"/>
                    </a:lnTo>
                    <a:lnTo>
                      <a:pt x="129" y="152"/>
                    </a:lnTo>
                    <a:lnTo>
                      <a:pt x="152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2" name="Freeform 133"/>
              <p:cNvSpPr>
                <a:spLocks/>
              </p:cNvSpPr>
              <p:nvPr/>
            </p:nvSpPr>
            <p:spPr bwMode="auto">
              <a:xfrm>
                <a:off x="1510" y="1557"/>
                <a:ext cx="76" cy="141"/>
              </a:xfrm>
              <a:custGeom>
                <a:avLst/>
                <a:gdLst>
                  <a:gd name="T0" fmla="*/ 1 w 152"/>
                  <a:gd name="T1" fmla="*/ 1 h 281"/>
                  <a:gd name="T2" fmla="*/ 1 w 152"/>
                  <a:gd name="T3" fmla="*/ 1 h 281"/>
                  <a:gd name="T4" fmla="*/ 1 w 152"/>
                  <a:gd name="T5" fmla="*/ 1 h 281"/>
                  <a:gd name="T6" fmla="*/ 1 w 152"/>
                  <a:gd name="T7" fmla="*/ 1 h 281"/>
                  <a:gd name="T8" fmla="*/ 1 w 152"/>
                  <a:gd name="T9" fmla="*/ 1 h 281"/>
                  <a:gd name="T10" fmla="*/ 1 w 152"/>
                  <a:gd name="T11" fmla="*/ 1 h 281"/>
                  <a:gd name="T12" fmla="*/ 1 w 152"/>
                  <a:gd name="T13" fmla="*/ 1 h 281"/>
                  <a:gd name="T14" fmla="*/ 1 w 152"/>
                  <a:gd name="T15" fmla="*/ 1 h 281"/>
                  <a:gd name="T16" fmla="*/ 1 w 152"/>
                  <a:gd name="T17" fmla="*/ 1 h 281"/>
                  <a:gd name="T18" fmla="*/ 1 w 152"/>
                  <a:gd name="T19" fmla="*/ 0 h 281"/>
                  <a:gd name="T20" fmla="*/ 0 w 152"/>
                  <a:gd name="T21" fmla="*/ 1 h 281"/>
                  <a:gd name="T22" fmla="*/ 1 w 152"/>
                  <a:gd name="T23" fmla="*/ 1 h 281"/>
                  <a:gd name="T24" fmla="*/ 1 w 152"/>
                  <a:gd name="T25" fmla="*/ 1 h 281"/>
                  <a:gd name="T26" fmla="*/ 1 w 152"/>
                  <a:gd name="T27" fmla="*/ 1 h 281"/>
                  <a:gd name="T28" fmla="*/ 1 w 152"/>
                  <a:gd name="T29" fmla="*/ 1 h 281"/>
                  <a:gd name="T30" fmla="*/ 1 w 152"/>
                  <a:gd name="T31" fmla="*/ 1 h 281"/>
                  <a:gd name="T32" fmla="*/ 1 w 152"/>
                  <a:gd name="T33" fmla="*/ 1 h 281"/>
                  <a:gd name="T34" fmla="*/ 1 w 152"/>
                  <a:gd name="T35" fmla="*/ 1 h 281"/>
                  <a:gd name="T36" fmla="*/ 1 w 152"/>
                  <a:gd name="T37" fmla="*/ 1 h 281"/>
                  <a:gd name="T38" fmla="*/ 1 w 152"/>
                  <a:gd name="T39" fmla="*/ 1 h 281"/>
                  <a:gd name="T40" fmla="*/ 1 w 152"/>
                  <a:gd name="T41" fmla="*/ 1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281"/>
                  <a:gd name="T65" fmla="*/ 152 w 152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281">
                    <a:moveTo>
                      <a:pt x="152" y="270"/>
                    </a:moveTo>
                    <a:lnTo>
                      <a:pt x="152" y="270"/>
                    </a:lnTo>
                    <a:lnTo>
                      <a:pt x="141" y="234"/>
                    </a:lnTo>
                    <a:lnTo>
                      <a:pt x="129" y="199"/>
                    </a:lnTo>
                    <a:lnTo>
                      <a:pt x="117" y="164"/>
                    </a:lnTo>
                    <a:lnTo>
                      <a:pt x="94" y="129"/>
                    </a:lnTo>
                    <a:lnTo>
                      <a:pt x="82" y="93"/>
                    </a:lnTo>
                    <a:lnTo>
                      <a:pt x="70" y="58"/>
                    </a:lnTo>
                    <a:lnTo>
                      <a:pt x="46" y="35"/>
                    </a:lnTo>
                    <a:lnTo>
                      <a:pt x="23" y="0"/>
                    </a:lnTo>
                    <a:lnTo>
                      <a:pt x="0" y="11"/>
                    </a:lnTo>
                    <a:lnTo>
                      <a:pt x="23" y="47"/>
                    </a:lnTo>
                    <a:lnTo>
                      <a:pt x="46" y="71"/>
                    </a:lnTo>
                    <a:lnTo>
                      <a:pt x="59" y="106"/>
                    </a:lnTo>
                    <a:lnTo>
                      <a:pt x="82" y="140"/>
                    </a:lnTo>
                    <a:lnTo>
                      <a:pt x="94" y="164"/>
                    </a:lnTo>
                    <a:lnTo>
                      <a:pt x="105" y="199"/>
                    </a:lnTo>
                    <a:lnTo>
                      <a:pt x="117" y="234"/>
                    </a:lnTo>
                    <a:lnTo>
                      <a:pt x="129" y="281"/>
                    </a:lnTo>
                    <a:lnTo>
                      <a:pt x="152" y="27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3" name="Freeform 134"/>
              <p:cNvSpPr>
                <a:spLocks/>
              </p:cNvSpPr>
              <p:nvPr/>
            </p:nvSpPr>
            <p:spPr bwMode="auto">
              <a:xfrm>
                <a:off x="1492" y="1692"/>
                <a:ext cx="106" cy="94"/>
              </a:xfrm>
              <a:custGeom>
                <a:avLst/>
                <a:gdLst>
                  <a:gd name="T0" fmla="*/ 0 w 212"/>
                  <a:gd name="T1" fmla="*/ 1 h 187"/>
                  <a:gd name="T2" fmla="*/ 1 w 212"/>
                  <a:gd name="T3" fmla="*/ 1 h 187"/>
                  <a:gd name="T4" fmla="*/ 1 w 212"/>
                  <a:gd name="T5" fmla="*/ 1 h 187"/>
                  <a:gd name="T6" fmla="*/ 1 w 212"/>
                  <a:gd name="T7" fmla="*/ 1 h 187"/>
                  <a:gd name="T8" fmla="*/ 1 w 212"/>
                  <a:gd name="T9" fmla="*/ 1 h 187"/>
                  <a:gd name="T10" fmla="*/ 1 w 212"/>
                  <a:gd name="T11" fmla="*/ 1 h 187"/>
                  <a:gd name="T12" fmla="*/ 1 w 212"/>
                  <a:gd name="T13" fmla="*/ 1 h 187"/>
                  <a:gd name="T14" fmla="*/ 1 w 212"/>
                  <a:gd name="T15" fmla="*/ 1 h 187"/>
                  <a:gd name="T16" fmla="*/ 1 w 212"/>
                  <a:gd name="T17" fmla="*/ 1 h 187"/>
                  <a:gd name="T18" fmla="*/ 1 w 212"/>
                  <a:gd name="T19" fmla="*/ 1 h 187"/>
                  <a:gd name="T20" fmla="*/ 1 w 212"/>
                  <a:gd name="T21" fmla="*/ 1 h 187"/>
                  <a:gd name="T22" fmla="*/ 1 w 212"/>
                  <a:gd name="T23" fmla="*/ 1 h 187"/>
                  <a:gd name="T24" fmla="*/ 1 w 212"/>
                  <a:gd name="T25" fmla="*/ 1 h 187"/>
                  <a:gd name="T26" fmla="*/ 1 w 212"/>
                  <a:gd name="T27" fmla="*/ 1 h 187"/>
                  <a:gd name="T28" fmla="*/ 1 w 212"/>
                  <a:gd name="T29" fmla="*/ 1 h 187"/>
                  <a:gd name="T30" fmla="*/ 1 w 212"/>
                  <a:gd name="T31" fmla="*/ 1 h 187"/>
                  <a:gd name="T32" fmla="*/ 1 w 212"/>
                  <a:gd name="T33" fmla="*/ 0 h 187"/>
                  <a:gd name="T34" fmla="*/ 1 w 212"/>
                  <a:gd name="T35" fmla="*/ 1 h 187"/>
                  <a:gd name="T36" fmla="*/ 1 w 212"/>
                  <a:gd name="T37" fmla="*/ 1 h 187"/>
                  <a:gd name="T38" fmla="*/ 1 w 212"/>
                  <a:gd name="T39" fmla="*/ 1 h 187"/>
                  <a:gd name="T40" fmla="*/ 1 w 212"/>
                  <a:gd name="T41" fmla="*/ 1 h 187"/>
                  <a:gd name="T42" fmla="*/ 1 w 212"/>
                  <a:gd name="T43" fmla="*/ 1 h 187"/>
                  <a:gd name="T44" fmla="*/ 1 w 212"/>
                  <a:gd name="T45" fmla="*/ 1 h 187"/>
                  <a:gd name="T46" fmla="*/ 1 w 212"/>
                  <a:gd name="T47" fmla="*/ 1 h 187"/>
                  <a:gd name="T48" fmla="*/ 1 w 212"/>
                  <a:gd name="T49" fmla="*/ 1 h 187"/>
                  <a:gd name="T50" fmla="*/ 1 w 212"/>
                  <a:gd name="T51" fmla="*/ 1 h 187"/>
                  <a:gd name="T52" fmla="*/ 1 w 212"/>
                  <a:gd name="T53" fmla="*/ 1 h 187"/>
                  <a:gd name="T54" fmla="*/ 1 w 212"/>
                  <a:gd name="T55" fmla="*/ 1 h 187"/>
                  <a:gd name="T56" fmla="*/ 1 w 212"/>
                  <a:gd name="T57" fmla="*/ 1 h 187"/>
                  <a:gd name="T58" fmla="*/ 1 w 212"/>
                  <a:gd name="T59" fmla="*/ 1 h 187"/>
                  <a:gd name="T60" fmla="*/ 1 w 212"/>
                  <a:gd name="T61" fmla="*/ 1 h 187"/>
                  <a:gd name="T62" fmla="*/ 1 w 212"/>
                  <a:gd name="T63" fmla="*/ 1 h 187"/>
                  <a:gd name="T64" fmla="*/ 1 w 212"/>
                  <a:gd name="T65" fmla="*/ 1 h 187"/>
                  <a:gd name="T66" fmla="*/ 0 w 212"/>
                  <a:gd name="T67" fmla="*/ 1 h 187"/>
                  <a:gd name="T68" fmla="*/ 0 w 212"/>
                  <a:gd name="T69" fmla="*/ 1 h 1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2"/>
                  <a:gd name="T106" fmla="*/ 0 h 187"/>
                  <a:gd name="T107" fmla="*/ 212 w 212"/>
                  <a:gd name="T108" fmla="*/ 187 h 1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2" h="187">
                    <a:moveTo>
                      <a:pt x="0" y="187"/>
                    </a:moveTo>
                    <a:lnTo>
                      <a:pt x="36" y="187"/>
                    </a:lnTo>
                    <a:lnTo>
                      <a:pt x="59" y="187"/>
                    </a:lnTo>
                    <a:lnTo>
                      <a:pt x="95" y="187"/>
                    </a:lnTo>
                    <a:lnTo>
                      <a:pt x="118" y="175"/>
                    </a:lnTo>
                    <a:lnTo>
                      <a:pt x="130" y="175"/>
                    </a:lnTo>
                    <a:lnTo>
                      <a:pt x="153" y="163"/>
                    </a:lnTo>
                    <a:lnTo>
                      <a:pt x="165" y="152"/>
                    </a:lnTo>
                    <a:lnTo>
                      <a:pt x="188" y="140"/>
                    </a:lnTo>
                    <a:lnTo>
                      <a:pt x="199" y="128"/>
                    </a:lnTo>
                    <a:lnTo>
                      <a:pt x="199" y="117"/>
                    </a:lnTo>
                    <a:lnTo>
                      <a:pt x="212" y="93"/>
                    </a:lnTo>
                    <a:lnTo>
                      <a:pt x="212" y="82"/>
                    </a:lnTo>
                    <a:lnTo>
                      <a:pt x="212" y="58"/>
                    </a:lnTo>
                    <a:lnTo>
                      <a:pt x="199" y="46"/>
                    </a:lnTo>
                    <a:lnTo>
                      <a:pt x="199" y="22"/>
                    </a:lnTo>
                    <a:lnTo>
                      <a:pt x="188" y="0"/>
                    </a:lnTo>
                    <a:lnTo>
                      <a:pt x="165" y="11"/>
                    </a:lnTo>
                    <a:lnTo>
                      <a:pt x="177" y="22"/>
                    </a:lnTo>
                    <a:lnTo>
                      <a:pt x="177" y="46"/>
                    </a:lnTo>
                    <a:lnTo>
                      <a:pt x="188" y="70"/>
                    </a:lnTo>
                    <a:lnTo>
                      <a:pt x="188" y="82"/>
                    </a:lnTo>
                    <a:lnTo>
                      <a:pt x="188" y="93"/>
                    </a:lnTo>
                    <a:lnTo>
                      <a:pt x="177" y="104"/>
                    </a:lnTo>
                    <a:lnTo>
                      <a:pt x="177" y="117"/>
                    </a:lnTo>
                    <a:lnTo>
                      <a:pt x="165" y="128"/>
                    </a:lnTo>
                    <a:lnTo>
                      <a:pt x="153" y="128"/>
                    </a:lnTo>
                    <a:lnTo>
                      <a:pt x="141" y="140"/>
                    </a:lnTo>
                    <a:lnTo>
                      <a:pt x="130" y="152"/>
                    </a:lnTo>
                    <a:lnTo>
                      <a:pt x="106" y="152"/>
                    </a:lnTo>
                    <a:lnTo>
                      <a:pt x="82" y="163"/>
                    </a:lnTo>
                    <a:lnTo>
                      <a:pt x="59" y="163"/>
                    </a:lnTo>
                    <a:lnTo>
                      <a:pt x="36" y="163"/>
                    </a:lnTo>
                    <a:lnTo>
                      <a:pt x="0" y="163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4" name="Freeform 135"/>
              <p:cNvSpPr>
                <a:spLocks/>
              </p:cNvSpPr>
              <p:nvPr/>
            </p:nvSpPr>
            <p:spPr bwMode="auto">
              <a:xfrm>
                <a:off x="1574" y="1686"/>
                <a:ext cx="6" cy="12"/>
              </a:xfrm>
              <a:custGeom>
                <a:avLst/>
                <a:gdLst>
                  <a:gd name="T0" fmla="*/ 1 w 12"/>
                  <a:gd name="T1" fmla="*/ 0 h 24"/>
                  <a:gd name="T2" fmla="*/ 0 w 12"/>
                  <a:gd name="T3" fmla="*/ 1 h 24"/>
                  <a:gd name="T4" fmla="*/ 0 w 12"/>
                  <a:gd name="T5" fmla="*/ 1 h 24"/>
                  <a:gd name="T6" fmla="*/ 0 w 12"/>
                  <a:gd name="T7" fmla="*/ 1 h 24"/>
                  <a:gd name="T8" fmla="*/ 1 w 12"/>
                  <a:gd name="T9" fmla="*/ 1 h 24"/>
                  <a:gd name="T10" fmla="*/ 1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12" y="0"/>
                    </a:moveTo>
                    <a:lnTo>
                      <a:pt x="0" y="13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5" name="Freeform 136"/>
              <p:cNvSpPr>
                <a:spLocks/>
              </p:cNvSpPr>
              <p:nvPr/>
            </p:nvSpPr>
            <p:spPr bwMode="auto">
              <a:xfrm>
                <a:off x="1252" y="1376"/>
                <a:ext cx="159" cy="123"/>
              </a:xfrm>
              <a:custGeom>
                <a:avLst/>
                <a:gdLst>
                  <a:gd name="T0" fmla="*/ 1 w 317"/>
                  <a:gd name="T1" fmla="*/ 1 h 246"/>
                  <a:gd name="T2" fmla="*/ 1 w 317"/>
                  <a:gd name="T3" fmla="*/ 1 h 246"/>
                  <a:gd name="T4" fmla="*/ 1 w 317"/>
                  <a:gd name="T5" fmla="*/ 1 h 246"/>
                  <a:gd name="T6" fmla="*/ 1 w 317"/>
                  <a:gd name="T7" fmla="*/ 1 h 246"/>
                  <a:gd name="T8" fmla="*/ 1 w 317"/>
                  <a:gd name="T9" fmla="*/ 1 h 246"/>
                  <a:gd name="T10" fmla="*/ 1 w 317"/>
                  <a:gd name="T11" fmla="*/ 1 h 246"/>
                  <a:gd name="T12" fmla="*/ 1 w 317"/>
                  <a:gd name="T13" fmla="*/ 1 h 246"/>
                  <a:gd name="T14" fmla="*/ 1 w 317"/>
                  <a:gd name="T15" fmla="*/ 1 h 246"/>
                  <a:gd name="T16" fmla="*/ 1 w 317"/>
                  <a:gd name="T17" fmla="*/ 1 h 246"/>
                  <a:gd name="T18" fmla="*/ 1 w 317"/>
                  <a:gd name="T19" fmla="*/ 1 h 246"/>
                  <a:gd name="T20" fmla="*/ 1 w 317"/>
                  <a:gd name="T21" fmla="*/ 1 h 246"/>
                  <a:gd name="T22" fmla="*/ 1 w 317"/>
                  <a:gd name="T23" fmla="*/ 1 h 246"/>
                  <a:gd name="T24" fmla="*/ 1 w 317"/>
                  <a:gd name="T25" fmla="*/ 1 h 246"/>
                  <a:gd name="T26" fmla="*/ 1 w 317"/>
                  <a:gd name="T27" fmla="*/ 1 h 246"/>
                  <a:gd name="T28" fmla="*/ 1 w 317"/>
                  <a:gd name="T29" fmla="*/ 1 h 246"/>
                  <a:gd name="T30" fmla="*/ 1 w 317"/>
                  <a:gd name="T31" fmla="*/ 0 h 246"/>
                  <a:gd name="T32" fmla="*/ 1 w 317"/>
                  <a:gd name="T33" fmla="*/ 0 h 246"/>
                  <a:gd name="T34" fmla="*/ 1 w 317"/>
                  <a:gd name="T35" fmla="*/ 1 h 246"/>
                  <a:gd name="T36" fmla="*/ 1 w 317"/>
                  <a:gd name="T37" fmla="*/ 1 h 246"/>
                  <a:gd name="T38" fmla="*/ 1 w 317"/>
                  <a:gd name="T39" fmla="*/ 1 h 246"/>
                  <a:gd name="T40" fmla="*/ 1 w 317"/>
                  <a:gd name="T41" fmla="*/ 1 h 246"/>
                  <a:gd name="T42" fmla="*/ 1 w 317"/>
                  <a:gd name="T43" fmla="*/ 1 h 246"/>
                  <a:gd name="T44" fmla="*/ 1 w 317"/>
                  <a:gd name="T45" fmla="*/ 1 h 246"/>
                  <a:gd name="T46" fmla="*/ 1 w 317"/>
                  <a:gd name="T47" fmla="*/ 1 h 246"/>
                  <a:gd name="T48" fmla="*/ 1 w 317"/>
                  <a:gd name="T49" fmla="*/ 1 h 246"/>
                  <a:gd name="T50" fmla="*/ 1 w 317"/>
                  <a:gd name="T51" fmla="*/ 1 h 246"/>
                  <a:gd name="T52" fmla="*/ 1 w 317"/>
                  <a:gd name="T53" fmla="*/ 1 h 246"/>
                  <a:gd name="T54" fmla="*/ 1 w 317"/>
                  <a:gd name="T55" fmla="*/ 1 h 246"/>
                  <a:gd name="T56" fmla="*/ 1 w 317"/>
                  <a:gd name="T57" fmla="*/ 1 h 246"/>
                  <a:gd name="T58" fmla="*/ 1 w 317"/>
                  <a:gd name="T59" fmla="*/ 1 h 246"/>
                  <a:gd name="T60" fmla="*/ 1 w 317"/>
                  <a:gd name="T61" fmla="*/ 1 h 246"/>
                  <a:gd name="T62" fmla="*/ 1 w 317"/>
                  <a:gd name="T63" fmla="*/ 1 h 246"/>
                  <a:gd name="T64" fmla="*/ 1 w 317"/>
                  <a:gd name="T65" fmla="*/ 1 h 246"/>
                  <a:gd name="T66" fmla="*/ 1 w 317"/>
                  <a:gd name="T67" fmla="*/ 1 h 246"/>
                  <a:gd name="T68" fmla="*/ 1 w 317"/>
                  <a:gd name="T69" fmla="*/ 1 h 246"/>
                  <a:gd name="T70" fmla="*/ 1 w 317"/>
                  <a:gd name="T71" fmla="*/ 1 h 246"/>
                  <a:gd name="T72" fmla="*/ 0 w 317"/>
                  <a:gd name="T73" fmla="*/ 1 h 246"/>
                  <a:gd name="T74" fmla="*/ 0 w 317"/>
                  <a:gd name="T75" fmla="*/ 1 h 246"/>
                  <a:gd name="T76" fmla="*/ 1 w 317"/>
                  <a:gd name="T77" fmla="*/ 1 h 246"/>
                  <a:gd name="T78" fmla="*/ 1 w 317"/>
                  <a:gd name="T79" fmla="*/ 1 h 246"/>
                  <a:gd name="T80" fmla="*/ 1 w 317"/>
                  <a:gd name="T81" fmla="*/ 1 h 246"/>
                  <a:gd name="T82" fmla="*/ 1 w 317"/>
                  <a:gd name="T83" fmla="*/ 1 h 246"/>
                  <a:gd name="T84" fmla="*/ 1 w 317"/>
                  <a:gd name="T85" fmla="*/ 1 h 246"/>
                  <a:gd name="T86" fmla="*/ 1 w 317"/>
                  <a:gd name="T87" fmla="*/ 1 h 246"/>
                  <a:gd name="T88" fmla="*/ 1 w 317"/>
                  <a:gd name="T89" fmla="*/ 1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7"/>
                  <a:gd name="T136" fmla="*/ 0 h 246"/>
                  <a:gd name="T137" fmla="*/ 317 w 317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7" h="246">
                    <a:moveTo>
                      <a:pt x="47" y="140"/>
                    </a:moveTo>
                    <a:lnTo>
                      <a:pt x="47" y="129"/>
                    </a:lnTo>
                    <a:lnTo>
                      <a:pt x="71" y="117"/>
                    </a:lnTo>
                    <a:lnTo>
                      <a:pt x="82" y="105"/>
                    </a:lnTo>
                    <a:lnTo>
                      <a:pt x="94" y="93"/>
                    </a:lnTo>
                    <a:lnTo>
                      <a:pt x="117" y="82"/>
                    </a:lnTo>
                    <a:lnTo>
                      <a:pt x="141" y="70"/>
                    </a:lnTo>
                    <a:lnTo>
                      <a:pt x="153" y="58"/>
                    </a:lnTo>
                    <a:lnTo>
                      <a:pt x="177" y="47"/>
                    </a:lnTo>
                    <a:lnTo>
                      <a:pt x="199" y="34"/>
                    </a:lnTo>
                    <a:lnTo>
                      <a:pt x="211" y="34"/>
                    </a:lnTo>
                    <a:lnTo>
                      <a:pt x="235" y="23"/>
                    </a:lnTo>
                    <a:lnTo>
                      <a:pt x="246" y="23"/>
                    </a:lnTo>
                    <a:lnTo>
                      <a:pt x="270" y="12"/>
                    </a:lnTo>
                    <a:lnTo>
                      <a:pt x="281" y="12"/>
                    </a:lnTo>
                    <a:lnTo>
                      <a:pt x="294" y="0"/>
                    </a:lnTo>
                    <a:lnTo>
                      <a:pt x="305" y="23"/>
                    </a:lnTo>
                    <a:lnTo>
                      <a:pt x="317" y="34"/>
                    </a:lnTo>
                    <a:lnTo>
                      <a:pt x="317" y="47"/>
                    </a:lnTo>
                    <a:lnTo>
                      <a:pt x="317" y="70"/>
                    </a:lnTo>
                    <a:lnTo>
                      <a:pt x="294" y="70"/>
                    </a:lnTo>
                    <a:lnTo>
                      <a:pt x="258" y="82"/>
                    </a:lnTo>
                    <a:lnTo>
                      <a:pt x="235" y="82"/>
                    </a:lnTo>
                    <a:lnTo>
                      <a:pt x="223" y="93"/>
                    </a:lnTo>
                    <a:lnTo>
                      <a:pt x="199" y="105"/>
                    </a:lnTo>
                    <a:lnTo>
                      <a:pt x="177" y="117"/>
                    </a:lnTo>
                    <a:lnTo>
                      <a:pt x="153" y="129"/>
                    </a:lnTo>
                    <a:lnTo>
                      <a:pt x="141" y="140"/>
                    </a:lnTo>
                    <a:lnTo>
                      <a:pt x="117" y="153"/>
                    </a:lnTo>
                    <a:lnTo>
                      <a:pt x="106" y="164"/>
                    </a:lnTo>
                    <a:lnTo>
                      <a:pt x="82" y="175"/>
                    </a:lnTo>
                    <a:lnTo>
                      <a:pt x="71" y="187"/>
                    </a:lnTo>
                    <a:lnTo>
                      <a:pt x="58" y="199"/>
                    </a:lnTo>
                    <a:lnTo>
                      <a:pt x="36" y="222"/>
                    </a:lnTo>
                    <a:lnTo>
                      <a:pt x="24" y="234"/>
                    </a:lnTo>
                    <a:lnTo>
                      <a:pt x="0" y="246"/>
                    </a:lnTo>
                    <a:lnTo>
                      <a:pt x="0" y="234"/>
                    </a:lnTo>
                    <a:lnTo>
                      <a:pt x="12" y="222"/>
                    </a:lnTo>
                    <a:lnTo>
                      <a:pt x="12" y="211"/>
                    </a:lnTo>
                    <a:lnTo>
                      <a:pt x="24" y="187"/>
                    </a:lnTo>
                    <a:lnTo>
                      <a:pt x="24" y="175"/>
                    </a:lnTo>
                    <a:lnTo>
                      <a:pt x="36" y="164"/>
                    </a:lnTo>
                    <a:lnTo>
                      <a:pt x="36" y="153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6" name="Freeform 137"/>
              <p:cNvSpPr>
                <a:spLocks/>
              </p:cNvSpPr>
              <p:nvPr/>
            </p:nvSpPr>
            <p:spPr bwMode="auto">
              <a:xfrm>
                <a:off x="1270" y="1370"/>
                <a:ext cx="134" cy="76"/>
              </a:xfrm>
              <a:custGeom>
                <a:avLst/>
                <a:gdLst>
                  <a:gd name="T0" fmla="*/ 0 w 269"/>
                  <a:gd name="T1" fmla="*/ 1 h 152"/>
                  <a:gd name="T2" fmla="*/ 0 w 269"/>
                  <a:gd name="T3" fmla="*/ 0 h 152"/>
                  <a:gd name="T4" fmla="*/ 0 w 269"/>
                  <a:gd name="T5" fmla="*/ 0 h 152"/>
                  <a:gd name="T6" fmla="*/ 0 w 269"/>
                  <a:gd name="T7" fmla="*/ 1 h 152"/>
                  <a:gd name="T8" fmla="*/ 0 w 269"/>
                  <a:gd name="T9" fmla="*/ 1 h 152"/>
                  <a:gd name="T10" fmla="*/ 0 w 269"/>
                  <a:gd name="T11" fmla="*/ 1 h 152"/>
                  <a:gd name="T12" fmla="*/ 0 w 269"/>
                  <a:gd name="T13" fmla="*/ 1 h 152"/>
                  <a:gd name="T14" fmla="*/ 0 w 269"/>
                  <a:gd name="T15" fmla="*/ 1 h 152"/>
                  <a:gd name="T16" fmla="*/ 0 w 269"/>
                  <a:gd name="T17" fmla="*/ 1 h 152"/>
                  <a:gd name="T18" fmla="*/ 0 w 269"/>
                  <a:gd name="T19" fmla="*/ 1 h 152"/>
                  <a:gd name="T20" fmla="*/ 0 w 269"/>
                  <a:gd name="T21" fmla="*/ 1 h 152"/>
                  <a:gd name="T22" fmla="*/ 0 w 269"/>
                  <a:gd name="T23" fmla="*/ 1 h 152"/>
                  <a:gd name="T24" fmla="*/ 0 w 269"/>
                  <a:gd name="T25" fmla="*/ 1 h 152"/>
                  <a:gd name="T26" fmla="*/ 0 w 269"/>
                  <a:gd name="T27" fmla="*/ 1 h 152"/>
                  <a:gd name="T28" fmla="*/ 0 w 269"/>
                  <a:gd name="T29" fmla="*/ 1 h 152"/>
                  <a:gd name="T30" fmla="*/ 0 w 269"/>
                  <a:gd name="T31" fmla="*/ 1 h 152"/>
                  <a:gd name="T32" fmla="*/ 0 w 269"/>
                  <a:gd name="T33" fmla="*/ 1 h 152"/>
                  <a:gd name="T34" fmla="*/ 0 w 269"/>
                  <a:gd name="T35" fmla="*/ 1 h 152"/>
                  <a:gd name="T36" fmla="*/ 0 w 269"/>
                  <a:gd name="T37" fmla="*/ 1 h 152"/>
                  <a:gd name="T38" fmla="*/ 0 w 269"/>
                  <a:gd name="T39" fmla="*/ 1 h 152"/>
                  <a:gd name="T40" fmla="*/ 0 w 269"/>
                  <a:gd name="T41" fmla="*/ 1 h 152"/>
                  <a:gd name="T42" fmla="*/ 0 w 269"/>
                  <a:gd name="T43" fmla="*/ 1 h 152"/>
                  <a:gd name="T44" fmla="*/ 0 w 269"/>
                  <a:gd name="T45" fmla="*/ 1 h 152"/>
                  <a:gd name="T46" fmla="*/ 0 w 269"/>
                  <a:gd name="T47" fmla="*/ 1 h 152"/>
                  <a:gd name="T48" fmla="*/ 0 w 269"/>
                  <a:gd name="T49" fmla="*/ 1 h 152"/>
                  <a:gd name="T50" fmla="*/ 0 w 269"/>
                  <a:gd name="T51" fmla="*/ 1 h 152"/>
                  <a:gd name="T52" fmla="*/ 0 w 269"/>
                  <a:gd name="T53" fmla="*/ 1 h 152"/>
                  <a:gd name="T54" fmla="*/ 0 w 269"/>
                  <a:gd name="T55" fmla="*/ 1 h 152"/>
                  <a:gd name="T56" fmla="*/ 0 w 269"/>
                  <a:gd name="T57" fmla="*/ 1 h 152"/>
                  <a:gd name="T58" fmla="*/ 0 w 269"/>
                  <a:gd name="T59" fmla="*/ 1 h 152"/>
                  <a:gd name="T60" fmla="*/ 0 w 269"/>
                  <a:gd name="T61" fmla="*/ 1 h 152"/>
                  <a:gd name="T62" fmla="*/ 0 w 269"/>
                  <a:gd name="T63" fmla="*/ 1 h 152"/>
                  <a:gd name="T64" fmla="*/ 0 w 269"/>
                  <a:gd name="T65" fmla="*/ 1 h 152"/>
                  <a:gd name="T66" fmla="*/ 0 w 269"/>
                  <a:gd name="T67" fmla="*/ 1 h 152"/>
                  <a:gd name="T68" fmla="*/ 0 w 269"/>
                  <a:gd name="T69" fmla="*/ 1 h 152"/>
                  <a:gd name="T70" fmla="*/ 0 w 269"/>
                  <a:gd name="T71" fmla="*/ 1 h 152"/>
                  <a:gd name="T72" fmla="*/ 0 w 269"/>
                  <a:gd name="T73" fmla="*/ 1 h 152"/>
                  <a:gd name="T74" fmla="*/ 0 w 269"/>
                  <a:gd name="T75" fmla="*/ 1 h 152"/>
                  <a:gd name="T76" fmla="*/ 0 w 269"/>
                  <a:gd name="T77" fmla="*/ 1 h 152"/>
                  <a:gd name="T78" fmla="*/ 0 w 269"/>
                  <a:gd name="T79" fmla="*/ 1 h 152"/>
                  <a:gd name="T80" fmla="*/ 0 w 269"/>
                  <a:gd name="T81" fmla="*/ 0 h 152"/>
                  <a:gd name="T82" fmla="*/ 0 w 269"/>
                  <a:gd name="T83" fmla="*/ 1 h 1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9"/>
                  <a:gd name="T127" fmla="*/ 0 h 152"/>
                  <a:gd name="T128" fmla="*/ 269 w 269"/>
                  <a:gd name="T129" fmla="*/ 152 h 15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9" h="152">
                    <a:moveTo>
                      <a:pt x="269" y="12"/>
                    </a:moveTo>
                    <a:lnTo>
                      <a:pt x="258" y="0"/>
                    </a:lnTo>
                    <a:lnTo>
                      <a:pt x="245" y="0"/>
                    </a:lnTo>
                    <a:lnTo>
                      <a:pt x="245" y="12"/>
                    </a:lnTo>
                    <a:lnTo>
                      <a:pt x="222" y="12"/>
                    </a:lnTo>
                    <a:lnTo>
                      <a:pt x="210" y="24"/>
                    </a:lnTo>
                    <a:lnTo>
                      <a:pt x="199" y="24"/>
                    </a:lnTo>
                    <a:lnTo>
                      <a:pt x="175" y="35"/>
                    </a:lnTo>
                    <a:lnTo>
                      <a:pt x="152" y="35"/>
                    </a:lnTo>
                    <a:lnTo>
                      <a:pt x="141" y="46"/>
                    </a:lnTo>
                    <a:lnTo>
                      <a:pt x="117" y="59"/>
                    </a:lnTo>
                    <a:lnTo>
                      <a:pt x="93" y="70"/>
                    </a:lnTo>
                    <a:lnTo>
                      <a:pt x="70" y="82"/>
                    </a:lnTo>
                    <a:lnTo>
                      <a:pt x="58" y="94"/>
                    </a:lnTo>
                    <a:lnTo>
                      <a:pt x="35" y="105"/>
                    </a:lnTo>
                    <a:lnTo>
                      <a:pt x="22" y="117"/>
                    </a:lnTo>
                    <a:lnTo>
                      <a:pt x="11" y="129"/>
                    </a:lnTo>
                    <a:lnTo>
                      <a:pt x="0" y="141"/>
                    </a:lnTo>
                    <a:lnTo>
                      <a:pt x="11" y="152"/>
                    </a:lnTo>
                    <a:lnTo>
                      <a:pt x="22" y="141"/>
                    </a:lnTo>
                    <a:lnTo>
                      <a:pt x="35" y="141"/>
                    </a:lnTo>
                    <a:lnTo>
                      <a:pt x="46" y="129"/>
                    </a:lnTo>
                    <a:lnTo>
                      <a:pt x="70" y="117"/>
                    </a:lnTo>
                    <a:lnTo>
                      <a:pt x="81" y="105"/>
                    </a:lnTo>
                    <a:lnTo>
                      <a:pt x="105" y="94"/>
                    </a:lnTo>
                    <a:lnTo>
                      <a:pt x="128" y="82"/>
                    </a:lnTo>
                    <a:lnTo>
                      <a:pt x="152" y="70"/>
                    </a:lnTo>
                    <a:lnTo>
                      <a:pt x="163" y="59"/>
                    </a:lnTo>
                    <a:lnTo>
                      <a:pt x="187" y="59"/>
                    </a:lnTo>
                    <a:lnTo>
                      <a:pt x="199" y="46"/>
                    </a:lnTo>
                    <a:lnTo>
                      <a:pt x="222" y="35"/>
                    </a:lnTo>
                    <a:lnTo>
                      <a:pt x="234" y="35"/>
                    </a:lnTo>
                    <a:lnTo>
                      <a:pt x="245" y="35"/>
                    </a:lnTo>
                    <a:lnTo>
                      <a:pt x="258" y="35"/>
                    </a:lnTo>
                    <a:lnTo>
                      <a:pt x="258" y="24"/>
                    </a:lnTo>
                    <a:lnTo>
                      <a:pt x="245" y="24"/>
                    </a:lnTo>
                    <a:lnTo>
                      <a:pt x="258" y="24"/>
                    </a:lnTo>
                    <a:lnTo>
                      <a:pt x="269" y="24"/>
                    </a:lnTo>
                    <a:lnTo>
                      <a:pt x="269" y="12"/>
                    </a:lnTo>
                    <a:lnTo>
                      <a:pt x="258" y="0"/>
                    </a:lnTo>
                    <a:lnTo>
                      <a:pt x="269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7" name="Freeform 138"/>
              <p:cNvSpPr>
                <a:spLocks/>
              </p:cNvSpPr>
              <p:nvPr/>
            </p:nvSpPr>
            <p:spPr bwMode="auto">
              <a:xfrm>
                <a:off x="1393" y="1376"/>
                <a:ext cx="23" cy="41"/>
              </a:xfrm>
              <a:custGeom>
                <a:avLst/>
                <a:gdLst>
                  <a:gd name="T0" fmla="*/ 0 w 47"/>
                  <a:gd name="T1" fmla="*/ 1 h 82"/>
                  <a:gd name="T2" fmla="*/ 0 w 47"/>
                  <a:gd name="T3" fmla="*/ 1 h 82"/>
                  <a:gd name="T4" fmla="*/ 0 w 47"/>
                  <a:gd name="T5" fmla="*/ 1 h 82"/>
                  <a:gd name="T6" fmla="*/ 0 w 47"/>
                  <a:gd name="T7" fmla="*/ 1 h 82"/>
                  <a:gd name="T8" fmla="*/ 0 w 47"/>
                  <a:gd name="T9" fmla="*/ 1 h 82"/>
                  <a:gd name="T10" fmla="*/ 0 w 47"/>
                  <a:gd name="T11" fmla="*/ 0 h 82"/>
                  <a:gd name="T12" fmla="*/ 0 w 47"/>
                  <a:gd name="T13" fmla="*/ 1 h 82"/>
                  <a:gd name="T14" fmla="*/ 0 w 47"/>
                  <a:gd name="T15" fmla="*/ 1 h 82"/>
                  <a:gd name="T16" fmla="*/ 0 w 47"/>
                  <a:gd name="T17" fmla="*/ 1 h 82"/>
                  <a:gd name="T18" fmla="*/ 0 w 47"/>
                  <a:gd name="T19" fmla="*/ 1 h 82"/>
                  <a:gd name="T20" fmla="*/ 0 w 47"/>
                  <a:gd name="T21" fmla="*/ 1 h 82"/>
                  <a:gd name="T22" fmla="*/ 0 w 47"/>
                  <a:gd name="T23" fmla="*/ 1 h 82"/>
                  <a:gd name="T24" fmla="*/ 0 w 47"/>
                  <a:gd name="T25" fmla="*/ 1 h 82"/>
                  <a:gd name="T26" fmla="*/ 0 w 47"/>
                  <a:gd name="T27" fmla="*/ 1 h 82"/>
                  <a:gd name="T28" fmla="*/ 0 w 47"/>
                  <a:gd name="T29" fmla="*/ 1 h 82"/>
                  <a:gd name="T30" fmla="*/ 0 w 47"/>
                  <a:gd name="T31" fmla="*/ 1 h 82"/>
                  <a:gd name="T32" fmla="*/ 0 w 47"/>
                  <a:gd name="T33" fmla="*/ 1 h 82"/>
                  <a:gd name="T34" fmla="*/ 0 w 47"/>
                  <a:gd name="T35" fmla="*/ 1 h 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82"/>
                  <a:gd name="T56" fmla="*/ 47 w 47"/>
                  <a:gd name="T57" fmla="*/ 82 h 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82">
                    <a:moveTo>
                      <a:pt x="36" y="82"/>
                    </a:moveTo>
                    <a:lnTo>
                      <a:pt x="47" y="70"/>
                    </a:lnTo>
                    <a:lnTo>
                      <a:pt x="47" y="47"/>
                    </a:lnTo>
                    <a:lnTo>
                      <a:pt x="47" y="34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3" y="23"/>
                    </a:lnTo>
                    <a:lnTo>
                      <a:pt x="13" y="34"/>
                    </a:lnTo>
                    <a:lnTo>
                      <a:pt x="24" y="47"/>
                    </a:lnTo>
                    <a:lnTo>
                      <a:pt x="24" y="70"/>
                    </a:lnTo>
                    <a:lnTo>
                      <a:pt x="36" y="58"/>
                    </a:lnTo>
                    <a:lnTo>
                      <a:pt x="24" y="70"/>
                    </a:lnTo>
                    <a:lnTo>
                      <a:pt x="24" y="82"/>
                    </a:lnTo>
                    <a:lnTo>
                      <a:pt x="36" y="82"/>
                    </a:lnTo>
                    <a:lnTo>
                      <a:pt x="47" y="82"/>
                    </a:lnTo>
                    <a:lnTo>
                      <a:pt x="47" y="70"/>
                    </a:lnTo>
                    <a:lnTo>
                      <a:pt x="36" y="8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8" name="Freeform 139"/>
              <p:cNvSpPr>
                <a:spLocks/>
              </p:cNvSpPr>
              <p:nvPr/>
            </p:nvSpPr>
            <p:spPr bwMode="auto">
              <a:xfrm>
                <a:off x="1246" y="1405"/>
                <a:ext cx="165" cy="100"/>
              </a:xfrm>
              <a:custGeom>
                <a:avLst/>
                <a:gdLst>
                  <a:gd name="T0" fmla="*/ 0 w 328"/>
                  <a:gd name="T1" fmla="*/ 1 h 199"/>
                  <a:gd name="T2" fmla="*/ 1 w 328"/>
                  <a:gd name="T3" fmla="*/ 1 h 199"/>
                  <a:gd name="T4" fmla="*/ 1 w 328"/>
                  <a:gd name="T5" fmla="*/ 1 h 199"/>
                  <a:gd name="T6" fmla="*/ 1 w 328"/>
                  <a:gd name="T7" fmla="*/ 1 h 199"/>
                  <a:gd name="T8" fmla="*/ 1 w 328"/>
                  <a:gd name="T9" fmla="*/ 1 h 199"/>
                  <a:gd name="T10" fmla="*/ 1 w 328"/>
                  <a:gd name="T11" fmla="*/ 1 h 199"/>
                  <a:gd name="T12" fmla="*/ 1 w 328"/>
                  <a:gd name="T13" fmla="*/ 1 h 199"/>
                  <a:gd name="T14" fmla="*/ 1 w 328"/>
                  <a:gd name="T15" fmla="*/ 1 h 199"/>
                  <a:gd name="T16" fmla="*/ 1 w 328"/>
                  <a:gd name="T17" fmla="*/ 1 h 199"/>
                  <a:gd name="T18" fmla="*/ 1 w 328"/>
                  <a:gd name="T19" fmla="*/ 1 h 199"/>
                  <a:gd name="T20" fmla="*/ 1 w 328"/>
                  <a:gd name="T21" fmla="*/ 1 h 199"/>
                  <a:gd name="T22" fmla="*/ 1 w 328"/>
                  <a:gd name="T23" fmla="*/ 1 h 199"/>
                  <a:gd name="T24" fmla="*/ 1 w 328"/>
                  <a:gd name="T25" fmla="*/ 1 h 199"/>
                  <a:gd name="T26" fmla="*/ 1 w 328"/>
                  <a:gd name="T27" fmla="*/ 1 h 199"/>
                  <a:gd name="T28" fmla="*/ 1 w 328"/>
                  <a:gd name="T29" fmla="*/ 1 h 199"/>
                  <a:gd name="T30" fmla="*/ 1 w 328"/>
                  <a:gd name="T31" fmla="*/ 1 h 199"/>
                  <a:gd name="T32" fmla="*/ 1 w 328"/>
                  <a:gd name="T33" fmla="*/ 1 h 199"/>
                  <a:gd name="T34" fmla="*/ 1 w 328"/>
                  <a:gd name="T35" fmla="*/ 1 h 199"/>
                  <a:gd name="T36" fmla="*/ 1 w 328"/>
                  <a:gd name="T37" fmla="*/ 0 h 199"/>
                  <a:gd name="T38" fmla="*/ 1 w 328"/>
                  <a:gd name="T39" fmla="*/ 0 h 199"/>
                  <a:gd name="T40" fmla="*/ 1 w 328"/>
                  <a:gd name="T41" fmla="*/ 1 h 199"/>
                  <a:gd name="T42" fmla="*/ 1 w 328"/>
                  <a:gd name="T43" fmla="*/ 1 h 199"/>
                  <a:gd name="T44" fmla="*/ 1 w 328"/>
                  <a:gd name="T45" fmla="*/ 1 h 199"/>
                  <a:gd name="T46" fmla="*/ 1 w 328"/>
                  <a:gd name="T47" fmla="*/ 1 h 199"/>
                  <a:gd name="T48" fmla="*/ 1 w 328"/>
                  <a:gd name="T49" fmla="*/ 1 h 199"/>
                  <a:gd name="T50" fmla="*/ 1 w 328"/>
                  <a:gd name="T51" fmla="*/ 1 h 199"/>
                  <a:gd name="T52" fmla="*/ 1 w 328"/>
                  <a:gd name="T53" fmla="*/ 1 h 199"/>
                  <a:gd name="T54" fmla="*/ 1 w 328"/>
                  <a:gd name="T55" fmla="*/ 1 h 199"/>
                  <a:gd name="T56" fmla="*/ 1 w 328"/>
                  <a:gd name="T57" fmla="*/ 1 h 199"/>
                  <a:gd name="T58" fmla="*/ 1 w 328"/>
                  <a:gd name="T59" fmla="*/ 1 h 199"/>
                  <a:gd name="T60" fmla="*/ 1 w 328"/>
                  <a:gd name="T61" fmla="*/ 1 h 199"/>
                  <a:gd name="T62" fmla="*/ 1 w 328"/>
                  <a:gd name="T63" fmla="*/ 1 h 199"/>
                  <a:gd name="T64" fmla="*/ 1 w 328"/>
                  <a:gd name="T65" fmla="*/ 1 h 199"/>
                  <a:gd name="T66" fmla="*/ 1 w 328"/>
                  <a:gd name="T67" fmla="*/ 1 h 199"/>
                  <a:gd name="T68" fmla="*/ 0 w 328"/>
                  <a:gd name="T69" fmla="*/ 1 h 199"/>
                  <a:gd name="T70" fmla="*/ 1 w 328"/>
                  <a:gd name="T71" fmla="*/ 1 h 199"/>
                  <a:gd name="T72" fmla="*/ 0 w 328"/>
                  <a:gd name="T73" fmla="*/ 1 h 199"/>
                  <a:gd name="T74" fmla="*/ 0 w 328"/>
                  <a:gd name="T75" fmla="*/ 1 h 199"/>
                  <a:gd name="T76" fmla="*/ 0 w 328"/>
                  <a:gd name="T77" fmla="*/ 1 h 199"/>
                  <a:gd name="T78" fmla="*/ 1 w 328"/>
                  <a:gd name="T79" fmla="*/ 1 h 199"/>
                  <a:gd name="T80" fmla="*/ 1 w 328"/>
                  <a:gd name="T81" fmla="*/ 1 h 199"/>
                  <a:gd name="T82" fmla="*/ 0 w 328"/>
                  <a:gd name="T83" fmla="*/ 1 h 1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8"/>
                  <a:gd name="T127" fmla="*/ 0 h 199"/>
                  <a:gd name="T128" fmla="*/ 328 w 328"/>
                  <a:gd name="T129" fmla="*/ 199 h 1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8" h="199">
                    <a:moveTo>
                      <a:pt x="0" y="188"/>
                    </a:moveTo>
                    <a:lnTo>
                      <a:pt x="23" y="199"/>
                    </a:lnTo>
                    <a:lnTo>
                      <a:pt x="35" y="188"/>
                    </a:lnTo>
                    <a:lnTo>
                      <a:pt x="58" y="176"/>
                    </a:lnTo>
                    <a:lnTo>
                      <a:pt x="69" y="153"/>
                    </a:lnTo>
                    <a:lnTo>
                      <a:pt x="93" y="141"/>
                    </a:lnTo>
                    <a:lnTo>
                      <a:pt x="105" y="129"/>
                    </a:lnTo>
                    <a:lnTo>
                      <a:pt x="128" y="117"/>
                    </a:lnTo>
                    <a:lnTo>
                      <a:pt x="140" y="106"/>
                    </a:lnTo>
                    <a:lnTo>
                      <a:pt x="164" y="95"/>
                    </a:lnTo>
                    <a:lnTo>
                      <a:pt x="175" y="82"/>
                    </a:lnTo>
                    <a:lnTo>
                      <a:pt x="199" y="71"/>
                    </a:lnTo>
                    <a:lnTo>
                      <a:pt x="210" y="59"/>
                    </a:lnTo>
                    <a:lnTo>
                      <a:pt x="234" y="47"/>
                    </a:lnTo>
                    <a:lnTo>
                      <a:pt x="257" y="35"/>
                    </a:lnTo>
                    <a:lnTo>
                      <a:pt x="281" y="35"/>
                    </a:lnTo>
                    <a:lnTo>
                      <a:pt x="305" y="24"/>
                    </a:lnTo>
                    <a:lnTo>
                      <a:pt x="328" y="24"/>
                    </a:lnTo>
                    <a:lnTo>
                      <a:pt x="328" y="0"/>
                    </a:lnTo>
                    <a:lnTo>
                      <a:pt x="305" y="0"/>
                    </a:lnTo>
                    <a:lnTo>
                      <a:pt x="269" y="12"/>
                    </a:lnTo>
                    <a:lnTo>
                      <a:pt x="246" y="12"/>
                    </a:lnTo>
                    <a:lnTo>
                      <a:pt x="222" y="24"/>
                    </a:lnTo>
                    <a:lnTo>
                      <a:pt x="199" y="35"/>
                    </a:lnTo>
                    <a:lnTo>
                      <a:pt x="188" y="47"/>
                    </a:lnTo>
                    <a:lnTo>
                      <a:pt x="164" y="59"/>
                    </a:lnTo>
                    <a:lnTo>
                      <a:pt x="140" y="71"/>
                    </a:lnTo>
                    <a:lnTo>
                      <a:pt x="128" y="82"/>
                    </a:lnTo>
                    <a:lnTo>
                      <a:pt x="105" y="95"/>
                    </a:lnTo>
                    <a:lnTo>
                      <a:pt x="93" y="106"/>
                    </a:lnTo>
                    <a:lnTo>
                      <a:pt x="69" y="117"/>
                    </a:lnTo>
                    <a:lnTo>
                      <a:pt x="58" y="141"/>
                    </a:lnTo>
                    <a:lnTo>
                      <a:pt x="47" y="153"/>
                    </a:lnTo>
                    <a:lnTo>
                      <a:pt x="23" y="164"/>
                    </a:lnTo>
                    <a:lnTo>
                      <a:pt x="0" y="176"/>
                    </a:lnTo>
                    <a:lnTo>
                      <a:pt x="23" y="188"/>
                    </a:lnTo>
                    <a:lnTo>
                      <a:pt x="0" y="176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11" y="199"/>
                    </a:lnTo>
                    <a:lnTo>
                      <a:pt x="23" y="199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9" name="Freeform 140"/>
              <p:cNvSpPr>
                <a:spLocks/>
              </p:cNvSpPr>
              <p:nvPr/>
            </p:nvSpPr>
            <p:spPr bwMode="auto">
              <a:xfrm>
                <a:off x="1246" y="1440"/>
                <a:ext cx="30" cy="59"/>
              </a:xfrm>
              <a:custGeom>
                <a:avLst/>
                <a:gdLst>
                  <a:gd name="T0" fmla="*/ 1 w 58"/>
                  <a:gd name="T1" fmla="*/ 0 h 117"/>
                  <a:gd name="T2" fmla="*/ 1 w 58"/>
                  <a:gd name="T3" fmla="*/ 0 h 117"/>
                  <a:gd name="T4" fmla="*/ 1 w 58"/>
                  <a:gd name="T5" fmla="*/ 1 h 117"/>
                  <a:gd name="T6" fmla="*/ 1 w 58"/>
                  <a:gd name="T7" fmla="*/ 1 h 117"/>
                  <a:gd name="T8" fmla="*/ 1 w 58"/>
                  <a:gd name="T9" fmla="*/ 1 h 117"/>
                  <a:gd name="T10" fmla="*/ 1 w 58"/>
                  <a:gd name="T11" fmla="*/ 1 h 117"/>
                  <a:gd name="T12" fmla="*/ 1 w 58"/>
                  <a:gd name="T13" fmla="*/ 1 h 117"/>
                  <a:gd name="T14" fmla="*/ 1 w 58"/>
                  <a:gd name="T15" fmla="*/ 1 h 117"/>
                  <a:gd name="T16" fmla="*/ 0 w 58"/>
                  <a:gd name="T17" fmla="*/ 1 h 117"/>
                  <a:gd name="T18" fmla="*/ 0 w 58"/>
                  <a:gd name="T19" fmla="*/ 1 h 117"/>
                  <a:gd name="T20" fmla="*/ 1 w 58"/>
                  <a:gd name="T21" fmla="*/ 1 h 117"/>
                  <a:gd name="T22" fmla="*/ 1 w 58"/>
                  <a:gd name="T23" fmla="*/ 1 h 117"/>
                  <a:gd name="T24" fmla="*/ 1 w 58"/>
                  <a:gd name="T25" fmla="*/ 1 h 117"/>
                  <a:gd name="T26" fmla="*/ 1 w 58"/>
                  <a:gd name="T27" fmla="*/ 1 h 117"/>
                  <a:gd name="T28" fmla="*/ 1 w 58"/>
                  <a:gd name="T29" fmla="*/ 1 h 117"/>
                  <a:gd name="T30" fmla="*/ 1 w 58"/>
                  <a:gd name="T31" fmla="*/ 1 h 117"/>
                  <a:gd name="T32" fmla="*/ 1 w 58"/>
                  <a:gd name="T33" fmla="*/ 1 h 117"/>
                  <a:gd name="T34" fmla="*/ 1 w 58"/>
                  <a:gd name="T35" fmla="*/ 1 h 117"/>
                  <a:gd name="T36" fmla="*/ 1 w 58"/>
                  <a:gd name="T37" fmla="*/ 1 h 117"/>
                  <a:gd name="T38" fmla="*/ 1 w 58"/>
                  <a:gd name="T39" fmla="*/ 1 h 117"/>
                  <a:gd name="T40" fmla="*/ 1 w 58"/>
                  <a:gd name="T41" fmla="*/ 1 h 117"/>
                  <a:gd name="T42" fmla="*/ 1 w 58"/>
                  <a:gd name="T43" fmla="*/ 0 h 117"/>
                  <a:gd name="T44" fmla="*/ 1 w 58"/>
                  <a:gd name="T45" fmla="*/ 0 h 117"/>
                  <a:gd name="T46" fmla="*/ 1 w 58"/>
                  <a:gd name="T47" fmla="*/ 0 h 117"/>
                  <a:gd name="T48" fmla="*/ 1 w 58"/>
                  <a:gd name="T49" fmla="*/ 0 h 117"/>
                  <a:gd name="T50" fmla="*/ 1 w 58"/>
                  <a:gd name="T51" fmla="*/ 0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117"/>
                  <a:gd name="T80" fmla="*/ 58 w 58"/>
                  <a:gd name="T81" fmla="*/ 117 h 1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117">
                    <a:moveTo>
                      <a:pt x="47" y="0"/>
                    </a:moveTo>
                    <a:lnTo>
                      <a:pt x="47" y="0"/>
                    </a:lnTo>
                    <a:lnTo>
                      <a:pt x="35" y="11"/>
                    </a:lnTo>
                    <a:lnTo>
                      <a:pt x="35" y="35"/>
                    </a:lnTo>
                    <a:lnTo>
                      <a:pt x="23" y="46"/>
                    </a:lnTo>
                    <a:lnTo>
                      <a:pt x="23" y="58"/>
                    </a:lnTo>
                    <a:lnTo>
                      <a:pt x="11" y="70"/>
                    </a:lnTo>
                    <a:lnTo>
                      <a:pt x="11" y="93"/>
                    </a:lnTo>
                    <a:lnTo>
                      <a:pt x="0" y="105"/>
                    </a:lnTo>
                    <a:lnTo>
                      <a:pt x="0" y="117"/>
                    </a:lnTo>
                    <a:lnTo>
                      <a:pt x="23" y="117"/>
                    </a:lnTo>
                    <a:lnTo>
                      <a:pt x="23" y="105"/>
                    </a:lnTo>
                    <a:lnTo>
                      <a:pt x="35" y="93"/>
                    </a:lnTo>
                    <a:lnTo>
                      <a:pt x="35" y="82"/>
                    </a:lnTo>
                    <a:lnTo>
                      <a:pt x="47" y="70"/>
                    </a:lnTo>
                    <a:lnTo>
                      <a:pt x="47" y="46"/>
                    </a:lnTo>
                    <a:lnTo>
                      <a:pt x="58" y="35"/>
                    </a:lnTo>
                    <a:lnTo>
                      <a:pt x="58" y="24"/>
                    </a:lnTo>
                    <a:lnTo>
                      <a:pt x="58" y="11"/>
                    </a:lnTo>
                    <a:lnTo>
                      <a:pt x="58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0" name="Freeform 141"/>
              <p:cNvSpPr>
                <a:spLocks/>
              </p:cNvSpPr>
              <p:nvPr/>
            </p:nvSpPr>
            <p:spPr bwMode="auto">
              <a:xfrm>
                <a:off x="1487" y="1376"/>
                <a:ext cx="82" cy="117"/>
              </a:xfrm>
              <a:custGeom>
                <a:avLst/>
                <a:gdLst>
                  <a:gd name="T0" fmla="*/ 1 w 164"/>
                  <a:gd name="T1" fmla="*/ 1 h 234"/>
                  <a:gd name="T2" fmla="*/ 1 w 164"/>
                  <a:gd name="T3" fmla="*/ 1 h 234"/>
                  <a:gd name="T4" fmla="*/ 1 w 164"/>
                  <a:gd name="T5" fmla="*/ 1 h 234"/>
                  <a:gd name="T6" fmla="*/ 1 w 164"/>
                  <a:gd name="T7" fmla="*/ 1 h 234"/>
                  <a:gd name="T8" fmla="*/ 1 w 164"/>
                  <a:gd name="T9" fmla="*/ 1 h 234"/>
                  <a:gd name="T10" fmla="*/ 1 w 164"/>
                  <a:gd name="T11" fmla="*/ 1 h 234"/>
                  <a:gd name="T12" fmla="*/ 1 w 164"/>
                  <a:gd name="T13" fmla="*/ 1 h 234"/>
                  <a:gd name="T14" fmla="*/ 1 w 164"/>
                  <a:gd name="T15" fmla="*/ 1 h 234"/>
                  <a:gd name="T16" fmla="*/ 0 w 164"/>
                  <a:gd name="T17" fmla="*/ 1 h 234"/>
                  <a:gd name="T18" fmla="*/ 1 w 164"/>
                  <a:gd name="T19" fmla="*/ 1 h 234"/>
                  <a:gd name="T20" fmla="*/ 1 w 164"/>
                  <a:gd name="T21" fmla="*/ 1 h 234"/>
                  <a:gd name="T22" fmla="*/ 1 w 164"/>
                  <a:gd name="T23" fmla="*/ 1 h 234"/>
                  <a:gd name="T24" fmla="*/ 1 w 164"/>
                  <a:gd name="T25" fmla="*/ 0 h 234"/>
                  <a:gd name="T26" fmla="*/ 1 w 164"/>
                  <a:gd name="T27" fmla="*/ 1 h 234"/>
                  <a:gd name="T28" fmla="*/ 1 w 164"/>
                  <a:gd name="T29" fmla="*/ 1 h 234"/>
                  <a:gd name="T30" fmla="*/ 1 w 164"/>
                  <a:gd name="T31" fmla="*/ 1 h 234"/>
                  <a:gd name="T32" fmla="*/ 1 w 164"/>
                  <a:gd name="T33" fmla="*/ 1 h 234"/>
                  <a:gd name="T34" fmla="*/ 1 w 164"/>
                  <a:gd name="T35" fmla="*/ 1 h 234"/>
                  <a:gd name="T36" fmla="*/ 1 w 164"/>
                  <a:gd name="T37" fmla="*/ 1 h 234"/>
                  <a:gd name="T38" fmla="*/ 1 w 164"/>
                  <a:gd name="T39" fmla="*/ 1 h 234"/>
                  <a:gd name="T40" fmla="*/ 1 w 164"/>
                  <a:gd name="T41" fmla="*/ 1 h 234"/>
                  <a:gd name="T42" fmla="*/ 1 w 164"/>
                  <a:gd name="T43" fmla="*/ 1 h 234"/>
                  <a:gd name="T44" fmla="*/ 1 w 164"/>
                  <a:gd name="T45" fmla="*/ 1 h 234"/>
                  <a:gd name="T46" fmla="*/ 1 w 164"/>
                  <a:gd name="T47" fmla="*/ 1 h 234"/>
                  <a:gd name="T48" fmla="*/ 1 w 164"/>
                  <a:gd name="T49" fmla="*/ 1 h 234"/>
                  <a:gd name="T50" fmla="*/ 1 w 164"/>
                  <a:gd name="T51" fmla="*/ 1 h 234"/>
                  <a:gd name="T52" fmla="*/ 1 w 164"/>
                  <a:gd name="T53" fmla="*/ 1 h 234"/>
                  <a:gd name="T54" fmla="*/ 1 w 164"/>
                  <a:gd name="T55" fmla="*/ 1 h 234"/>
                  <a:gd name="T56" fmla="*/ 1 w 164"/>
                  <a:gd name="T57" fmla="*/ 1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4"/>
                  <a:gd name="T88" fmla="*/ 0 h 234"/>
                  <a:gd name="T89" fmla="*/ 164 w 164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4" h="234">
                    <a:moveTo>
                      <a:pt x="82" y="140"/>
                    </a:moveTo>
                    <a:lnTo>
                      <a:pt x="70" y="129"/>
                    </a:lnTo>
                    <a:lnTo>
                      <a:pt x="47" y="117"/>
                    </a:lnTo>
                    <a:lnTo>
                      <a:pt x="35" y="105"/>
                    </a:lnTo>
                    <a:lnTo>
                      <a:pt x="24" y="93"/>
                    </a:lnTo>
                    <a:lnTo>
                      <a:pt x="11" y="93"/>
                    </a:lnTo>
                    <a:lnTo>
                      <a:pt x="0" y="82"/>
                    </a:lnTo>
                    <a:lnTo>
                      <a:pt x="11" y="70"/>
                    </a:lnTo>
                    <a:lnTo>
                      <a:pt x="11" y="47"/>
                    </a:lnTo>
                    <a:lnTo>
                      <a:pt x="24" y="23"/>
                    </a:lnTo>
                    <a:lnTo>
                      <a:pt x="35" y="0"/>
                    </a:lnTo>
                    <a:lnTo>
                      <a:pt x="59" y="23"/>
                    </a:lnTo>
                    <a:lnTo>
                      <a:pt x="82" y="47"/>
                    </a:lnTo>
                    <a:lnTo>
                      <a:pt x="106" y="70"/>
                    </a:lnTo>
                    <a:lnTo>
                      <a:pt x="129" y="105"/>
                    </a:lnTo>
                    <a:lnTo>
                      <a:pt x="141" y="140"/>
                    </a:lnTo>
                    <a:lnTo>
                      <a:pt x="152" y="164"/>
                    </a:lnTo>
                    <a:lnTo>
                      <a:pt x="164" y="199"/>
                    </a:lnTo>
                    <a:lnTo>
                      <a:pt x="164" y="234"/>
                    </a:lnTo>
                    <a:lnTo>
                      <a:pt x="152" y="222"/>
                    </a:lnTo>
                    <a:lnTo>
                      <a:pt x="141" y="211"/>
                    </a:lnTo>
                    <a:lnTo>
                      <a:pt x="141" y="199"/>
                    </a:lnTo>
                    <a:lnTo>
                      <a:pt x="129" y="187"/>
                    </a:lnTo>
                    <a:lnTo>
                      <a:pt x="117" y="175"/>
                    </a:lnTo>
                    <a:lnTo>
                      <a:pt x="106" y="164"/>
                    </a:lnTo>
                    <a:lnTo>
                      <a:pt x="82" y="140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1" name="Freeform 142"/>
              <p:cNvSpPr>
                <a:spLocks/>
              </p:cNvSpPr>
              <p:nvPr/>
            </p:nvSpPr>
            <p:spPr bwMode="auto">
              <a:xfrm>
                <a:off x="1481" y="1411"/>
                <a:ext cx="52" cy="41"/>
              </a:xfrm>
              <a:custGeom>
                <a:avLst/>
                <a:gdLst>
                  <a:gd name="T0" fmla="*/ 0 w 104"/>
                  <a:gd name="T1" fmla="*/ 0 h 83"/>
                  <a:gd name="T2" fmla="*/ 0 w 104"/>
                  <a:gd name="T3" fmla="*/ 0 h 83"/>
                  <a:gd name="T4" fmla="*/ 1 w 104"/>
                  <a:gd name="T5" fmla="*/ 0 h 83"/>
                  <a:gd name="T6" fmla="*/ 1 w 104"/>
                  <a:gd name="T7" fmla="*/ 0 h 83"/>
                  <a:gd name="T8" fmla="*/ 1 w 104"/>
                  <a:gd name="T9" fmla="*/ 0 h 83"/>
                  <a:gd name="T10" fmla="*/ 1 w 104"/>
                  <a:gd name="T11" fmla="*/ 0 h 83"/>
                  <a:gd name="T12" fmla="*/ 1 w 104"/>
                  <a:gd name="T13" fmla="*/ 0 h 83"/>
                  <a:gd name="T14" fmla="*/ 1 w 104"/>
                  <a:gd name="T15" fmla="*/ 0 h 83"/>
                  <a:gd name="T16" fmla="*/ 1 w 104"/>
                  <a:gd name="T17" fmla="*/ 0 h 83"/>
                  <a:gd name="T18" fmla="*/ 1 w 104"/>
                  <a:gd name="T19" fmla="*/ 0 h 83"/>
                  <a:gd name="T20" fmla="*/ 1 w 104"/>
                  <a:gd name="T21" fmla="*/ 0 h 83"/>
                  <a:gd name="T22" fmla="*/ 1 w 104"/>
                  <a:gd name="T23" fmla="*/ 0 h 83"/>
                  <a:gd name="T24" fmla="*/ 1 w 104"/>
                  <a:gd name="T25" fmla="*/ 0 h 83"/>
                  <a:gd name="T26" fmla="*/ 1 w 104"/>
                  <a:gd name="T27" fmla="*/ 0 h 83"/>
                  <a:gd name="T28" fmla="*/ 1 w 104"/>
                  <a:gd name="T29" fmla="*/ 0 h 83"/>
                  <a:gd name="T30" fmla="*/ 1 w 104"/>
                  <a:gd name="T31" fmla="*/ 0 h 83"/>
                  <a:gd name="T32" fmla="*/ 1 w 104"/>
                  <a:gd name="T33" fmla="*/ 0 h 83"/>
                  <a:gd name="T34" fmla="*/ 1 w 104"/>
                  <a:gd name="T35" fmla="*/ 0 h 83"/>
                  <a:gd name="T36" fmla="*/ 1 w 104"/>
                  <a:gd name="T37" fmla="*/ 0 h 83"/>
                  <a:gd name="T38" fmla="*/ 1 w 104"/>
                  <a:gd name="T39" fmla="*/ 0 h 83"/>
                  <a:gd name="T40" fmla="*/ 1 w 104"/>
                  <a:gd name="T41" fmla="*/ 0 h 83"/>
                  <a:gd name="T42" fmla="*/ 1 w 104"/>
                  <a:gd name="T43" fmla="*/ 0 h 83"/>
                  <a:gd name="T44" fmla="*/ 1 w 104"/>
                  <a:gd name="T45" fmla="*/ 0 h 83"/>
                  <a:gd name="T46" fmla="*/ 1 w 104"/>
                  <a:gd name="T47" fmla="*/ 0 h 83"/>
                  <a:gd name="T48" fmla="*/ 0 w 104"/>
                  <a:gd name="T49" fmla="*/ 0 h 83"/>
                  <a:gd name="T50" fmla="*/ 0 w 104"/>
                  <a:gd name="T51" fmla="*/ 0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4"/>
                  <a:gd name="T79" fmla="*/ 0 h 83"/>
                  <a:gd name="T80" fmla="*/ 104 w 104"/>
                  <a:gd name="T81" fmla="*/ 83 h 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4" h="83">
                    <a:moveTo>
                      <a:pt x="0" y="12"/>
                    </a:moveTo>
                    <a:lnTo>
                      <a:pt x="0" y="12"/>
                    </a:lnTo>
                    <a:lnTo>
                      <a:pt x="11" y="23"/>
                    </a:lnTo>
                    <a:lnTo>
                      <a:pt x="11" y="35"/>
                    </a:lnTo>
                    <a:lnTo>
                      <a:pt x="22" y="35"/>
                    </a:lnTo>
                    <a:lnTo>
                      <a:pt x="35" y="35"/>
                    </a:lnTo>
                    <a:lnTo>
                      <a:pt x="46" y="47"/>
                    </a:lnTo>
                    <a:lnTo>
                      <a:pt x="58" y="59"/>
                    </a:lnTo>
                    <a:lnTo>
                      <a:pt x="70" y="59"/>
                    </a:lnTo>
                    <a:lnTo>
                      <a:pt x="81" y="83"/>
                    </a:lnTo>
                    <a:lnTo>
                      <a:pt x="104" y="59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8" y="23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22" y="12"/>
                    </a:lnTo>
                    <a:lnTo>
                      <a:pt x="35" y="12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2" name="Freeform 143"/>
              <p:cNvSpPr>
                <a:spLocks/>
              </p:cNvSpPr>
              <p:nvPr/>
            </p:nvSpPr>
            <p:spPr bwMode="auto">
              <a:xfrm>
                <a:off x="1481" y="1370"/>
                <a:ext cx="29" cy="47"/>
              </a:xfrm>
              <a:custGeom>
                <a:avLst/>
                <a:gdLst>
                  <a:gd name="T0" fmla="*/ 1 w 58"/>
                  <a:gd name="T1" fmla="*/ 0 h 94"/>
                  <a:gd name="T2" fmla="*/ 1 w 58"/>
                  <a:gd name="T3" fmla="*/ 1 h 94"/>
                  <a:gd name="T4" fmla="*/ 1 w 58"/>
                  <a:gd name="T5" fmla="*/ 1 h 94"/>
                  <a:gd name="T6" fmla="*/ 1 w 58"/>
                  <a:gd name="T7" fmla="*/ 1 h 94"/>
                  <a:gd name="T8" fmla="*/ 1 w 58"/>
                  <a:gd name="T9" fmla="*/ 1 h 94"/>
                  <a:gd name="T10" fmla="*/ 0 w 58"/>
                  <a:gd name="T11" fmla="*/ 1 h 94"/>
                  <a:gd name="T12" fmla="*/ 1 w 58"/>
                  <a:gd name="T13" fmla="*/ 1 h 94"/>
                  <a:gd name="T14" fmla="*/ 1 w 58"/>
                  <a:gd name="T15" fmla="*/ 1 h 94"/>
                  <a:gd name="T16" fmla="*/ 1 w 58"/>
                  <a:gd name="T17" fmla="*/ 1 h 94"/>
                  <a:gd name="T18" fmla="*/ 1 w 58"/>
                  <a:gd name="T19" fmla="*/ 1 h 94"/>
                  <a:gd name="T20" fmla="*/ 1 w 58"/>
                  <a:gd name="T21" fmla="*/ 1 h 94"/>
                  <a:gd name="T22" fmla="*/ 1 w 58"/>
                  <a:gd name="T23" fmla="*/ 1 h 94"/>
                  <a:gd name="T24" fmla="*/ 1 w 58"/>
                  <a:gd name="T25" fmla="*/ 1 h 94"/>
                  <a:gd name="T26" fmla="*/ 1 w 58"/>
                  <a:gd name="T27" fmla="*/ 1 h 94"/>
                  <a:gd name="T28" fmla="*/ 1 w 58"/>
                  <a:gd name="T29" fmla="*/ 0 h 94"/>
                  <a:gd name="T30" fmla="*/ 1 w 58"/>
                  <a:gd name="T31" fmla="*/ 0 h 94"/>
                  <a:gd name="T32" fmla="*/ 1 w 58"/>
                  <a:gd name="T33" fmla="*/ 1 h 94"/>
                  <a:gd name="T34" fmla="*/ 1 w 58"/>
                  <a:gd name="T35" fmla="*/ 0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8"/>
                  <a:gd name="T55" fmla="*/ 0 h 94"/>
                  <a:gd name="T56" fmla="*/ 58 w 58"/>
                  <a:gd name="T57" fmla="*/ 94 h 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8" h="94">
                    <a:moveTo>
                      <a:pt x="58" y="0"/>
                    </a:moveTo>
                    <a:lnTo>
                      <a:pt x="35" y="12"/>
                    </a:lnTo>
                    <a:lnTo>
                      <a:pt x="22" y="35"/>
                    </a:lnTo>
                    <a:lnTo>
                      <a:pt x="11" y="59"/>
                    </a:lnTo>
                    <a:lnTo>
                      <a:pt x="11" y="82"/>
                    </a:lnTo>
                    <a:lnTo>
                      <a:pt x="0" y="94"/>
                    </a:lnTo>
                    <a:lnTo>
                      <a:pt x="35" y="94"/>
                    </a:lnTo>
                    <a:lnTo>
                      <a:pt x="35" y="82"/>
                    </a:lnTo>
                    <a:lnTo>
                      <a:pt x="35" y="59"/>
                    </a:lnTo>
                    <a:lnTo>
                      <a:pt x="46" y="46"/>
                    </a:lnTo>
                    <a:lnTo>
                      <a:pt x="58" y="24"/>
                    </a:lnTo>
                    <a:lnTo>
                      <a:pt x="46" y="24"/>
                    </a:lnTo>
                    <a:lnTo>
                      <a:pt x="58" y="24"/>
                    </a:lnTo>
                    <a:lnTo>
                      <a:pt x="58" y="1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1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3" name="Freeform 144"/>
              <p:cNvSpPr>
                <a:spLocks/>
              </p:cNvSpPr>
              <p:nvPr/>
            </p:nvSpPr>
            <p:spPr bwMode="auto">
              <a:xfrm>
                <a:off x="1504" y="1370"/>
                <a:ext cx="70" cy="129"/>
              </a:xfrm>
              <a:custGeom>
                <a:avLst/>
                <a:gdLst>
                  <a:gd name="T0" fmla="*/ 0 w 141"/>
                  <a:gd name="T1" fmla="*/ 1 h 258"/>
                  <a:gd name="T2" fmla="*/ 0 w 141"/>
                  <a:gd name="T3" fmla="*/ 1 h 258"/>
                  <a:gd name="T4" fmla="*/ 0 w 141"/>
                  <a:gd name="T5" fmla="*/ 1 h 258"/>
                  <a:gd name="T6" fmla="*/ 0 w 141"/>
                  <a:gd name="T7" fmla="*/ 1 h 258"/>
                  <a:gd name="T8" fmla="*/ 0 w 141"/>
                  <a:gd name="T9" fmla="*/ 1 h 258"/>
                  <a:gd name="T10" fmla="*/ 0 w 141"/>
                  <a:gd name="T11" fmla="*/ 1 h 258"/>
                  <a:gd name="T12" fmla="*/ 0 w 141"/>
                  <a:gd name="T13" fmla="*/ 1 h 258"/>
                  <a:gd name="T14" fmla="*/ 0 w 141"/>
                  <a:gd name="T15" fmla="*/ 1 h 258"/>
                  <a:gd name="T16" fmla="*/ 0 w 141"/>
                  <a:gd name="T17" fmla="*/ 1 h 258"/>
                  <a:gd name="T18" fmla="*/ 0 w 141"/>
                  <a:gd name="T19" fmla="*/ 0 h 258"/>
                  <a:gd name="T20" fmla="*/ 0 w 141"/>
                  <a:gd name="T21" fmla="*/ 1 h 258"/>
                  <a:gd name="T22" fmla="*/ 0 w 141"/>
                  <a:gd name="T23" fmla="*/ 1 h 258"/>
                  <a:gd name="T24" fmla="*/ 0 w 141"/>
                  <a:gd name="T25" fmla="*/ 1 h 258"/>
                  <a:gd name="T26" fmla="*/ 0 w 141"/>
                  <a:gd name="T27" fmla="*/ 1 h 258"/>
                  <a:gd name="T28" fmla="*/ 0 w 141"/>
                  <a:gd name="T29" fmla="*/ 1 h 258"/>
                  <a:gd name="T30" fmla="*/ 0 w 141"/>
                  <a:gd name="T31" fmla="*/ 1 h 258"/>
                  <a:gd name="T32" fmla="*/ 0 w 141"/>
                  <a:gd name="T33" fmla="*/ 1 h 258"/>
                  <a:gd name="T34" fmla="*/ 0 w 141"/>
                  <a:gd name="T35" fmla="*/ 1 h 258"/>
                  <a:gd name="T36" fmla="*/ 0 w 141"/>
                  <a:gd name="T37" fmla="*/ 1 h 258"/>
                  <a:gd name="T38" fmla="*/ 0 w 141"/>
                  <a:gd name="T39" fmla="*/ 1 h 258"/>
                  <a:gd name="T40" fmla="*/ 0 w 141"/>
                  <a:gd name="T41" fmla="*/ 1 h 258"/>
                  <a:gd name="T42" fmla="*/ 0 w 141"/>
                  <a:gd name="T43" fmla="*/ 1 h 258"/>
                  <a:gd name="T44" fmla="*/ 0 w 141"/>
                  <a:gd name="T45" fmla="*/ 1 h 258"/>
                  <a:gd name="T46" fmla="*/ 0 w 141"/>
                  <a:gd name="T47" fmla="*/ 1 h 258"/>
                  <a:gd name="T48" fmla="*/ 0 w 141"/>
                  <a:gd name="T49" fmla="*/ 1 h 258"/>
                  <a:gd name="T50" fmla="*/ 0 w 141"/>
                  <a:gd name="T51" fmla="*/ 1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1"/>
                  <a:gd name="T79" fmla="*/ 0 h 258"/>
                  <a:gd name="T80" fmla="*/ 141 w 141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1" h="258">
                    <a:moveTo>
                      <a:pt x="117" y="258"/>
                    </a:moveTo>
                    <a:lnTo>
                      <a:pt x="141" y="246"/>
                    </a:lnTo>
                    <a:lnTo>
                      <a:pt x="141" y="211"/>
                    </a:lnTo>
                    <a:lnTo>
                      <a:pt x="129" y="176"/>
                    </a:lnTo>
                    <a:lnTo>
                      <a:pt x="117" y="141"/>
                    </a:lnTo>
                    <a:lnTo>
                      <a:pt x="106" y="105"/>
                    </a:lnTo>
                    <a:lnTo>
                      <a:pt x="82" y="70"/>
                    </a:lnTo>
                    <a:lnTo>
                      <a:pt x="58" y="46"/>
                    </a:lnTo>
                    <a:lnTo>
                      <a:pt x="35" y="24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4" y="46"/>
                    </a:lnTo>
                    <a:lnTo>
                      <a:pt x="47" y="70"/>
                    </a:lnTo>
                    <a:lnTo>
                      <a:pt x="58" y="94"/>
                    </a:lnTo>
                    <a:lnTo>
                      <a:pt x="82" y="117"/>
                    </a:lnTo>
                    <a:lnTo>
                      <a:pt x="94" y="152"/>
                    </a:lnTo>
                    <a:lnTo>
                      <a:pt x="106" y="187"/>
                    </a:lnTo>
                    <a:lnTo>
                      <a:pt x="117" y="211"/>
                    </a:lnTo>
                    <a:lnTo>
                      <a:pt x="117" y="246"/>
                    </a:lnTo>
                    <a:lnTo>
                      <a:pt x="141" y="246"/>
                    </a:lnTo>
                    <a:lnTo>
                      <a:pt x="117" y="246"/>
                    </a:lnTo>
                    <a:lnTo>
                      <a:pt x="117" y="258"/>
                    </a:lnTo>
                    <a:lnTo>
                      <a:pt x="129" y="258"/>
                    </a:lnTo>
                    <a:lnTo>
                      <a:pt x="141" y="258"/>
                    </a:lnTo>
                    <a:lnTo>
                      <a:pt x="141" y="246"/>
                    </a:lnTo>
                    <a:lnTo>
                      <a:pt x="117" y="2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4" name="Freeform 145"/>
              <p:cNvSpPr>
                <a:spLocks/>
              </p:cNvSpPr>
              <p:nvPr/>
            </p:nvSpPr>
            <p:spPr bwMode="auto">
              <a:xfrm>
                <a:off x="1521" y="1440"/>
                <a:ext cx="53" cy="59"/>
              </a:xfrm>
              <a:custGeom>
                <a:avLst/>
                <a:gdLst>
                  <a:gd name="T0" fmla="*/ 0 w 106"/>
                  <a:gd name="T1" fmla="*/ 1 h 117"/>
                  <a:gd name="T2" fmla="*/ 0 w 106"/>
                  <a:gd name="T3" fmla="*/ 1 h 117"/>
                  <a:gd name="T4" fmla="*/ 1 w 106"/>
                  <a:gd name="T5" fmla="*/ 1 h 117"/>
                  <a:gd name="T6" fmla="*/ 1 w 106"/>
                  <a:gd name="T7" fmla="*/ 1 h 117"/>
                  <a:gd name="T8" fmla="*/ 1 w 106"/>
                  <a:gd name="T9" fmla="*/ 1 h 117"/>
                  <a:gd name="T10" fmla="*/ 1 w 106"/>
                  <a:gd name="T11" fmla="*/ 1 h 117"/>
                  <a:gd name="T12" fmla="*/ 1 w 106"/>
                  <a:gd name="T13" fmla="*/ 1 h 117"/>
                  <a:gd name="T14" fmla="*/ 1 w 106"/>
                  <a:gd name="T15" fmla="*/ 1 h 117"/>
                  <a:gd name="T16" fmla="*/ 1 w 106"/>
                  <a:gd name="T17" fmla="*/ 1 h 117"/>
                  <a:gd name="T18" fmla="*/ 1 w 106"/>
                  <a:gd name="T19" fmla="*/ 1 h 117"/>
                  <a:gd name="T20" fmla="*/ 1 w 106"/>
                  <a:gd name="T21" fmla="*/ 1 h 117"/>
                  <a:gd name="T22" fmla="*/ 1 w 106"/>
                  <a:gd name="T23" fmla="*/ 1 h 117"/>
                  <a:gd name="T24" fmla="*/ 1 w 106"/>
                  <a:gd name="T25" fmla="*/ 1 h 117"/>
                  <a:gd name="T26" fmla="*/ 1 w 106"/>
                  <a:gd name="T27" fmla="*/ 1 h 117"/>
                  <a:gd name="T28" fmla="*/ 1 w 106"/>
                  <a:gd name="T29" fmla="*/ 1 h 117"/>
                  <a:gd name="T30" fmla="*/ 1 w 106"/>
                  <a:gd name="T31" fmla="*/ 1 h 117"/>
                  <a:gd name="T32" fmla="*/ 1 w 106"/>
                  <a:gd name="T33" fmla="*/ 1 h 117"/>
                  <a:gd name="T34" fmla="*/ 1 w 106"/>
                  <a:gd name="T35" fmla="*/ 1 h 117"/>
                  <a:gd name="T36" fmla="*/ 1 w 106"/>
                  <a:gd name="T37" fmla="*/ 0 h 117"/>
                  <a:gd name="T38" fmla="*/ 1 w 106"/>
                  <a:gd name="T39" fmla="*/ 0 h 117"/>
                  <a:gd name="T40" fmla="*/ 1 w 106"/>
                  <a:gd name="T41" fmla="*/ 0 h 117"/>
                  <a:gd name="T42" fmla="*/ 1 w 106"/>
                  <a:gd name="T43" fmla="*/ 0 h 117"/>
                  <a:gd name="T44" fmla="*/ 0 w 106"/>
                  <a:gd name="T45" fmla="*/ 0 h 117"/>
                  <a:gd name="T46" fmla="*/ 0 w 106"/>
                  <a:gd name="T47" fmla="*/ 1 h 117"/>
                  <a:gd name="T48" fmla="*/ 0 w 106"/>
                  <a:gd name="T49" fmla="*/ 1 h 117"/>
                  <a:gd name="T50" fmla="*/ 0 w 106"/>
                  <a:gd name="T51" fmla="*/ 1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117"/>
                  <a:gd name="T80" fmla="*/ 106 w 106"/>
                  <a:gd name="T81" fmla="*/ 117 h 1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117">
                    <a:moveTo>
                      <a:pt x="0" y="24"/>
                    </a:moveTo>
                    <a:lnTo>
                      <a:pt x="0" y="24"/>
                    </a:lnTo>
                    <a:lnTo>
                      <a:pt x="23" y="35"/>
                    </a:lnTo>
                    <a:lnTo>
                      <a:pt x="36" y="58"/>
                    </a:lnTo>
                    <a:lnTo>
                      <a:pt x="47" y="70"/>
                    </a:lnTo>
                    <a:lnTo>
                      <a:pt x="59" y="82"/>
                    </a:lnTo>
                    <a:lnTo>
                      <a:pt x="71" y="93"/>
                    </a:lnTo>
                    <a:lnTo>
                      <a:pt x="71" y="105"/>
                    </a:lnTo>
                    <a:lnTo>
                      <a:pt x="82" y="105"/>
                    </a:lnTo>
                    <a:lnTo>
                      <a:pt x="82" y="117"/>
                    </a:lnTo>
                    <a:lnTo>
                      <a:pt x="106" y="105"/>
                    </a:lnTo>
                    <a:lnTo>
                      <a:pt x="106" y="93"/>
                    </a:lnTo>
                    <a:lnTo>
                      <a:pt x="94" y="82"/>
                    </a:lnTo>
                    <a:lnTo>
                      <a:pt x="82" y="82"/>
                    </a:lnTo>
                    <a:lnTo>
                      <a:pt x="82" y="70"/>
                    </a:lnTo>
                    <a:lnTo>
                      <a:pt x="71" y="58"/>
                    </a:lnTo>
                    <a:lnTo>
                      <a:pt x="59" y="35"/>
                    </a:lnTo>
                    <a:lnTo>
                      <a:pt x="36" y="2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5" name="Freeform 146"/>
              <p:cNvSpPr>
                <a:spLocks/>
              </p:cNvSpPr>
              <p:nvPr/>
            </p:nvSpPr>
            <p:spPr bwMode="auto">
              <a:xfrm>
                <a:off x="1387" y="1482"/>
                <a:ext cx="29" cy="41"/>
              </a:xfrm>
              <a:custGeom>
                <a:avLst/>
                <a:gdLst>
                  <a:gd name="T0" fmla="*/ 1 w 58"/>
                  <a:gd name="T1" fmla="*/ 0 h 82"/>
                  <a:gd name="T2" fmla="*/ 1 w 58"/>
                  <a:gd name="T3" fmla="*/ 0 h 82"/>
                  <a:gd name="T4" fmla="*/ 1 w 58"/>
                  <a:gd name="T5" fmla="*/ 1 h 82"/>
                  <a:gd name="T6" fmla="*/ 1 w 58"/>
                  <a:gd name="T7" fmla="*/ 1 h 82"/>
                  <a:gd name="T8" fmla="*/ 1 w 58"/>
                  <a:gd name="T9" fmla="*/ 1 h 82"/>
                  <a:gd name="T10" fmla="*/ 1 w 58"/>
                  <a:gd name="T11" fmla="*/ 1 h 82"/>
                  <a:gd name="T12" fmla="*/ 1 w 58"/>
                  <a:gd name="T13" fmla="*/ 1 h 82"/>
                  <a:gd name="T14" fmla="*/ 1 w 58"/>
                  <a:gd name="T15" fmla="*/ 1 h 82"/>
                  <a:gd name="T16" fmla="*/ 1 w 58"/>
                  <a:gd name="T17" fmla="*/ 1 h 82"/>
                  <a:gd name="T18" fmla="*/ 1 w 58"/>
                  <a:gd name="T19" fmla="*/ 1 h 82"/>
                  <a:gd name="T20" fmla="*/ 1 w 58"/>
                  <a:gd name="T21" fmla="*/ 1 h 82"/>
                  <a:gd name="T22" fmla="*/ 0 w 58"/>
                  <a:gd name="T23" fmla="*/ 1 h 82"/>
                  <a:gd name="T24" fmla="*/ 0 w 58"/>
                  <a:gd name="T25" fmla="*/ 1 h 82"/>
                  <a:gd name="T26" fmla="*/ 0 w 58"/>
                  <a:gd name="T27" fmla="*/ 1 h 82"/>
                  <a:gd name="T28" fmla="*/ 1 w 58"/>
                  <a:gd name="T29" fmla="*/ 1 h 82"/>
                  <a:gd name="T30" fmla="*/ 1 w 58"/>
                  <a:gd name="T31" fmla="*/ 0 h 82"/>
                  <a:gd name="T32" fmla="*/ 1 w 58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82"/>
                  <a:gd name="T53" fmla="*/ 58 w 58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82">
                    <a:moveTo>
                      <a:pt x="24" y="0"/>
                    </a:moveTo>
                    <a:lnTo>
                      <a:pt x="35" y="0"/>
                    </a:lnTo>
                    <a:lnTo>
                      <a:pt x="47" y="11"/>
                    </a:lnTo>
                    <a:lnTo>
                      <a:pt x="47" y="23"/>
                    </a:lnTo>
                    <a:lnTo>
                      <a:pt x="58" y="35"/>
                    </a:lnTo>
                    <a:lnTo>
                      <a:pt x="47" y="59"/>
                    </a:lnTo>
                    <a:lnTo>
                      <a:pt x="47" y="70"/>
                    </a:lnTo>
                    <a:lnTo>
                      <a:pt x="35" y="82"/>
                    </a:lnTo>
                    <a:lnTo>
                      <a:pt x="24" y="82"/>
                    </a:lnTo>
                    <a:lnTo>
                      <a:pt x="11" y="82"/>
                    </a:lnTo>
                    <a:lnTo>
                      <a:pt x="11" y="70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6" name="Freeform 147"/>
              <p:cNvSpPr>
                <a:spLocks/>
              </p:cNvSpPr>
              <p:nvPr/>
            </p:nvSpPr>
            <p:spPr bwMode="auto">
              <a:xfrm>
                <a:off x="1399" y="1475"/>
                <a:ext cx="23" cy="24"/>
              </a:xfrm>
              <a:custGeom>
                <a:avLst/>
                <a:gdLst>
                  <a:gd name="T0" fmla="*/ 1 w 46"/>
                  <a:gd name="T1" fmla="*/ 1 h 47"/>
                  <a:gd name="T2" fmla="*/ 1 w 46"/>
                  <a:gd name="T3" fmla="*/ 1 h 47"/>
                  <a:gd name="T4" fmla="*/ 1 w 46"/>
                  <a:gd name="T5" fmla="*/ 1 h 47"/>
                  <a:gd name="T6" fmla="*/ 1 w 46"/>
                  <a:gd name="T7" fmla="*/ 1 h 47"/>
                  <a:gd name="T8" fmla="*/ 1 w 46"/>
                  <a:gd name="T9" fmla="*/ 0 h 47"/>
                  <a:gd name="T10" fmla="*/ 0 w 46"/>
                  <a:gd name="T11" fmla="*/ 0 h 47"/>
                  <a:gd name="T12" fmla="*/ 0 w 46"/>
                  <a:gd name="T13" fmla="*/ 1 h 47"/>
                  <a:gd name="T14" fmla="*/ 0 w 46"/>
                  <a:gd name="T15" fmla="*/ 1 h 47"/>
                  <a:gd name="T16" fmla="*/ 1 w 46"/>
                  <a:gd name="T17" fmla="*/ 1 h 47"/>
                  <a:gd name="T18" fmla="*/ 1 w 46"/>
                  <a:gd name="T19" fmla="*/ 1 h 47"/>
                  <a:gd name="T20" fmla="*/ 1 w 46"/>
                  <a:gd name="T21" fmla="*/ 1 h 47"/>
                  <a:gd name="T22" fmla="*/ 1 w 46"/>
                  <a:gd name="T23" fmla="*/ 1 h 47"/>
                  <a:gd name="T24" fmla="*/ 1 w 46"/>
                  <a:gd name="T25" fmla="*/ 1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47"/>
                  <a:gd name="T41" fmla="*/ 46 w 46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47">
                    <a:moveTo>
                      <a:pt x="46" y="47"/>
                    </a:moveTo>
                    <a:lnTo>
                      <a:pt x="46" y="47"/>
                    </a:lnTo>
                    <a:lnTo>
                      <a:pt x="34" y="35"/>
                    </a:lnTo>
                    <a:lnTo>
                      <a:pt x="34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46" y="4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7" name="Freeform 148"/>
              <p:cNvSpPr>
                <a:spLocks/>
              </p:cNvSpPr>
              <p:nvPr/>
            </p:nvSpPr>
            <p:spPr bwMode="auto">
              <a:xfrm>
                <a:off x="1399" y="1499"/>
                <a:ext cx="23" cy="29"/>
              </a:xfrm>
              <a:custGeom>
                <a:avLst/>
                <a:gdLst>
                  <a:gd name="T0" fmla="*/ 0 w 46"/>
                  <a:gd name="T1" fmla="*/ 1 h 58"/>
                  <a:gd name="T2" fmla="*/ 0 w 46"/>
                  <a:gd name="T3" fmla="*/ 1 h 58"/>
                  <a:gd name="T4" fmla="*/ 1 w 46"/>
                  <a:gd name="T5" fmla="*/ 1 h 58"/>
                  <a:gd name="T6" fmla="*/ 1 w 46"/>
                  <a:gd name="T7" fmla="*/ 1 h 58"/>
                  <a:gd name="T8" fmla="*/ 1 w 46"/>
                  <a:gd name="T9" fmla="*/ 1 h 58"/>
                  <a:gd name="T10" fmla="*/ 1 w 46"/>
                  <a:gd name="T11" fmla="*/ 0 h 58"/>
                  <a:gd name="T12" fmla="*/ 1 w 46"/>
                  <a:gd name="T13" fmla="*/ 0 h 58"/>
                  <a:gd name="T14" fmla="*/ 1 w 46"/>
                  <a:gd name="T15" fmla="*/ 1 h 58"/>
                  <a:gd name="T16" fmla="*/ 1 w 46"/>
                  <a:gd name="T17" fmla="*/ 1 h 58"/>
                  <a:gd name="T18" fmla="*/ 0 w 46"/>
                  <a:gd name="T19" fmla="*/ 1 h 58"/>
                  <a:gd name="T20" fmla="*/ 0 w 46"/>
                  <a:gd name="T21" fmla="*/ 1 h 58"/>
                  <a:gd name="T22" fmla="*/ 0 w 46"/>
                  <a:gd name="T23" fmla="*/ 1 h 58"/>
                  <a:gd name="T24" fmla="*/ 0 w 46"/>
                  <a:gd name="T25" fmla="*/ 1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58"/>
                  <a:gd name="T41" fmla="*/ 46 w 4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58">
                    <a:moveTo>
                      <a:pt x="0" y="58"/>
                    </a:moveTo>
                    <a:lnTo>
                      <a:pt x="0" y="58"/>
                    </a:lnTo>
                    <a:lnTo>
                      <a:pt x="23" y="58"/>
                    </a:lnTo>
                    <a:lnTo>
                      <a:pt x="34" y="47"/>
                    </a:lnTo>
                    <a:lnTo>
                      <a:pt x="34" y="24"/>
                    </a:lnTo>
                    <a:lnTo>
                      <a:pt x="46" y="0"/>
                    </a:lnTo>
                    <a:lnTo>
                      <a:pt x="11" y="0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8" name="Freeform 149"/>
              <p:cNvSpPr>
                <a:spLocks/>
              </p:cNvSpPr>
              <p:nvPr/>
            </p:nvSpPr>
            <p:spPr bwMode="auto">
              <a:xfrm>
                <a:off x="1381" y="1499"/>
                <a:ext cx="18" cy="29"/>
              </a:xfrm>
              <a:custGeom>
                <a:avLst/>
                <a:gdLst>
                  <a:gd name="T0" fmla="*/ 0 w 36"/>
                  <a:gd name="T1" fmla="*/ 0 h 58"/>
                  <a:gd name="T2" fmla="*/ 0 w 36"/>
                  <a:gd name="T3" fmla="*/ 0 h 58"/>
                  <a:gd name="T4" fmla="*/ 0 w 36"/>
                  <a:gd name="T5" fmla="*/ 1 h 58"/>
                  <a:gd name="T6" fmla="*/ 1 w 36"/>
                  <a:gd name="T7" fmla="*/ 1 h 58"/>
                  <a:gd name="T8" fmla="*/ 1 w 36"/>
                  <a:gd name="T9" fmla="*/ 1 h 58"/>
                  <a:gd name="T10" fmla="*/ 1 w 36"/>
                  <a:gd name="T11" fmla="*/ 1 h 58"/>
                  <a:gd name="T12" fmla="*/ 1 w 36"/>
                  <a:gd name="T13" fmla="*/ 1 h 58"/>
                  <a:gd name="T14" fmla="*/ 1 w 36"/>
                  <a:gd name="T15" fmla="*/ 1 h 58"/>
                  <a:gd name="T16" fmla="*/ 1 w 36"/>
                  <a:gd name="T17" fmla="*/ 1 h 58"/>
                  <a:gd name="T18" fmla="*/ 1 w 36"/>
                  <a:gd name="T19" fmla="*/ 1 h 58"/>
                  <a:gd name="T20" fmla="*/ 1 w 36"/>
                  <a:gd name="T21" fmla="*/ 0 h 58"/>
                  <a:gd name="T22" fmla="*/ 1 w 36"/>
                  <a:gd name="T23" fmla="*/ 0 h 58"/>
                  <a:gd name="T24" fmla="*/ 0 w 36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58"/>
                  <a:gd name="T41" fmla="*/ 36 w 3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2" y="47"/>
                    </a:lnTo>
                    <a:lnTo>
                      <a:pt x="23" y="58"/>
                    </a:lnTo>
                    <a:lnTo>
                      <a:pt x="36" y="58"/>
                    </a:lnTo>
                    <a:lnTo>
                      <a:pt x="36" y="35"/>
                    </a:lnTo>
                    <a:lnTo>
                      <a:pt x="36" y="24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9" name="Freeform 150"/>
              <p:cNvSpPr>
                <a:spLocks/>
              </p:cNvSpPr>
              <p:nvPr/>
            </p:nvSpPr>
            <p:spPr bwMode="auto">
              <a:xfrm>
                <a:off x="1381" y="1475"/>
                <a:ext cx="18" cy="24"/>
              </a:xfrm>
              <a:custGeom>
                <a:avLst/>
                <a:gdLst>
                  <a:gd name="T0" fmla="*/ 1 w 36"/>
                  <a:gd name="T1" fmla="*/ 0 h 47"/>
                  <a:gd name="T2" fmla="*/ 1 w 36"/>
                  <a:gd name="T3" fmla="*/ 0 h 47"/>
                  <a:gd name="T4" fmla="*/ 1 w 36"/>
                  <a:gd name="T5" fmla="*/ 0 h 47"/>
                  <a:gd name="T6" fmla="*/ 1 w 36"/>
                  <a:gd name="T7" fmla="*/ 1 h 47"/>
                  <a:gd name="T8" fmla="*/ 0 w 36"/>
                  <a:gd name="T9" fmla="*/ 1 h 47"/>
                  <a:gd name="T10" fmla="*/ 0 w 36"/>
                  <a:gd name="T11" fmla="*/ 1 h 47"/>
                  <a:gd name="T12" fmla="*/ 1 w 36"/>
                  <a:gd name="T13" fmla="*/ 1 h 47"/>
                  <a:gd name="T14" fmla="*/ 1 w 36"/>
                  <a:gd name="T15" fmla="*/ 1 h 47"/>
                  <a:gd name="T16" fmla="*/ 1 w 36"/>
                  <a:gd name="T17" fmla="*/ 1 h 47"/>
                  <a:gd name="T18" fmla="*/ 1 w 36"/>
                  <a:gd name="T19" fmla="*/ 1 h 47"/>
                  <a:gd name="T20" fmla="*/ 1 w 36"/>
                  <a:gd name="T21" fmla="*/ 1 h 47"/>
                  <a:gd name="T22" fmla="*/ 1 w 36"/>
                  <a:gd name="T23" fmla="*/ 1 h 47"/>
                  <a:gd name="T24" fmla="*/ 1 w 36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7"/>
                  <a:gd name="T41" fmla="*/ 36 w 36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7">
                    <a:moveTo>
                      <a:pt x="36" y="0"/>
                    </a:moveTo>
                    <a:lnTo>
                      <a:pt x="36" y="0"/>
                    </a:lnTo>
                    <a:lnTo>
                      <a:pt x="23" y="0"/>
                    </a:lnTo>
                    <a:lnTo>
                      <a:pt x="12" y="1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23" y="47"/>
                    </a:lnTo>
                    <a:lnTo>
                      <a:pt x="23" y="35"/>
                    </a:lnTo>
                    <a:lnTo>
                      <a:pt x="36" y="35"/>
                    </a:lnTo>
                    <a:lnTo>
                      <a:pt x="36" y="2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0" name="Freeform 151"/>
              <p:cNvSpPr>
                <a:spLocks/>
              </p:cNvSpPr>
              <p:nvPr/>
            </p:nvSpPr>
            <p:spPr bwMode="auto">
              <a:xfrm>
                <a:off x="1047" y="1850"/>
                <a:ext cx="182" cy="434"/>
              </a:xfrm>
              <a:custGeom>
                <a:avLst/>
                <a:gdLst>
                  <a:gd name="T0" fmla="*/ 1 w 363"/>
                  <a:gd name="T1" fmla="*/ 1 h 867"/>
                  <a:gd name="T2" fmla="*/ 1 w 363"/>
                  <a:gd name="T3" fmla="*/ 1 h 867"/>
                  <a:gd name="T4" fmla="*/ 1 w 363"/>
                  <a:gd name="T5" fmla="*/ 1 h 867"/>
                  <a:gd name="T6" fmla="*/ 1 w 363"/>
                  <a:gd name="T7" fmla="*/ 1 h 867"/>
                  <a:gd name="T8" fmla="*/ 1 w 363"/>
                  <a:gd name="T9" fmla="*/ 1 h 867"/>
                  <a:gd name="T10" fmla="*/ 1 w 363"/>
                  <a:gd name="T11" fmla="*/ 1 h 867"/>
                  <a:gd name="T12" fmla="*/ 1 w 363"/>
                  <a:gd name="T13" fmla="*/ 1 h 867"/>
                  <a:gd name="T14" fmla="*/ 1 w 363"/>
                  <a:gd name="T15" fmla="*/ 1 h 867"/>
                  <a:gd name="T16" fmla="*/ 1 w 363"/>
                  <a:gd name="T17" fmla="*/ 1 h 867"/>
                  <a:gd name="T18" fmla="*/ 1 w 363"/>
                  <a:gd name="T19" fmla="*/ 1 h 867"/>
                  <a:gd name="T20" fmla="*/ 1 w 363"/>
                  <a:gd name="T21" fmla="*/ 1 h 867"/>
                  <a:gd name="T22" fmla="*/ 1 w 363"/>
                  <a:gd name="T23" fmla="*/ 1 h 867"/>
                  <a:gd name="T24" fmla="*/ 1 w 363"/>
                  <a:gd name="T25" fmla="*/ 1 h 867"/>
                  <a:gd name="T26" fmla="*/ 1 w 363"/>
                  <a:gd name="T27" fmla="*/ 1 h 867"/>
                  <a:gd name="T28" fmla="*/ 1 w 363"/>
                  <a:gd name="T29" fmla="*/ 1 h 867"/>
                  <a:gd name="T30" fmla="*/ 1 w 363"/>
                  <a:gd name="T31" fmla="*/ 1 h 867"/>
                  <a:gd name="T32" fmla="*/ 1 w 363"/>
                  <a:gd name="T33" fmla="*/ 1 h 867"/>
                  <a:gd name="T34" fmla="*/ 1 w 363"/>
                  <a:gd name="T35" fmla="*/ 1 h 867"/>
                  <a:gd name="T36" fmla="*/ 1 w 363"/>
                  <a:gd name="T37" fmla="*/ 1 h 867"/>
                  <a:gd name="T38" fmla="*/ 1 w 363"/>
                  <a:gd name="T39" fmla="*/ 1 h 867"/>
                  <a:gd name="T40" fmla="*/ 1 w 363"/>
                  <a:gd name="T41" fmla="*/ 1 h 867"/>
                  <a:gd name="T42" fmla="*/ 1 w 363"/>
                  <a:gd name="T43" fmla="*/ 1 h 867"/>
                  <a:gd name="T44" fmla="*/ 1 w 363"/>
                  <a:gd name="T45" fmla="*/ 1 h 867"/>
                  <a:gd name="T46" fmla="*/ 1 w 363"/>
                  <a:gd name="T47" fmla="*/ 1 h 867"/>
                  <a:gd name="T48" fmla="*/ 1 w 363"/>
                  <a:gd name="T49" fmla="*/ 1 h 867"/>
                  <a:gd name="T50" fmla="*/ 1 w 363"/>
                  <a:gd name="T51" fmla="*/ 1 h 867"/>
                  <a:gd name="T52" fmla="*/ 1 w 363"/>
                  <a:gd name="T53" fmla="*/ 1 h 867"/>
                  <a:gd name="T54" fmla="*/ 1 w 363"/>
                  <a:gd name="T55" fmla="*/ 1 h 867"/>
                  <a:gd name="T56" fmla="*/ 1 w 363"/>
                  <a:gd name="T57" fmla="*/ 1 h 867"/>
                  <a:gd name="T58" fmla="*/ 1 w 363"/>
                  <a:gd name="T59" fmla="*/ 1 h 867"/>
                  <a:gd name="T60" fmla="*/ 1 w 363"/>
                  <a:gd name="T61" fmla="*/ 1 h 867"/>
                  <a:gd name="T62" fmla="*/ 1 w 363"/>
                  <a:gd name="T63" fmla="*/ 1 h 867"/>
                  <a:gd name="T64" fmla="*/ 1 w 363"/>
                  <a:gd name="T65" fmla="*/ 1 h 867"/>
                  <a:gd name="T66" fmla="*/ 1 w 363"/>
                  <a:gd name="T67" fmla="*/ 1 h 8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3"/>
                  <a:gd name="T103" fmla="*/ 0 h 867"/>
                  <a:gd name="T104" fmla="*/ 363 w 363"/>
                  <a:gd name="T105" fmla="*/ 867 h 86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3" h="867">
                    <a:moveTo>
                      <a:pt x="351" y="210"/>
                    </a:moveTo>
                    <a:lnTo>
                      <a:pt x="351" y="363"/>
                    </a:lnTo>
                    <a:lnTo>
                      <a:pt x="351" y="515"/>
                    </a:lnTo>
                    <a:lnTo>
                      <a:pt x="363" y="668"/>
                    </a:lnTo>
                    <a:lnTo>
                      <a:pt x="363" y="820"/>
                    </a:lnTo>
                    <a:lnTo>
                      <a:pt x="363" y="831"/>
                    </a:lnTo>
                    <a:lnTo>
                      <a:pt x="351" y="843"/>
                    </a:lnTo>
                    <a:lnTo>
                      <a:pt x="351" y="855"/>
                    </a:lnTo>
                    <a:lnTo>
                      <a:pt x="339" y="867"/>
                    </a:lnTo>
                    <a:lnTo>
                      <a:pt x="327" y="867"/>
                    </a:lnTo>
                    <a:lnTo>
                      <a:pt x="316" y="867"/>
                    </a:lnTo>
                    <a:lnTo>
                      <a:pt x="292" y="867"/>
                    </a:lnTo>
                    <a:lnTo>
                      <a:pt x="281" y="855"/>
                    </a:lnTo>
                    <a:lnTo>
                      <a:pt x="257" y="855"/>
                    </a:lnTo>
                    <a:lnTo>
                      <a:pt x="245" y="855"/>
                    </a:lnTo>
                    <a:lnTo>
                      <a:pt x="222" y="855"/>
                    </a:lnTo>
                    <a:lnTo>
                      <a:pt x="210" y="855"/>
                    </a:lnTo>
                    <a:lnTo>
                      <a:pt x="186" y="843"/>
                    </a:lnTo>
                    <a:lnTo>
                      <a:pt x="175" y="843"/>
                    </a:lnTo>
                    <a:lnTo>
                      <a:pt x="151" y="843"/>
                    </a:lnTo>
                    <a:lnTo>
                      <a:pt x="140" y="843"/>
                    </a:lnTo>
                    <a:lnTo>
                      <a:pt x="117" y="843"/>
                    </a:lnTo>
                    <a:lnTo>
                      <a:pt x="104" y="843"/>
                    </a:lnTo>
                    <a:lnTo>
                      <a:pt x="82" y="843"/>
                    </a:lnTo>
                    <a:lnTo>
                      <a:pt x="69" y="843"/>
                    </a:lnTo>
                    <a:lnTo>
                      <a:pt x="58" y="820"/>
                    </a:lnTo>
                    <a:lnTo>
                      <a:pt x="58" y="796"/>
                    </a:lnTo>
                    <a:lnTo>
                      <a:pt x="46" y="761"/>
                    </a:lnTo>
                    <a:lnTo>
                      <a:pt x="46" y="738"/>
                    </a:lnTo>
                    <a:lnTo>
                      <a:pt x="58" y="726"/>
                    </a:lnTo>
                    <a:lnTo>
                      <a:pt x="69" y="714"/>
                    </a:lnTo>
                    <a:lnTo>
                      <a:pt x="82" y="703"/>
                    </a:lnTo>
                    <a:lnTo>
                      <a:pt x="93" y="703"/>
                    </a:lnTo>
                    <a:lnTo>
                      <a:pt x="93" y="690"/>
                    </a:lnTo>
                    <a:lnTo>
                      <a:pt x="104" y="679"/>
                    </a:lnTo>
                    <a:lnTo>
                      <a:pt x="117" y="668"/>
                    </a:lnTo>
                    <a:lnTo>
                      <a:pt x="128" y="656"/>
                    </a:lnTo>
                    <a:lnTo>
                      <a:pt x="117" y="644"/>
                    </a:lnTo>
                    <a:lnTo>
                      <a:pt x="93" y="632"/>
                    </a:lnTo>
                    <a:lnTo>
                      <a:pt x="82" y="621"/>
                    </a:lnTo>
                    <a:lnTo>
                      <a:pt x="58" y="610"/>
                    </a:lnTo>
                    <a:lnTo>
                      <a:pt x="34" y="597"/>
                    </a:lnTo>
                    <a:lnTo>
                      <a:pt x="23" y="586"/>
                    </a:lnTo>
                    <a:lnTo>
                      <a:pt x="11" y="574"/>
                    </a:lnTo>
                    <a:lnTo>
                      <a:pt x="0" y="562"/>
                    </a:lnTo>
                    <a:lnTo>
                      <a:pt x="11" y="504"/>
                    </a:lnTo>
                    <a:lnTo>
                      <a:pt x="23" y="457"/>
                    </a:lnTo>
                    <a:lnTo>
                      <a:pt x="34" y="398"/>
                    </a:lnTo>
                    <a:lnTo>
                      <a:pt x="58" y="340"/>
                    </a:lnTo>
                    <a:lnTo>
                      <a:pt x="69" y="281"/>
                    </a:lnTo>
                    <a:lnTo>
                      <a:pt x="82" y="234"/>
                    </a:lnTo>
                    <a:lnTo>
                      <a:pt x="104" y="175"/>
                    </a:lnTo>
                    <a:lnTo>
                      <a:pt x="117" y="128"/>
                    </a:lnTo>
                    <a:lnTo>
                      <a:pt x="140" y="106"/>
                    </a:lnTo>
                    <a:lnTo>
                      <a:pt x="151" y="93"/>
                    </a:lnTo>
                    <a:lnTo>
                      <a:pt x="164" y="70"/>
                    </a:lnTo>
                    <a:lnTo>
                      <a:pt x="186" y="58"/>
                    </a:lnTo>
                    <a:lnTo>
                      <a:pt x="199" y="47"/>
                    </a:lnTo>
                    <a:lnTo>
                      <a:pt x="210" y="24"/>
                    </a:lnTo>
                    <a:lnTo>
                      <a:pt x="234" y="11"/>
                    </a:lnTo>
                    <a:lnTo>
                      <a:pt x="245" y="0"/>
                    </a:lnTo>
                    <a:lnTo>
                      <a:pt x="257" y="35"/>
                    </a:lnTo>
                    <a:lnTo>
                      <a:pt x="281" y="58"/>
                    </a:lnTo>
                    <a:lnTo>
                      <a:pt x="292" y="82"/>
                    </a:lnTo>
                    <a:lnTo>
                      <a:pt x="304" y="106"/>
                    </a:lnTo>
                    <a:lnTo>
                      <a:pt x="316" y="128"/>
                    </a:lnTo>
                    <a:lnTo>
                      <a:pt x="327" y="164"/>
                    </a:lnTo>
                    <a:lnTo>
                      <a:pt x="339" y="188"/>
                    </a:lnTo>
                    <a:lnTo>
                      <a:pt x="351" y="210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1" name="Freeform 152"/>
              <p:cNvSpPr>
                <a:spLocks/>
              </p:cNvSpPr>
              <p:nvPr/>
            </p:nvSpPr>
            <p:spPr bwMode="auto">
              <a:xfrm>
                <a:off x="1211" y="1956"/>
                <a:ext cx="24" cy="310"/>
              </a:xfrm>
              <a:custGeom>
                <a:avLst/>
                <a:gdLst>
                  <a:gd name="T0" fmla="*/ 1 w 47"/>
                  <a:gd name="T1" fmla="*/ 0 h 621"/>
                  <a:gd name="T2" fmla="*/ 1 w 47"/>
                  <a:gd name="T3" fmla="*/ 0 h 621"/>
                  <a:gd name="T4" fmla="*/ 1 w 47"/>
                  <a:gd name="T5" fmla="*/ 0 h 621"/>
                  <a:gd name="T6" fmla="*/ 1 w 47"/>
                  <a:gd name="T7" fmla="*/ 0 h 621"/>
                  <a:gd name="T8" fmla="*/ 1 w 47"/>
                  <a:gd name="T9" fmla="*/ 0 h 621"/>
                  <a:gd name="T10" fmla="*/ 1 w 47"/>
                  <a:gd name="T11" fmla="*/ 0 h 621"/>
                  <a:gd name="T12" fmla="*/ 0 w 47"/>
                  <a:gd name="T13" fmla="*/ 0 h 621"/>
                  <a:gd name="T14" fmla="*/ 1 w 47"/>
                  <a:gd name="T15" fmla="*/ 0 h 621"/>
                  <a:gd name="T16" fmla="*/ 1 w 47"/>
                  <a:gd name="T17" fmla="*/ 0 h 621"/>
                  <a:gd name="T18" fmla="*/ 1 w 47"/>
                  <a:gd name="T19" fmla="*/ 0 h 621"/>
                  <a:gd name="T20" fmla="*/ 1 w 47"/>
                  <a:gd name="T21" fmla="*/ 0 h 621"/>
                  <a:gd name="T22" fmla="*/ 1 w 47"/>
                  <a:gd name="T23" fmla="*/ 0 h 621"/>
                  <a:gd name="T24" fmla="*/ 1 w 47"/>
                  <a:gd name="T25" fmla="*/ 0 h 621"/>
                  <a:gd name="T26" fmla="*/ 1 w 47"/>
                  <a:gd name="T27" fmla="*/ 0 h 621"/>
                  <a:gd name="T28" fmla="*/ 1 w 47"/>
                  <a:gd name="T29" fmla="*/ 0 h 621"/>
                  <a:gd name="T30" fmla="*/ 1 w 47"/>
                  <a:gd name="T31" fmla="*/ 0 h 621"/>
                  <a:gd name="T32" fmla="*/ 1 w 47"/>
                  <a:gd name="T33" fmla="*/ 0 h 621"/>
                  <a:gd name="T34" fmla="*/ 1 w 47"/>
                  <a:gd name="T35" fmla="*/ 0 h 6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621"/>
                  <a:gd name="T56" fmla="*/ 47 w 47"/>
                  <a:gd name="T57" fmla="*/ 621 h 6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621">
                    <a:moveTo>
                      <a:pt x="47" y="621"/>
                    </a:moveTo>
                    <a:lnTo>
                      <a:pt x="47" y="610"/>
                    </a:lnTo>
                    <a:lnTo>
                      <a:pt x="47" y="458"/>
                    </a:lnTo>
                    <a:lnTo>
                      <a:pt x="36" y="305"/>
                    </a:lnTo>
                    <a:lnTo>
                      <a:pt x="36" y="153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12" y="153"/>
                    </a:lnTo>
                    <a:lnTo>
                      <a:pt x="12" y="305"/>
                    </a:lnTo>
                    <a:lnTo>
                      <a:pt x="24" y="458"/>
                    </a:lnTo>
                    <a:lnTo>
                      <a:pt x="24" y="610"/>
                    </a:lnTo>
                    <a:lnTo>
                      <a:pt x="24" y="621"/>
                    </a:lnTo>
                    <a:lnTo>
                      <a:pt x="36" y="621"/>
                    </a:lnTo>
                    <a:lnTo>
                      <a:pt x="47" y="621"/>
                    </a:lnTo>
                    <a:lnTo>
                      <a:pt x="47" y="610"/>
                    </a:lnTo>
                    <a:lnTo>
                      <a:pt x="47" y="62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2" name="Freeform 153"/>
              <p:cNvSpPr>
                <a:spLocks/>
              </p:cNvSpPr>
              <p:nvPr/>
            </p:nvSpPr>
            <p:spPr bwMode="auto">
              <a:xfrm>
                <a:off x="1211" y="2260"/>
                <a:ext cx="24" cy="30"/>
              </a:xfrm>
              <a:custGeom>
                <a:avLst/>
                <a:gdLst>
                  <a:gd name="T0" fmla="*/ 1 w 47"/>
                  <a:gd name="T1" fmla="*/ 1 h 58"/>
                  <a:gd name="T2" fmla="*/ 1 w 47"/>
                  <a:gd name="T3" fmla="*/ 1 h 58"/>
                  <a:gd name="T4" fmla="*/ 1 w 47"/>
                  <a:gd name="T5" fmla="*/ 1 h 58"/>
                  <a:gd name="T6" fmla="*/ 1 w 47"/>
                  <a:gd name="T7" fmla="*/ 1 h 58"/>
                  <a:gd name="T8" fmla="*/ 1 w 47"/>
                  <a:gd name="T9" fmla="*/ 1 h 58"/>
                  <a:gd name="T10" fmla="*/ 1 w 47"/>
                  <a:gd name="T11" fmla="*/ 1 h 58"/>
                  <a:gd name="T12" fmla="*/ 1 w 47"/>
                  <a:gd name="T13" fmla="*/ 0 h 58"/>
                  <a:gd name="T14" fmla="*/ 1 w 47"/>
                  <a:gd name="T15" fmla="*/ 1 h 58"/>
                  <a:gd name="T16" fmla="*/ 1 w 47"/>
                  <a:gd name="T17" fmla="*/ 1 h 58"/>
                  <a:gd name="T18" fmla="*/ 1 w 47"/>
                  <a:gd name="T19" fmla="*/ 1 h 58"/>
                  <a:gd name="T20" fmla="*/ 0 w 47"/>
                  <a:gd name="T21" fmla="*/ 1 h 58"/>
                  <a:gd name="T22" fmla="*/ 1 w 47"/>
                  <a:gd name="T23" fmla="*/ 1 h 58"/>
                  <a:gd name="T24" fmla="*/ 0 w 47"/>
                  <a:gd name="T25" fmla="*/ 1 h 58"/>
                  <a:gd name="T26" fmla="*/ 0 w 47"/>
                  <a:gd name="T27" fmla="*/ 1 h 58"/>
                  <a:gd name="T28" fmla="*/ 1 w 47"/>
                  <a:gd name="T29" fmla="*/ 1 h 58"/>
                  <a:gd name="T30" fmla="*/ 1 w 47"/>
                  <a:gd name="T31" fmla="*/ 1 h 58"/>
                  <a:gd name="T32" fmla="*/ 1 w 47"/>
                  <a:gd name="T33" fmla="*/ 1 h 58"/>
                  <a:gd name="T34" fmla="*/ 1 w 47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58"/>
                  <a:gd name="T56" fmla="*/ 47 w 47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58">
                    <a:moveTo>
                      <a:pt x="12" y="58"/>
                    </a:moveTo>
                    <a:lnTo>
                      <a:pt x="24" y="58"/>
                    </a:lnTo>
                    <a:lnTo>
                      <a:pt x="36" y="47"/>
                    </a:lnTo>
                    <a:lnTo>
                      <a:pt x="36" y="35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24" y="0"/>
                    </a:lnTo>
                    <a:lnTo>
                      <a:pt x="24" y="11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0" y="47"/>
                    </a:lnTo>
                    <a:lnTo>
                      <a:pt x="12" y="35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12" y="58"/>
                    </a:lnTo>
                    <a:lnTo>
                      <a:pt x="24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3" name="Freeform 154"/>
              <p:cNvSpPr>
                <a:spLocks/>
              </p:cNvSpPr>
              <p:nvPr/>
            </p:nvSpPr>
            <p:spPr bwMode="auto">
              <a:xfrm>
                <a:off x="1077" y="2266"/>
                <a:ext cx="140" cy="24"/>
              </a:xfrm>
              <a:custGeom>
                <a:avLst/>
                <a:gdLst>
                  <a:gd name="T0" fmla="*/ 0 w 281"/>
                  <a:gd name="T1" fmla="*/ 1 h 47"/>
                  <a:gd name="T2" fmla="*/ 0 w 281"/>
                  <a:gd name="T3" fmla="*/ 1 h 47"/>
                  <a:gd name="T4" fmla="*/ 0 w 281"/>
                  <a:gd name="T5" fmla="*/ 1 h 47"/>
                  <a:gd name="T6" fmla="*/ 0 w 281"/>
                  <a:gd name="T7" fmla="*/ 1 h 47"/>
                  <a:gd name="T8" fmla="*/ 0 w 281"/>
                  <a:gd name="T9" fmla="*/ 1 h 47"/>
                  <a:gd name="T10" fmla="*/ 0 w 281"/>
                  <a:gd name="T11" fmla="*/ 1 h 47"/>
                  <a:gd name="T12" fmla="*/ 0 w 281"/>
                  <a:gd name="T13" fmla="*/ 1 h 47"/>
                  <a:gd name="T14" fmla="*/ 0 w 281"/>
                  <a:gd name="T15" fmla="*/ 1 h 47"/>
                  <a:gd name="T16" fmla="*/ 0 w 281"/>
                  <a:gd name="T17" fmla="*/ 1 h 47"/>
                  <a:gd name="T18" fmla="*/ 0 w 281"/>
                  <a:gd name="T19" fmla="*/ 1 h 47"/>
                  <a:gd name="T20" fmla="*/ 0 w 281"/>
                  <a:gd name="T21" fmla="*/ 1 h 47"/>
                  <a:gd name="T22" fmla="*/ 0 w 281"/>
                  <a:gd name="T23" fmla="*/ 1 h 47"/>
                  <a:gd name="T24" fmla="*/ 0 w 281"/>
                  <a:gd name="T25" fmla="*/ 1 h 47"/>
                  <a:gd name="T26" fmla="*/ 0 w 281"/>
                  <a:gd name="T27" fmla="*/ 1 h 47"/>
                  <a:gd name="T28" fmla="*/ 0 w 281"/>
                  <a:gd name="T29" fmla="*/ 1 h 47"/>
                  <a:gd name="T30" fmla="*/ 0 w 281"/>
                  <a:gd name="T31" fmla="*/ 1 h 47"/>
                  <a:gd name="T32" fmla="*/ 0 w 281"/>
                  <a:gd name="T33" fmla="*/ 1 h 47"/>
                  <a:gd name="T34" fmla="*/ 0 w 281"/>
                  <a:gd name="T35" fmla="*/ 1 h 47"/>
                  <a:gd name="T36" fmla="*/ 0 w 281"/>
                  <a:gd name="T37" fmla="*/ 1 h 47"/>
                  <a:gd name="T38" fmla="*/ 0 w 281"/>
                  <a:gd name="T39" fmla="*/ 1 h 47"/>
                  <a:gd name="T40" fmla="*/ 0 w 281"/>
                  <a:gd name="T41" fmla="*/ 1 h 47"/>
                  <a:gd name="T42" fmla="*/ 0 w 281"/>
                  <a:gd name="T43" fmla="*/ 1 h 47"/>
                  <a:gd name="T44" fmla="*/ 0 w 281"/>
                  <a:gd name="T45" fmla="*/ 1 h 47"/>
                  <a:gd name="T46" fmla="*/ 0 w 281"/>
                  <a:gd name="T47" fmla="*/ 1 h 47"/>
                  <a:gd name="T48" fmla="*/ 0 w 281"/>
                  <a:gd name="T49" fmla="*/ 1 h 47"/>
                  <a:gd name="T50" fmla="*/ 0 w 281"/>
                  <a:gd name="T51" fmla="*/ 1 h 47"/>
                  <a:gd name="T52" fmla="*/ 0 w 281"/>
                  <a:gd name="T53" fmla="*/ 1 h 47"/>
                  <a:gd name="T54" fmla="*/ 0 w 281"/>
                  <a:gd name="T55" fmla="*/ 0 h 47"/>
                  <a:gd name="T56" fmla="*/ 0 w 281"/>
                  <a:gd name="T57" fmla="*/ 0 h 47"/>
                  <a:gd name="T58" fmla="*/ 0 w 281"/>
                  <a:gd name="T59" fmla="*/ 0 h 47"/>
                  <a:gd name="T60" fmla="*/ 0 w 281"/>
                  <a:gd name="T61" fmla="*/ 0 h 47"/>
                  <a:gd name="T62" fmla="*/ 0 w 281"/>
                  <a:gd name="T63" fmla="*/ 0 h 47"/>
                  <a:gd name="T64" fmla="*/ 0 w 281"/>
                  <a:gd name="T65" fmla="*/ 0 h 47"/>
                  <a:gd name="T66" fmla="*/ 0 w 281"/>
                  <a:gd name="T67" fmla="*/ 0 h 47"/>
                  <a:gd name="T68" fmla="*/ 0 w 281"/>
                  <a:gd name="T69" fmla="*/ 0 h 47"/>
                  <a:gd name="T70" fmla="*/ 0 w 281"/>
                  <a:gd name="T71" fmla="*/ 0 h 47"/>
                  <a:gd name="T72" fmla="*/ 0 w 281"/>
                  <a:gd name="T73" fmla="*/ 0 h 47"/>
                  <a:gd name="T74" fmla="*/ 0 w 281"/>
                  <a:gd name="T75" fmla="*/ 0 h 47"/>
                  <a:gd name="T76" fmla="*/ 0 w 281"/>
                  <a:gd name="T77" fmla="*/ 1 h 47"/>
                  <a:gd name="T78" fmla="*/ 0 w 281"/>
                  <a:gd name="T79" fmla="*/ 1 h 47"/>
                  <a:gd name="T80" fmla="*/ 0 w 281"/>
                  <a:gd name="T81" fmla="*/ 1 h 47"/>
                  <a:gd name="T82" fmla="*/ 0 w 281"/>
                  <a:gd name="T83" fmla="*/ 1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1"/>
                  <a:gd name="T127" fmla="*/ 0 h 47"/>
                  <a:gd name="T128" fmla="*/ 281 w 281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1" h="47">
                    <a:moveTo>
                      <a:pt x="0" y="12"/>
                    </a:moveTo>
                    <a:lnTo>
                      <a:pt x="11" y="24"/>
                    </a:lnTo>
                    <a:lnTo>
                      <a:pt x="24" y="24"/>
                    </a:lnTo>
                    <a:lnTo>
                      <a:pt x="46" y="24"/>
                    </a:lnTo>
                    <a:lnTo>
                      <a:pt x="59" y="24"/>
                    </a:lnTo>
                    <a:lnTo>
                      <a:pt x="82" y="24"/>
                    </a:lnTo>
                    <a:lnTo>
                      <a:pt x="93" y="24"/>
                    </a:lnTo>
                    <a:lnTo>
                      <a:pt x="106" y="24"/>
                    </a:lnTo>
                    <a:lnTo>
                      <a:pt x="128" y="36"/>
                    </a:lnTo>
                    <a:lnTo>
                      <a:pt x="152" y="36"/>
                    </a:lnTo>
                    <a:lnTo>
                      <a:pt x="164" y="36"/>
                    </a:lnTo>
                    <a:lnTo>
                      <a:pt x="187" y="36"/>
                    </a:lnTo>
                    <a:lnTo>
                      <a:pt x="199" y="36"/>
                    </a:lnTo>
                    <a:lnTo>
                      <a:pt x="223" y="47"/>
                    </a:lnTo>
                    <a:lnTo>
                      <a:pt x="234" y="47"/>
                    </a:lnTo>
                    <a:lnTo>
                      <a:pt x="246" y="47"/>
                    </a:lnTo>
                    <a:lnTo>
                      <a:pt x="269" y="47"/>
                    </a:lnTo>
                    <a:lnTo>
                      <a:pt x="281" y="47"/>
                    </a:lnTo>
                    <a:lnTo>
                      <a:pt x="281" y="24"/>
                    </a:lnTo>
                    <a:lnTo>
                      <a:pt x="269" y="24"/>
                    </a:lnTo>
                    <a:lnTo>
                      <a:pt x="258" y="24"/>
                    </a:lnTo>
                    <a:lnTo>
                      <a:pt x="234" y="24"/>
                    </a:lnTo>
                    <a:lnTo>
                      <a:pt x="223" y="12"/>
                    </a:lnTo>
                    <a:lnTo>
                      <a:pt x="199" y="12"/>
                    </a:lnTo>
                    <a:lnTo>
                      <a:pt x="187" y="12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28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4" name="Freeform 155"/>
              <p:cNvSpPr>
                <a:spLocks/>
              </p:cNvSpPr>
              <p:nvPr/>
            </p:nvSpPr>
            <p:spPr bwMode="auto">
              <a:xfrm>
                <a:off x="1065" y="2214"/>
                <a:ext cx="23" cy="58"/>
              </a:xfrm>
              <a:custGeom>
                <a:avLst/>
                <a:gdLst>
                  <a:gd name="T0" fmla="*/ 0 w 48"/>
                  <a:gd name="T1" fmla="*/ 0 h 117"/>
                  <a:gd name="T2" fmla="*/ 0 w 48"/>
                  <a:gd name="T3" fmla="*/ 0 h 117"/>
                  <a:gd name="T4" fmla="*/ 0 w 48"/>
                  <a:gd name="T5" fmla="*/ 0 h 117"/>
                  <a:gd name="T6" fmla="*/ 0 w 48"/>
                  <a:gd name="T7" fmla="*/ 0 h 117"/>
                  <a:gd name="T8" fmla="*/ 0 w 48"/>
                  <a:gd name="T9" fmla="*/ 0 h 117"/>
                  <a:gd name="T10" fmla="*/ 0 w 48"/>
                  <a:gd name="T11" fmla="*/ 0 h 117"/>
                  <a:gd name="T12" fmla="*/ 0 w 48"/>
                  <a:gd name="T13" fmla="*/ 0 h 117"/>
                  <a:gd name="T14" fmla="*/ 0 w 48"/>
                  <a:gd name="T15" fmla="*/ 0 h 117"/>
                  <a:gd name="T16" fmla="*/ 0 w 48"/>
                  <a:gd name="T17" fmla="*/ 0 h 117"/>
                  <a:gd name="T18" fmla="*/ 0 w 48"/>
                  <a:gd name="T19" fmla="*/ 0 h 117"/>
                  <a:gd name="T20" fmla="*/ 0 w 48"/>
                  <a:gd name="T21" fmla="*/ 0 h 117"/>
                  <a:gd name="T22" fmla="*/ 0 w 48"/>
                  <a:gd name="T23" fmla="*/ 0 h 117"/>
                  <a:gd name="T24" fmla="*/ 0 w 48"/>
                  <a:gd name="T25" fmla="*/ 0 h 117"/>
                  <a:gd name="T26" fmla="*/ 0 w 48"/>
                  <a:gd name="T27" fmla="*/ 0 h 117"/>
                  <a:gd name="T28" fmla="*/ 0 w 48"/>
                  <a:gd name="T29" fmla="*/ 0 h 117"/>
                  <a:gd name="T30" fmla="*/ 0 w 48"/>
                  <a:gd name="T31" fmla="*/ 0 h 117"/>
                  <a:gd name="T32" fmla="*/ 0 w 48"/>
                  <a:gd name="T33" fmla="*/ 0 h 117"/>
                  <a:gd name="T34" fmla="*/ 0 w 48"/>
                  <a:gd name="T35" fmla="*/ 0 h 1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117"/>
                  <a:gd name="T56" fmla="*/ 48 w 48"/>
                  <a:gd name="T57" fmla="*/ 117 h 1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117">
                    <a:moveTo>
                      <a:pt x="0" y="0"/>
                    </a:moveTo>
                    <a:lnTo>
                      <a:pt x="0" y="12"/>
                    </a:lnTo>
                    <a:lnTo>
                      <a:pt x="0" y="35"/>
                    </a:lnTo>
                    <a:lnTo>
                      <a:pt x="12" y="70"/>
                    </a:lnTo>
                    <a:lnTo>
                      <a:pt x="12" y="94"/>
                    </a:lnTo>
                    <a:lnTo>
                      <a:pt x="24" y="117"/>
                    </a:lnTo>
                    <a:lnTo>
                      <a:pt x="48" y="105"/>
                    </a:lnTo>
                    <a:lnTo>
                      <a:pt x="48" y="83"/>
                    </a:lnTo>
                    <a:lnTo>
                      <a:pt x="35" y="59"/>
                    </a:lnTo>
                    <a:lnTo>
                      <a:pt x="35" y="35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5" name="Freeform 156"/>
              <p:cNvSpPr>
                <a:spLocks/>
              </p:cNvSpPr>
              <p:nvPr/>
            </p:nvSpPr>
            <p:spPr bwMode="auto">
              <a:xfrm>
                <a:off x="1065" y="2173"/>
                <a:ext cx="53" cy="46"/>
              </a:xfrm>
              <a:custGeom>
                <a:avLst/>
                <a:gdLst>
                  <a:gd name="T0" fmla="*/ 1 w 106"/>
                  <a:gd name="T1" fmla="*/ 0 h 94"/>
                  <a:gd name="T2" fmla="*/ 1 w 106"/>
                  <a:gd name="T3" fmla="*/ 0 h 94"/>
                  <a:gd name="T4" fmla="*/ 1 w 106"/>
                  <a:gd name="T5" fmla="*/ 0 h 94"/>
                  <a:gd name="T6" fmla="*/ 1 w 106"/>
                  <a:gd name="T7" fmla="*/ 0 h 94"/>
                  <a:gd name="T8" fmla="*/ 1 w 106"/>
                  <a:gd name="T9" fmla="*/ 0 h 94"/>
                  <a:gd name="T10" fmla="*/ 1 w 106"/>
                  <a:gd name="T11" fmla="*/ 0 h 94"/>
                  <a:gd name="T12" fmla="*/ 1 w 106"/>
                  <a:gd name="T13" fmla="*/ 0 h 94"/>
                  <a:gd name="T14" fmla="*/ 1 w 106"/>
                  <a:gd name="T15" fmla="*/ 0 h 94"/>
                  <a:gd name="T16" fmla="*/ 1 w 106"/>
                  <a:gd name="T17" fmla="*/ 0 h 94"/>
                  <a:gd name="T18" fmla="*/ 0 w 106"/>
                  <a:gd name="T19" fmla="*/ 0 h 94"/>
                  <a:gd name="T20" fmla="*/ 1 w 106"/>
                  <a:gd name="T21" fmla="*/ 0 h 94"/>
                  <a:gd name="T22" fmla="*/ 1 w 106"/>
                  <a:gd name="T23" fmla="*/ 0 h 94"/>
                  <a:gd name="T24" fmla="*/ 1 w 106"/>
                  <a:gd name="T25" fmla="*/ 0 h 94"/>
                  <a:gd name="T26" fmla="*/ 1 w 106"/>
                  <a:gd name="T27" fmla="*/ 0 h 94"/>
                  <a:gd name="T28" fmla="*/ 1 w 106"/>
                  <a:gd name="T29" fmla="*/ 0 h 94"/>
                  <a:gd name="T30" fmla="*/ 1 w 106"/>
                  <a:gd name="T31" fmla="*/ 0 h 94"/>
                  <a:gd name="T32" fmla="*/ 1 w 106"/>
                  <a:gd name="T33" fmla="*/ 0 h 94"/>
                  <a:gd name="T34" fmla="*/ 1 w 106"/>
                  <a:gd name="T35" fmla="*/ 0 h 94"/>
                  <a:gd name="T36" fmla="*/ 1 w 106"/>
                  <a:gd name="T37" fmla="*/ 0 h 94"/>
                  <a:gd name="T38" fmla="*/ 1 w 106"/>
                  <a:gd name="T39" fmla="*/ 0 h 94"/>
                  <a:gd name="T40" fmla="*/ 1 w 106"/>
                  <a:gd name="T41" fmla="*/ 0 h 94"/>
                  <a:gd name="T42" fmla="*/ 1 w 106"/>
                  <a:gd name="T43" fmla="*/ 0 h 94"/>
                  <a:gd name="T44" fmla="*/ 1 w 106"/>
                  <a:gd name="T45" fmla="*/ 0 h 94"/>
                  <a:gd name="T46" fmla="*/ 1 w 106"/>
                  <a:gd name="T47" fmla="*/ 0 h 94"/>
                  <a:gd name="T48" fmla="*/ 1 w 106"/>
                  <a:gd name="T49" fmla="*/ 0 h 94"/>
                  <a:gd name="T50" fmla="*/ 1 w 106"/>
                  <a:gd name="T51" fmla="*/ 0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94"/>
                  <a:gd name="T80" fmla="*/ 106 w 106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94">
                    <a:moveTo>
                      <a:pt x="83" y="24"/>
                    </a:moveTo>
                    <a:lnTo>
                      <a:pt x="83" y="12"/>
                    </a:lnTo>
                    <a:lnTo>
                      <a:pt x="70" y="24"/>
                    </a:lnTo>
                    <a:lnTo>
                      <a:pt x="59" y="24"/>
                    </a:lnTo>
                    <a:lnTo>
                      <a:pt x="59" y="35"/>
                    </a:lnTo>
                    <a:lnTo>
                      <a:pt x="48" y="46"/>
                    </a:lnTo>
                    <a:lnTo>
                      <a:pt x="35" y="46"/>
                    </a:lnTo>
                    <a:lnTo>
                      <a:pt x="24" y="59"/>
                    </a:lnTo>
                    <a:lnTo>
                      <a:pt x="12" y="70"/>
                    </a:lnTo>
                    <a:lnTo>
                      <a:pt x="0" y="82"/>
                    </a:lnTo>
                    <a:lnTo>
                      <a:pt x="24" y="94"/>
                    </a:lnTo>
                    <a:lnTo>
                      <a:pt x="35" y="82"/>
                    </a:lnTo>
                    <a:lnTo>
                      <a:pt x="48" y="82"/>
                    </a:lnTo>
                    <a:lnTo>
                      <a:pt x="48" y="70"/>
                    </a:lnTo>
                    <a:lnTo>
                      <a:pt x="59" y="59"/>
                    </a:lnTo>
                    <a:lnTo>
                      <a:pt x="70" y="59"/>
                    </a:lnTo>
                    <a:lnTo>
                      <a:pt x="83" y="46"/>
                    </a:lnTo>
                    <a:lnTo>
                      <a:pt x="94" y="35"/>
                    </a:lnTo>
                    <a:lnTo>
                      <a:pt x="106" y="24"/>
                    </a:lnTo>
                    <a:lnTo>
                      <a:pt x="106" y="0"/>
                    </a:lnTo>
                    <a:lnTo>
                      <a:pt x="106" y="24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83" y="12"/>
                    </a:lnTo>
                    <a:lnTo>
                      <a:pt x="83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6" name="Freeform 157"/>
              <p:cNvSpPr>
                <a:spLocks/>
              </p:cNvSpPr>
              <p:nvPr/>
            </p:nvSpPr>
            <p:spPr bwMode="auto">
              <a:xfrm>
                <a:off x="1041" y="2125"/>
                <a:ext cx="77" cy="59"/>
              </a:xfrm>
              <a:custGeom>
                <a:avLst/>
                <a:gdLst>
                  <a:gd name="T0" fmla="*/ 0 w 153"/>
                  <a:gd name="T1" fmla="*/ 1 h 118"/>
                  <a:gd name="T2" fmla="*/ 0 w 153"/>
                  <a:gd name="T3" fmla="*/ 1 h 118"/>
                  <a:gd name="T4" fmla="*/ 1 w 153"/>
                  <a:gd name="T5" fmla="*/ 1 h 118"/>
                  <a:gd name="T6" fmla="*/ 1 w 153"/>
                  <a:gd name="T7" fmla="*/ 1 h 118"/>
                  <a:gd name="T8" fmla="*/ 1 w 153"/>
                  <a:gd name="T9" fmla="*/ 1 h 118"/>
                  <a:gd name="T10" fmla="*/ 1 w 153"/>
                  <a:gd name="T11" fmla="*/ 1 h 118"/>
                  <a:gd name="T12" fmla="*/ 1 w 153"/>
                  <a:gd name="T13" fmla="*/ 1 h 118"/>
                  <a:gd name="T14" fmla="*/ 1 w 153"/>
                  <a:gd name="T15" fmla="*/ 1 h 118"/>
                  <a:gd name="T16" fmla="*/ 1 w 153"/>
                  <a:gd name="T17" fmla="*/ 1 h 118"/>
                  <a:gd name="T18" fmla="*/ 1 w 153"/>
                  <a:gd name="T19" fmla="*/ 1 h 118"/>
                  <a:gd name="T20" fmla="*/ 1 w 153"/>
                  <a:gd name="T21" fmla="*/ 1 h 118"/>
                  <a:gd name="T22" fmla="*/ 1 w 153"/>
                  <a:gd name="T23" fmla="*/ 1 h 118"/>
                  <a:gd name="T24" fmla="*/ 1 w 153"/>
                  <a:gd name="T25" fmla="*/ 1 h 118"/>
                  <a:gd name="T26" fmla="*/ 1 w 153"/>
                  <a:gd name="T27" fmla="*/ 1 h 118"/>
                  <a:gd name="T28" fmla="*/ 1 w 153"/>
                  <a:gd name="T29" fmla="*/ 1 h 118"/>
                  <a:gd name="T30" fmla="*/ 1 w 153"/>
                  <a:gd name="T31" fmla="*/ 1 h 118"/>
                  <a:gd name="T32" fmla="*/ 1 w 153"/>
                  <a:gd name="T33" fmla="*/ 1 h 118"/>
                  <a:gd name="T34" fmla="*/ 1 w 153"/>
                  <a:gd name="T35" fmla="*/ 1 h 118"/>
                  <a:gd name="T36" fmla="*/ 1 w 153"/>
                  <a:gd name="T37" fmla="*/ 0 h 118"/>
                  <a:gd name="T38" fmla="*/ 1 w 153"/>
                  <a:gd name="T39" fmla="*/ 1 h 118"/>
                  <a:gd name="T40" fmla="*/ 1 w 153"/>
                  <a:gd name="T41" fmla="*/ 0 h 118"/>
                  <a:gd name="T42" fmla="*/ 1 w 153"/>
                  <a:gd name="T43" fmla="*/ 0 h 118"/>
                  <a:gd name="T44" fmla="*/ 0 w 153"/>
                  <a:gd name="T45" fmla="*/ 0 h 118"/>
                  <a:gd name="T46" fmla="*/ 0 w 153"/>
                  <a:gd name="T47" fmla="*/ 1 h 118"/>
                  <a:gd name="T48" fmla="*/ 0 w 153"/>
                  <a:gd name="T49" fmla="*/ 1 h 118"/>
                  <a:gd name="T50" fmla="*/ 0 w 153"/>
                  <a:gd name="T51" fmla="*/ 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18"/>
                  <a:gd name="T80" fmla="*/ 153 w 153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18">
                    <a:moveTo>
                      <a:pt x="0" y="12"/>
                    </a:moveTo>
                    <a:lnTo>
                      <a:pt x="0" y="24"/>
                    </a:lnTo>
                    <a:lnTo>
                      <a:pt x="13" y="36"/>
                    </a:lnTo>
                    <a:lnTo>
                      <a:pt x="24" y="47"/>
                    </a:lnTo>
                    <a:lnTo>
                      <a:pt x="47" y="60"/>
                    </a:lnTo>
                    <a:lnTo>
                      <a:pt x="59" y="71"/>
                    </a:lnTo>
                    <a:lnTo>
                      <a:pt x="82" y="82"/>
                    </a:lnTo>
                    <a:lnTo>
                      <a:pt x="106" y="94"/>
                    </a:lnTo>
                    <a:lnTo>
                      <a:pt x="117" y="106"/>
                    </a:lnTo>
                    <a:lnTo>
                      <a:pt x="130" y="118"/>
                    </a:lnTo>
                    <a:lnTo>
                      <a:pt x="153" y="94"/>
                    </a:lnTo>
                    <a:lnTo>
                      <a:pt x="130" y="82"/>
                    </a:lnTo>
                    <a:lnTo>
                      <a:pt x="117" y="71"/>
                    </a:lnTo>
                    <a:lnTo>
                      <a:pt x="95" y="60"/>
                    </a:lnTo>
                    <a:lnTo>
                      <a:pt x="82" y="47"/>
                    </a:lnTo>
                    <a:lnTo>
                      <a:pt x="59" y="36"/>
                    </a:lnTo>
                    <a:lnTo>
                      <a:pt x="47" y="24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7" name="Freeform 158"/>
              <p:cNvSpPr>
                <a:spLocks/>
              </p:cNvSpPr>
              <p:nvPr/>
            </p:nvSpPr>
            <p:spPr bwMode="auto">
              <a:xfrm>
                <a:off x="1041" y="1909"/>
                <a:ext cx="70" cy="223"/>
              </a:xfrm>
              <a:custGeom>
                <a:avLst/>
                <a:gdLst>
                  <a:gd name="T0" fmla="*/ 0 w 141"/>
                  <a:gd name="T1" fmla="*/ 0 h 445"/>
                  <a:gd name="T2" fmla="*/ 0 w 141"/>
                  <a:gd name="T3" fmla="*/ 0 h 445"/>
                  <a:gd name="T4" fmla="*/ 0 w 141"/>
                  <a:gd name="T5" fmla="*/ 1 h 445"/>
                  <a:gd name="T6" fmla="*/ 0 w 141"/>
                  <a:gd name="T7" fmla="*/ 1 h 445"/>
                  <a:gd name="T8" fmla="*/ 0 w 141"/>
                  <a:gd name="T9" fmla="*/ 1 h 445"/>
                  <a:gd name="T10" fmla="*/ 0 w 141"/>
                  <a:gd name="T11" fmla="*/ 1 h 445"/>
                  <a:gd name="T12" fmla="*/ 0 w 141"/>
                  <a:gd name="T13" fmla="*/ 1 h 445"/>
                  <a:gd name="T14" fmla="*/ 0 w 141"/>
                  <a:gd name="T15" fmla="*/ 1 h 445"/>
                  <a:gd name="T16" fmla="*/ 0 w 141"/>
                  <a:gd name="T17" fmla="*/ 1 h 445"/>
                  <a:gd name="T18" fmla="*/ 0 w 141"/>
                  <a:gd name="T19" fmla="*/ 1 h 445"/>
                  <a:gd name="T20" fmla="*/ 0 w 141"/>
                  <a:gd name="T21" fmla="*/ 1 h 445"/>
                  <a:gd name="T22" fmla="*/ 0 w 141"/>
                  <a:gd name="T23" fmla="*/ 1 h 445"/>
                  <a:gd name="T24" fmla="*/ 0 w 141"/>
                  <a:gd name="T25" fmla="*/ 1 h 445"/>
                  <a:gd name="T26" fmla="*/ 0 w 141"/>
                  <a:gd name="T27" fmla="*/ 1 h 445"/>
                  <a:gd name="T28" fmla="*/ 0 w 141"/>
                  <a:gd name="T29" fmla="*/ 1 h 445"/>
                  <a:gd name="T30" fmla="*/ 0 w 141"/>
                  <a:gd name="T31" fmla="*/ 1 h 445"/>
                  <a:gd name="T32" fmla="*/ 0 w 141"/>
                  <a:gd name="T33" fmla="*/ 1 h 445"/>
                  <a:gd name="T34" fmla="*/ 0 w 141"/>
                  <a:gd name="T35" fmla="*/ 1 h 445"/>
                  <a:gd name="T36" fmla="*/ 0 w 141"/>
                  <a:gd name="T37" fmla="*/ 1 h 445"/>
                  <a:gd name="T38" fmla="*/ 0 w 141"/>
                  <a:gd name="T39" fmla="*/ 1 h 445"/>
                  <a:gd name="T40" fmla="*/ 0 w 141"/>
                  <a:gd name="T41" fmla="*/ 1 h 445"/>
                  <a:gd name="T42" fmla="*/ 0 w 141"/>
                  <a:gd name="T43" fmla="*/ 0 h 445"/>
                  <a:gd name="T44" fmla="*/ 0 w 141"/>
                  <a:gd name="T45" fmla="*/ 0 h 445"/>
                  <a:gd name="T46" fmla="*/ 0 w 141"/>
                  <a:gd name="T47" fmla="*/ 0 h 445"/>
                  <a:gd name="T48" fmla="*/ 0 w 141"/>
                  <a:gd name="T49" fmla="*/ 0 h 445"/>
                  <a:gd name="T50" fmla="*/ 0 w 141"/>
                  <a:gd name="T51" fmla="*/ 0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1"/>
                  <a:gd name="T79" fmla="*/ 0 h 445"/>
                  <a:gd name="T80" fmla="*/ 141 w 141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1" h="445">
                    <a:moveTo>
                      <a:pt x="130" y="0"/>
                    </a:moveTo>
                    <a:lnTo>
                      <a:pt x="130" y="0"/>
                    </a:lnTo>
                    <a:lnTo>
                      <a:pt x="106" y="58"/>
                    </a:lnTo>
                    <a:lnTo>
                      <a:pt x="82" y="106"/>
                    </a:lnTo>
                    <a:lnTo>
                      <a:pt x="71" y="164"/>
                    </a:lnTo>
                    <a:lnTo>
                      <a:pt x="59" y="223"/>
                    </a:lnTo>
                    <a:lnTo>
                      <a:pt x="36" y="270"/>
                    </a:lnTo>
                    <a:lnTo>
                      <a:pt x="24" y="328"/>
                    </a:lnTo>
                    <a:lnTo>
                      <a:pt x="13" y="387"/>
                    </a:lnTo>
                    <a:lnTo>
                      <a:pt x="0" y="445"/>
                    </a:lnTo>
                    <a:lnTo>
                      <a:pt x="24" y="445"/>
                    </a:lnTo>
                    <a:lnTo>
                      <a:pt x="36" y="387"/>
                    </a:lnTo>
                    <a:lnTo>
                      <a:pt x="47" y="340"/>
                    </a:lnTo>
                    <a:lnTo>
                      <a:pt x="59" y="281"/>
                    </a:lnTo>
                    <a:lnTo>
                      <a:pt x="82" y="223"/>
                    </a:lnTo>
                    <a:lnTo>
                      <a:pt x="95" y="175"/>
                    </a:lnTo>
                    <a:lnTo>
                      <a:pt x="106" y="117"/>
                    </a:lnTo>
                    <a:lnTo>
                      <a:pt x="130" y="58"/>
                    </a:lnTo>
                    <a:lnTo>
                      <a:pt x="141" y="11"/>
                    </a:lnTo>
                    <a:lnTo>
                      <a:pt x="141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8" name="Freeform 159"/>
              <p:cNvSpPr>
                <a:spLocks/>
              </p:cNvSpPr>
              <p:nvPr/>
            </p:nvSpPr>
            <p:spPr bwMode="auto">
              <a:xfrm>
                <a:off x="1106" y="1850"/>
                <a:ext cx="70" cy="65"/>
              </a:xfrm>
              <a:custGeom>
                <a:avLst/>
                <a:gdLst>
                  <a:gd name="T0" fmla="*/ 1 w 140"/>
                  <a:gd name="T1" fmla="*/ 0 h 128"/>
                  <a:gd name="T2" fmla="*/ 1 w 140"/>
                  <a:gd name="T3" fmla="*/ 0 h 128"/>
                  <a:gd name="T4" fmla="*/ 1 w 140"/>
                  <a:gd name="T5" fmla="*/ 0 h 128"/>
                  <a:gd name="T6" fmla="*/ 1 w 140"/>
                  <a:gd name="T7" fmla="*/ 1 h 128"/>
                  <a:gd name="T8" fmla="*/ 1 w 140"/>
                  <a:gd name="T9" fmla="*/ 1 h 128"/>
                  <a:gd name="T10" fmla="*/ 1 w 140"/>
                  <a:gd name="T11" fmla="*/ 1 h 128"/>
                  <a:gd name="T12" fmla="*/ 1 w 140"/>
                  <a:gd name="T13" fmla="*/ 1 h 128"/>
                  <a:gd name="T14" fmla="*/ 1 w 140"/>
                  <a:gd name="T15" fmla="*/ 1 h 128"/>
                  <a:gd name="T16" fmla="*/ 1 w 140"/>
                  <a:gd name="T17" fmla="*/ 1 h 128"/>
                  <a:gd name="T18" fmla="*/ 0 w 140"/>
                  <a:gd name="T19" fmla="*/ 1 h 128"/>
                  <a:gd name="T20" fmla="*/ 1 w 140"/>
                  <a:gd name="T21" fmla="*/ 1 h 128"/>
                  <a:gd name="T22" fmla="*/ 1 w 140"/>
                  <a:gd name="T23" fmla="*/ 1 h 128"/>
                  <a:gd name="T24" fmla="*/ 1 w 140"/>
                  <a:gd name="T25" fmla="*/ 1 h 128"/>
                  <a:gd name="T26" fmla="*/ 1 w 140"/>
                  <a:gd name="T27" fmla="*/ 1 h 128"/>
                  <a:gd name="T28" fmla="*/ 1 w 140"/>
                  <a:gd name="T29" fmla="*/ 1 h 128"/>
                  <a:gd name="T30" fmla="*/ 1 w 140"/>
                  <a:gd name="T31" fmla="*/ 1 h 128"/>
                  <a:gd name="T32" fmla="*/ 1 w 140"/>
                  <a:gd name="T33" fmla="*/ 1 h 128"/>
                  <a:gd name="T34" fmla="*/ 1 w 140"/>
                  <a:gd name="T35" fmla="*/ 1 h 128"/>
                  <a:gd name="T36" fmla="*/ 1 w 140"/>
                  <a:gd name="T37" fmla="*/ 1 h 128"/>
                  <a:gd name="T38" fmla="*/ 1 w 140"/>
                  <a:gd name="T39" fmla="*/ 1 h 128"/>
                  <a:gd name="T40" fmla="*/ 1 w 140"/>
                  <a:gd name="T41" fmla="*/ 1 h 128"/>
                  <a:gd name="T42" fmla="*/ 1 w 140"/>
                  <a:gd name="T43" fmla="*/ 1 h 128"/>
                  <a:gd name="T44" fmla="*/ 1 w 140"/>
                  <a:gd name="T45" fmla="*/ 0 h 128"/>
                  <a:gd name="T46" fmla="*/ 1 w 140"/>
                  <a:gd name="T47" fmla="*/ 0 h 128"/>
                  <a:gd name="T48" fmla="*/ 1 w 140"/>
                  <a:gd name="T49" fmla="*/ 0 h 128"/>
                  <a:gd name="T50" fmla="*/ 1 w 140"/>
                  <a:gd name="T51" fmla="*/ 0 h 1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0"/>
                  <a:gd name="T79" fmla="*/ 0 h 128"/>
                  <a:gd name="T80" fmla="*/ 140 w 140"/>
                  <a:gd name="T81" fmla="*/ 128 h 1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0" h="128">
                    <a:moveTo>
                      <a:pt x="140" y="0"/>
                    </a:moveTo>
                    <a:lnTo>
                      <a:pt x="128" y="0"/>
                    </a:lnTo>
                    <a:lnTo>
                      <a:pt x="105" y="0"/>
                    </a:lnTo>
                    <a:lnTo>
                      <a:pt x="93" y="11"/>
                    </a:lnTo>
                    <a:lnTo>
                      <a:pt x="69" y="35"/>
                    </a:lnTo>
                    <a:lnTo>
                      <a:pt x="58" y="47"/>
                    </a:lnTo>
                    <a:lnTo>
                      <a:pt x="47" y="70"/>
                    </a:lnTo>
                    <a:lnTo>
                      <a:pt x="23" y="82"/>
                    </a:lnTo>
                    <a:lnTo>
                      <a:pt x="11" y="106"/>
                    </a:lnTo>
                    <a:lnTo>
                      <a:pt x="0" y="117"/>
                    </a:lnTo>
                    <a:lnTo>
                      <a:pt x="11" y="128"/>
                    </a:lnTo>
                    <a:lnTo>
                      <a:pt x="34" y="117"/>
                    </a:lnTo>
                    <a:lnTo>
                      <a:pt x="47" y="106"/>
                    </a:lnTo>
                    <a:lnTo>
                      <a:pt x="58" y="82"/>
                    </a:lnTo>
                    <a:lnTo>
                      <a:pt x="69" y="70"/>
                    </a:lnTo>
                    <a:lnTo>
                      <a:pt x="93" y="47"/>
                    </a:lnTo>
                    <a:lnTo>
                      <a:pt x="105" y="35"/>
                    </a:lnTo>
                    <a:lnTo>
                      <a:pt x="117" y="24"/>
                    </a:lnTo>
                    <a:lnTo>
                      <a:pt x="140" y="11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40" y="0"/>
                    </a:lnTo>
                    <a:lnTo>
                      <a:pt x="128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9" name="Freeform 160"/>
              <p:cNvSpPr>
                <a:spLocks/>
              </p:cNvSpPr>
              <p:nvPr/>
            </p:nvSpPr>
            <p:spPr bwMode="auto">
              <a:xfrm>
                <a:off x="1164" y="1850"/>
                <a:ext cx="65" cy="112"/>
              </a:xfrm>
              <a:custGeom>
                <a:avLst/>
                <a:gdLst>
                  <a:gd name="T0" fmla="*/ 1 w 129"/>
                  <a:gd name="T1" fmla="*/ 1 h 223"/>
                  <a:gd name="T2" fmla="*/ 1 w 129"/>
                  <a:gd name="T3" fmla="*/ 1 h 223"/>
                  <a:gd name="T4" fmla="*/ 1 w 129"/>
                  <a:gd name="T5" fmla="*/ 1 h 223"/>
                  <a:gd name="T6" fmla="*/ 1 w 129"/>
                  <a:gd name="T7" fmla="*/ 1 h 223"/>
                  <a:gd name="T8" fmla="*/ 1 w 129"/>
                  <a:gd name="T9" fmla="*/ 1 h 223"/>
                  <a:gd name="T10" fmla="*/ 1 w 129"/>
                  <a:gd name="T11" fmla="*/ 1 h 223"/>
                  <a:gd name="T12" fmla="*/ 1 w 129"/>
                  <a:gd name="T13" fmla="*/ 1 h 223"/>
                  <a:gd name="T14" fmla="*/ 1 w 129"/>
                  <a:gd name="T15" fmla="*/ 1 h 223"/>
                  <a:gd name="T16" fmla="*/ 1 w 129"/>
                  <a:gd name="T17" fmla="*/ 1 h 223"/>
                  <a:gd name="T18" fmla="*/ 1 w 129"/>
                  <a:gd name="T19" fmla="*/ 0 h 223"/>
                  <a:gd name="T20" fmla="*/ 0 w 129"/>
                  <a:gd name="T21" fmla="*/ 1 h 223"/>
                  <a:gd name="T22" fmla="*/ 1 w 129"/>
                  <a:gd name="T23" fmla="*/ 1 h 223"/>
                  <a:gd name="T24" fmla="*/ 1 w 129"/>
                  <a:gd name="T25" fmla="*/ 1 h 223"/>
                  <a:gd name="T26" fmla="*/ 1 w 129"/>
                  <a:gd name="T27" fmla="*/ 1 h 223"/>
                  <a:gd name="T28" fmla="*/ 1 w 129"/>
                  <a:gd name="T29" fmla="*/ 1 h 223"/>
                  <a:gd name="T30" fmla="*/ 1 w 129"/>
                  <a:gd name="T31" fmla="*/ 1 h 223"/>
                  <a:gd name="T32" fmla="*/ 1 w 129"/>
                  <a:gd name="T33" fmla="*/ 1 h 223"/>
                  <a:gd name="T34" fmla="*/ 1 w 129"/>
                  <a:gd name="T35" fmla="*/ 1 h 223"/>
                  <a:gd name="T36" fmla="*/ 1 w 129"/>
                  <a:gd name="T37" fmla="*/ 1 h 223"/>
                  <a:gd name="T38" fmla="*/ 1 w 129"/>
                  <a:gd name="T39" fmla="*/ 1 h 223"/>
                  <a:gd name="T40" fmla="*/ 1 w 129"/>
                  <a:gd name="T41" fmla="*/ 1 h 223"/>
                  <a:gd name="T42" fmla="*/ 1 w 129"/>
                  <a:gd name="T43" fmla="*/ 1 h 223"/>
                  <a:gd name="T44" fmla="*/ 1 w 129"/>
                  <a:gd name="T45" fmla="*/ 1 h 223"/>
                  <a:gd name="T46" fmla="*/ 1 w 129"/>
                  <a:gd name="T47" fmla="*/ 1 h 223"/>
                  <a:gd name="T48" fmla="*/ 1 w 129"/>
                  <a:gd name="T49" fmla="*/ 1 h 223"/>
                  <a:gd name="T50" fmla="*/ 1 w 129"/>
                  <a:gd name="T51" fmla="*/ 1 h 2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9"/>
                  <a:gd name="T79" fmla="*/ 0 h 223"/>
                  <a:gd name="T80" fmla="*/ 129 w 129"/>
                  <a:gd name="T81" fmla="*/ 223 h 2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9" h="223">
                    <a:moveTo>
                      <a:pt x="129" y="210"/>
                    </a:moveTo>
                    <a:lnTo>
                      <a:pt x="129" y="210"/>
                    </a:lnTo>
                    <a:lnTo>
                      <a:pt x="117" y="188"/>
                    </a:lnTo>
                    <a:lnTo>
                      <a:pt x="105" y="152"/>
                    </a:lnTo>
                    <a:lnTo>
                      <a:pt x="93" y="128"/>
                    </a:lnTo>
                    <a:lnTo>
                      <a:pt x="82" y="106"/>
                    </a:lnTo>
                    <a:lnTo>
                      <a:pt x="70" y="70"/>
                    </a:lnTo>
                    <a:lnTo>
                      <a:pt x="58" y="47"/>
                    </a:lnTo>
                    <a:lnTo>
                      <a:pt x="34" y="24"/>
                    </a:lnTo>
                    <a:lnTo>
                      <a:pt x="23" y="0"/>
                    </a:lnTo>
                    <a:lnTo>
                      <a:pt x="0" y="11"/>
                    </a:lnTo>
                    <a:lnTo>
                      <a:pt x="11" y="35"/>
                    </a:lnTo>
                    <a:lnTo>
                      <a:pt x="34" y="58"/>
                    </a:lnTo>
                    <a:lnTo>
                      <a:pt x="47" y="82"/>
                    </a:lnTo>
                    <a:lnTo>
                      <a:pt x="58" y="117"/>
                    </a:lnTo>
                    <a:lnTo>
                      <a:pt x="70" y="140"/>
                    </a:lnTo>
                    <a:lnTo>
                      <a:pt x="82" y="164"/>
                    </a:lnTo>
                    <a:lnTo>
                      <a:pt x="93" y="188"/>
                    </a:lnTo>
                    <a:lnTo>
                      <a:pt x="105" y="210"/>
                    </a:lnTo>
                    <a:lnTo>
                      <a:pt x="93" y="210"/>
                    </a:lnTo>
                    <a:lnTo>
                      <a:pt x="105" y="210"/>
                    </a:lnTo>
                    <a:lnTo>
                      <a:pt x="105" y="223"/>
                    </a:lnTo>
                    <a:lnTo>
                      <a:pt x="117" y="223"/>
                    </a:lnTo>
                    <a:lnTo>
                      <a:pt x="129" y="223"/>
                    </a:lnTo>
                    <a:lnTo>
                      <a:pt x="129" y="21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0" name="Freeform 161"/>
              <p:cNvSpPr>
                <a:spLocks/>
              </p:cNvSpPr>
              <p:nvPr/>
            </p:nvSpPr>
            <p:spPr bwMode="auto">
              <a:xfrm>
                <a:off x="1487" y="1493"/>
                <a:ext cx="23" cy="35"/>
              </a:xfrm>
              <a:custGeom>
                <a:avLst/>
                <a:gdLst>
                  <a:gd name="T0" fmla="*/ 0 w 47"/>
                  <a:gd name="T1" fmla="*/ 0 h 70"/>
                  <a:gd name="T2" fmla="*/ 0 w 47"/>
                  <a:gd name="T3" fmla="*/ 0 h 70"/>
                  <a:gd name="T4" fmla="*/ 0 w 47"/>
                  <a:gd name="T5" fmla="*/ 0 h 70"/>
                  <a:gd name="T6" fmla="*/ 0 w 47"/>
                  <a:gd name="T7" fmla="*/ 1 h 70"/>
                  <a:gd name="T8" fmla="*/ 0 w 47"/>
                  <a:gd name="T9" fmla="*/ 1 h 70"/>
                  <a:gd name="T10" fmla="*/ 0 w 47"/>
                  <a:gd name="T11" fmla="*/ 1 h 70"/>
                  <a:gd name="T12" fmla="*/ 0 w 47"/>
                  <a:gd name="T13" fmla="*/ 1 h 70"/>
                  <a:gd name="T14" fmla="*/ 0 w 47"/>
                  <a:gd name="T15" fmla="*/ 1 h 70"/>
                  <a:gd name="T16" fmla="*/ 0 w 47"/>
                  <a:gd name="T17" fmla="*/ 1 h 70"/>
                  <a:gd name="T18" fmla="*/ 0 w 47"/>
                  <a:gd name="T19" fmla="*/ 1 h 70"/>
                  <a:gd name="T20" fmla="*/ 0 w 47"/>
                  <a:gd name="T21" fmla="*/ 1 h 70"/>
                  <a:gd name="T22" fmla="*/ 0 w 47"/>
                  <a:gd name="T23" fmla="*/ 1 h 70"/>
                  <a:gd name="T24" fmla="*/ 0 w 47"/>
                  <a:gd name="T25" fmla="*/ 1 h 70"/>
                  <a:gd name="T26" fmla="*/ 0 w 47"/>
                  <a:gd name="T27" fmla="*/ 1 h 70"/>
                  <a:gd name="T28" fmla="*/ 0 w 47"/>
                  <a:gd name="T29" fmla="*/ 0 h 70"/>
                  <a:gd name="T30" fmla="*/ 0 w 47"/>
                  <a:gd name="T31" fmla="*/ 0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24" y="0"/>
                    </a:moveTo>
                    <a:lnTo>
                      <a:pt x="35" y="0"/>
                    </a:lnTo>
                    <a:lnTo>
                      <a:pt x="47" y="0"/>
                    </a:lnTo>
                    <a:lnTo>
                      <a:pt x="47" y="23"/>
                    </a:lnTo>
                    <a:lnTo>
                      <a:pt x="47" y="36"/>
                    </a:lnTo>
                    <a:lnTo>
                      <a:pt x="47" y="47"/>
                    </a:lnTo>
                    <a:lnTo>
                      <a:pt x="47" y="59"/>
                    </a:lnTo>
                    <a:lnTo>
                      <a:pt x="35" y="70"/>
                    </a:lnTo>
                    <a:lnTo>
                      <a:pt x="24" y="70"/>
                    </a:lnTo>
                    <a:lnTo>
                      <a:pt x="11" y="59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0" y="23"/>
                    </a:lnTo>
                    <a:lnTo>
                      <a:pt x="1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1" name="Freeform 162"/>
              <p:cNvSpPr>
                <a:spLocks/>
              </p:cNvSpPr>
              <p:nvPr/>
            </p:nvSpPr>
            <p:spPr bwMode="auto">
              <a:xfrm>
                <a:off x="1498" y="1482"/>
                <a:ext cx="23" cy="29"/>
              </a:xfrm>
              <a:custGeom>
                <a:avLst/>
                <a:gdLst>
                  <a:gd name="T0" fmla="*/ 1 w 46"/>
                  <a:gd name="T1" fmla="*/ 0 h 59"/>
                  <a:gd name="T2" fmla="*/ 1 w 46"/>
                  <a:gd name="T3" fmla="*/ 0 h 59"/>
                  <a:gd name="T4" fmla="*/ 1 w 46"/>
                  <a:gd name="T5" fmla="*/ 0 h 59"/>
                  <a:gd name="T6" fmla="*/ 1 w 46"/>
                  <a:gd name="T7" fmla="*/ 0 h 59"/>
                  <a:gd name="T8" fmla="*/ 1 w 46"/>
                  <a:gd name="T9" fmla="*/ 0 h 59"/>
                  <a:gd name="T10" fmla="*/ 0 w 46"/>
                  <a:gd name="T11" fmla="*/ 0 h 59"/>
                  <a:gd name="T12" fmla="*/ 0 w 46"/>
                  <a:gd name="T13" fmla="*/ 0 h 59"/>
                  <a:gd name="T14" fmla="*/ 1 w 46"/>
                  <a:gd name="T15" fmla="*/ 0 h 59"/>
                  <a:gd name="T16" fmla="*/ 1 w 46"/>
                  <a:gd name="T17" fmla="*/ 0 h 59"/>
                  <a:gd name="T18" fmla="*/ 1 w 46"/>
                  <a:gd name="T19" fmla="*/ 0 h 59"/>
                  <a:gd name="T20" fmla="*/ 1 w 46"/>
                  <a:gd name="T21" fmla="*/ 0 h 59"/>
                  <a:gd name="T22" fmla="*/ 1 w 46"/>
                  <a:gd name="T23" fmla="*/ 0 h 59"/>
                  <a:gd name="T24" fmla="*/ 1 w 4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59"/>
                  <a:gd name="T41" fmla="*/ 46 w 46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59">
                    <a:moveTo>
                      <a:pt x="46" y="59"/>
                    </a:moveTo>
                    <a:lnTo>
                      <a:pt x="46" y="59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11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46"/>
                    </a:lnTo>
                    <a:lnTo>
                      <a:pt x="11" y="59"/>
                    </a:lnTo>
                    <a:lnTo>
                      <a:pt x="46" y="5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2" name="Freeform 163"/>
              <p:cNvSpPr>
                <a:spLocks/>
              </p:cNvSpPr>
              <p:nvPr/>
            </p:nvSpPr>
            <p:spPr bwMode="auto">
              <a:xfrm>
                <a:off x="1498" y="1511"/>
                <a:ext cx="23" cy="29"/>
              </a:xfrm>
              <a:custGeom>
                <a:avLst/>
                <a:gdLst>
                  <a:gd name="T0" fmla="*/ 0 w 46"/>
                  <a:gd name="T1" fmla="*/ 1 h 58"/>
                  <a:gd name="T2" fmla="*/ 0 w 46"/>
                  <a:gd name="T3" fmla="*/ 1 h 58"/>
                  <a:gd name="T4" fmla="*/ 1 w 46"/>
                  <a:gd name="T5" fmla="*/ 1 h 58"/>
                  <a:gd name="T6" fmla="*/ 1 w 46"/>
                  <a:gd name="T7" fmla="*/ 1 h 58"/>
                  <a:gd name="T8" fmla="*/ 1 w 46"/>
                  <a:gd name="T9" fmla="*/ 1 h 58"/>
                  <a:gd name="T10" fmla="*/ 1 w 46"/>
                  <a:gd name="T11" fmla="*/ 0 h 58"/>
                  <a:gd name="T12" fmla="*/ 1 w 46"/>
                  <a:gd name="T13" fmla="*/ 0 h 58"/>
                  <a:gd name="T14" fmla="*/ 1 w 46"/>
                  <a:gd name="T15" fmla="*/ 1 h 58"/>
                  <a:gd name="T16" fmla="*/ 1 w 46"/>
                  <a:gd name="T17" fmla="*/ 1 h 58"/>
                  <a:gd name="T18" fmla="*/ 1 w 46"/>
                  <a:gd name="T19" fmla="*/ 1 h 58"/>
                  <a:gd name="T20" fmla="*/ 0 w 46"/>
                  <a:gd name="T21" fmla="*/ 1 h 58"/>
                  <a:gd name="T22" fmla="*/ 0 w 46"/>
                  <a:gd name="T23" fmla="*/ 1 h 58"/>
                  <a:gd name="T24" fmla="*/ 0 w 46"/>
                  <a:gd name="T25" fmla="*/ 1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58"/>
                  <a:gd name="T41" fmla="*/ 46 w 4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58">
                    <a:moveTo>
                      <a:pt x="0" y="58"/>
                    </a:moveTo>
                    <a:lnTo>
                      <a:pt x="0" y="58"/>
                    </a:lnTo>
                    <a:lnTo>
                      <a:pt x="23" y="46"/>
                    </a:lnTo>
                    <a:lnTo>
                      <a:pt x="35" y="34"/>
                    </a:lnTo>
                    <a:lnTo>
                      <a:pt x="35" y="23"/>
                    </a:lnTo>
                    <a:lnTo>
                      <a:pt x="46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11" y="23"/>
                    </a:lnTo>
                    <a:lnTo>
                      <a:pt x="0" y="2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3" name="Freeform 164"/>
              <p:cNvSpPr>
                <a:spLocks/>
              </p:cNvSpPr>
              <p:nvPr/>
            </p:nvSpPr>
            <p:spPr bwMode="auto">
              <a:xfrm>
                <a:off x="1481" y="1511"/>
                <a:ext cx="17" cy="29"/>
              </a:xfrm>
              <a:custGeom>
                <a:avLst/>
                <a:gdLst>
                  <a:gd name="T0" fmla="*/ 0 w 35"/>
                  <a:gd name="T1" fmla="*/ 0 h 58"/>
                  <a:gd name="T2" fmla="*/ 0 w 35"/>
                  <a:gd name="T3" fmla="*/ 0 h 58"/>
                  <a:gd name="T4" fmla="*/ 0 w 35"/>
                  <a:gd name="T5" fmla="*/ 1 h 58"/>
                  <a:gd name="T6" fmla="*/ 0 w 35"/>
                  <a:gd name="T7" fmla="*/ 1 h 58"/>
                  <a:gd name="T8" fmla="*/ 0 w 35"/>
                  <a:gd name="T9" fmla="*/ 1 h 58"/>
                  <a:gd name="T10" fmla="*/ 0 w 35"/>
                  <a:gd name="T11" fmla="*/ 1 h 58"/>
                  <a:gd name="T12" fmla="*/ 0 w 35"/>
                  <a:gd name="T13" fmla="*/ 1 h 58"/>
                  <a:gd name="T14" fmla="*/ 0 w 35"/>
                  <a:gd name="T15" fmla="*/ 1 h 58"/>
                  <a:gd name="T16" fmla="*/ 0 w 35"/>
                  <a:gd name="T17" fmla="*/ 1 h 58"/>
                  <a:gd name="T18" fmla="*/ 0 w 35"/>
                  <a:gd name="T19" fmla="*/ 1 h 58"/>
                  <a:gd name="T20" fmla="*/ 0 w 35"/>
                  <a:gd name="T21" fmla="*/ 0 h 58"/>
                  <a:gd name="T22" fmla="*/ 0 w 35"/>
                  <a:gd name="T23" fmla="*/ 0 h 58"/>
                  <a:gd name="T24" fmla="*/ 0 w 35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8"/>
                  <a:gd name="T41" fmla="*/ 35 w 35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11" y="34"/>
                    </a:lnTo>
                    <a:lnTo>
                      <a:pt x="22" y="46"/>
                    </a:lnTo>
                    <a:lnTo>
                      <a:pt x="35" y="58"/>
                    </a:lnTo>
                    <a:lnTo>
                      <a:pt x="35" y="23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4" name="Freeform 165"/>
              <p:cNvSpPr>
                <a:spLocks/>
              </p:cNvSpPr>
              <p:nvPr/>
            </p:nvSpPr>
            <p:spPr bwMode="auto">
              <a:xfrm>
                <a:off x="1481" y="1482"/>
                <a:ext cx="17" cy="29"/>
              </a:xfrm>
              <a:custGeom>
                <a:avLst/>
                <a:gdLst>
                  <a:gd name="T0" fmla="*/ 0 w 35"/>
                  <a:gd name="T1" fmla="*/ 0 h 59"/>
                  <a:gd name="T2" fmla="*/ 0 w 35"/>
                  <a:gd name="T3" fmla="*/ 0 h 59"/>
                  <a:gd name="T4" fmla="*/ 0 w 35"/>
                  <a:gd name="T5" fmla="*/ 0 h 59"/>
                  <a:gd name="T6" fmla="*/ 0 w 35"/>
                  <a:gd name="T7" fmla="*/ 0 h 59"/>
                  <a:gd name="T8" fmla="*/ 0 w 35"/>
                  <a:gd name="T9" fmla="*/ 0 h 59"/>
                  <a:gd name="T10" fmla="*/ 0 w 35"/>
                  <a:gd name="T11" fmla="*/ 0 h 59"/>
                  <a:gd name="T12" fmla="*/ 0 w 35"/>
                  <a:gd name="T13" fmla="*/ 0 h 59"/>
                  <a:gd name="T14" fmla="*/ 0 w 35"/>
                  <a:gd name="T15" fmla="*/ 0 h 59"/>
                  <a:gd name="T16" fmla="*/ 0 w 35"/>
                  <a:gd name="T17" fmla="*/ 0 h 59"/>
                  <a:gd name="T18" fmla="*/ 0 w 35"/>
                  <a:gd name="T19" fmla="*/ 0 h 59"/>
                  <a:gd name="T20" fmla="*/ 0 w 35"/>
                  <a:gd name="T21" fmla="*/ 0 h 59"/>
                  <a:gd name="T22" fmla="*/ 0 w 35"/>
                  <a:gd name="T23" fmla="*/ 0 h 59"/>
                  <a:gd name="T24" fmla="*/ 0 w 35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9"/>
                  <a:gd name="T41" fmla="*/ 35 w 3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9">
                    <a:moveTo>
                      <a:pt x="35" y="0"/>
                    </a:moveTo>
                    <a:lnTo>
                      <a:pt x="35" y="0"/>
                    </a:lnTo>
                    <a:lnTo>
                      <a:pt x="22" y="11"/>
                    </a:lnTo>
                    <a:lnTo>
                      <a:pt x="11" y="23"/>
                    </a:lnTo>
                    <a:lnTo>
                      <a:pt x="0" y="35"/>
                    </a:lnTo>
                    <a:lnTo>
                      <a:pt x="0" y="59"/>
                    </a:lnTo>
                    <a:lnTo>
                      <a:pt x="22" y="59"/>
                    </a:lnTo>
                    <a:lnTo>
                      <a:pt x="22" y="46"/>
                    </a:lnTo>
                    <a:lnTo>
                      <a:pt x="35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5" name="Freeform 166"/>
              <p:cNvSpPr>
                <a:spLocks/>
              </p:cNvSpPr>
              <p:nvPr/>
            </p:nvSpPr>
            <p:spPr bwMode="auto">
              <a:xfrm>
                <a:off x="1217" y="1956"/>
                <a:ext cx="170" cy="275"/>
              </a:xfrm>
              <a:custGeom>
                <a:avLst/>
                <a:gdLst>
                  <a:gd name="T0" fmla="*/ 1 w 340"/>
                  <a:gd name="T1" fmla="*/ 0 h 551"/>
                  <a:gd name="T2" fmla="*/ 1 w 340"/>
                  <a:gd name="T3" fmla="*/ 0 h 551"/>
                  <a:gd name="T4" fmla="*/ 1 w 340"/>
                  <a:gd name="T5" fmla="*/ 0 h 551"/>
                  <a:gd name="T6" fmla="*/ 1 w 340"/>
                  <a:gd name="T7" fmla="*/ 0 h 551"/>
                  <a:gd name="T8" fmla="*/ 1 w 340"/>
                  <a:gd name="T9" fmla="*/ 0 h 551"/>
                  <a:gd name="T10" fmla="*/ 1 w 340"/>
                  <a:gd name="T11" fmla="*/ 0 h 551"/>
                  <a:gd name="T12" fmla="*/ 1 w 340"/>
                  <a:gd name="T13" fmla="*/ 0 h 551"/>
                  <a:gd name="T14" fmla="*/ 1 w 340"/>
                  <a:gd name="T15" fmla="*/ 0 h 551"/>
                  <a:gd name="T16" fmla="*/ 1 w 340"/>
                  <a:gd name="T17" fmla="*/ 0 h 551"/>
                  <a:gd name="T18" fmla="*/ 1 w 340"/>
                  <a:gd name="T19" fmla="*/ 0 h 551"/>
                  <a:gd name="T20" fmla="*/ 1 w 340"/>
                  <a:gd name="T21" fmla="*/ 0 h 551"/>
                  <a:gd name="T22" fmla="*/ 1 w 340"/>
                  <a:gd name="T23" fmla="*/ 0 h 551"/>
                  <a:gd name="T24" fmla="*/ 0 w 340"/>
                  <a:gd name="T25" fmla="*/ 0 h 551"/>
                  <a:gd name="T26" fmla="*/ 1 w 340"/>
                  <a:gd name="T27" fmla="*/ 0 h 551"/>
                  <a:gd name="T28" fmla="*/ 1 w 340"/>
                  <a:gd name="T29" fmla="*/ 0 h 551"/>
                  <a:gd name="T30" fmla="*/ 1 w 340"/>
                  <a:gd name="T31" fmla="*/ 0 h 551"/>
                  <a:gd name="T32" fmla="*/ 1 w 340"/>
                  <a:gd name="T33" fmla="*/ 0 h 551"/>
                  <a:gd name="T34" fmla="*/ 1 w 340"/>
                  <a:gd name="T35" fmla="*/ 0 h 551"/>
                  <a:gd name="T36" fmla="*/ 1 w 340"/>
                  <a:gd name="T37" fmla="*/ 0 h 551"/>
                  <a:gd name="T38" fmla="*/ 1 w 340"/>
                  <a:gd name="T39" fmla="*/ 0 h 551"/>
                  <a:gd name="T40" fmla="*/ 1 w 340"/>
                  <a:gd name="T41" fmla="*/ 0 h 551"/>
                  <a:gd name="T42" fmla="*/ 1 w 340"/>
                  <a:gd name="T43" fmla="*/ 0 h 551"/>
                  <a:gd name="T44" fmla="*/ 1 w 340"/>
                  <a:gd name="T45" fmla="*/ 0 h 551"/>
                  <a:gd name="T46" fmla="*/ 1 w 340"/>
                  <a:gd name="T47" fmla="*/ 0 h 551"/>
                  <a:gd name="T48" fmla="*/ 1 w 340"/>
                  <a:gd name="T49" fmla="*/ 0 h 551"/>
                  <a:gd name="T50" fmla="*/ 1 w 340"/>
                  <a:gd name="T51" fmla="*/ 0 h 551"/>
                  <a:gd name="T52" fmla="*/ 1 w 340"/>
                  <a:gd name="T53" fmla="*/ 0 h 551"/>
                  <a:gd name="T54" fmla="*/ 1 w 340"/>
                  <a:gd name="T55" fmla="*/ 0 h 551"/>
                  <a:gd name="T56" fmla="*/ 1 w 340"/>
                  <a:gd name="T57" fmla="*/ 0 h 551"/>
                  <a:gd name="T58" fmla="*/ 1 w 340"/>
                  <a:gd name="T59" fmla="*/ 0 h 551"/>
                  <a:gd name="T60" fmla="*/ 1 w 340"/>
                  <a:gd name="T61" fmla="*/ 0 h 551"/>
                  <a:gd name="T62" fmla="*/ 1 w 340"/>
                  <a:gd name="T63" fmla="*/ 0 h 551"/>
                  <a:gd name="T64" fmla="*/ 1 w 340"/>
                  <a:gd name="T65" fmla="*/ 0 h 551"/>
                  <a:gd name="T66" fmla="*/ 1 w 340"/>
                  <a:gd name="T67" fmla="*/ 0 h 551"/>
                  <a:gd name="T68" fmla="*/ 1 w 340"/>
                  <a:gd name="T69" fmla="*/ 0 h 551"/>
                  <a:gd name="T70" fmla="*/ 1 w 340"/>
                  <a:gd name="T71" fmla="*/ 0 h 551"/>
                  <a:gd name="T72" fmla="*/ 1 w 340"/>
                  <a:gd name="T73" fmla="*/ 0 h 551"/>
                  <a:gd name="T74" fmla="*/ 1 w 340"/>
                  <a:gd name="T75" fmla="*/ 0 h 551"/>
                  <a:gd name="T76" fmla="*/ 1 w 340"/>
                  <a:gd name="T77" fmla="*/ 0 h 551"/>
                  <a:gd name="T78" fmla="*/ 1 w 340"/>
                  <a:gd name="T79" fmla="*/ 0 h 551"/>
                  <a:gd name="T80" fmla="*/ 1 w 340"/>
                  <a:gd name="T81" fmla="*/ 0 h 551"/>
                  <a:gd name="T82" fmla="*/ 1 w 340"/>
                  <a:gd name="T83" fmla="*/ 0 h 551"/>
                  <a:gd name="T84" fmla="*/ 1 w 340"/>
                  <a:gd name="T85" fmla="*/ 0 h 551"/>
                  <a:gd name="T86" fmla="*/ 1 w 340"/>
                  <a:gd name="T87" fmla="*/ 0 h 551"/>
                  <a:gd name="T88" fmla="*/ 1 w 340"/>
                  <a:gd name="T89" fmla="*/ 0 h 5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0"/>
                  <a:gd name="T136" fmla="*/ 0 h 551"/>
                  <a:gd name="T137" fmla="*/ 340 w 340"/>
                  <a:gd name="T138" fmla="*/ 551 h 5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0" h="551">
                    <a:moveTo>
                      <a:pt x="94" y="551"/>
                    </a:moveTo>
                    <a:lnTo>
                      <a:pt x="82" y="551"/>
                    </a:lnTo>
                    <a:lnTo>
                      <a:pt x="70" y="551"/>
                    </a:lnTo>
                    <a:lnTo>
                      <a:pt x="59" y="551"/>
                    </a:lnTo>
                    <a:lnTo>
                      <a:pt x="46" y="551"/>
                    </a:lnTo>
                    <a:lnTo>
                      <a:pt x="35" y="551"/>
                    </a:lnTo>
                    <a:lnTo>
                      <a:pt x="24" y="551"/>
                    </a:lnTo>
                    <a:lnTo>
                      <a:pt x="12" y="551"/>
                    </a:lnTo>
                    <a:lnTo>
                      <a:pt x="12" y="411"/>
                    </a:lnTo>
                    <a:lnTo>
                      <a:pt x="12" y="270"/>
                    </a:lnTo>
                    <a:lnTo>
                      <a:pt x="12" y="141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35" y="59"/>
                    </a:lnTo>
                    <a:lnTo>
                      <a:pt x="46" y="95"/>
                    </a:lnTo>
                    <a:lnTo>
                      <a:pt x="70" y="118"/>
                    </a:lnTo>
                    <a:lnTo>
                      <a:pt x="82" y="141"/>
                    </a:lnTo>
                    <a:lnTo>
                      <a:pt x="94" y="177"/>
                    </a:lnTo>
                    <a:lnTo>
                      <a:pt x="117" y="199"/>
                    </a:lnTo>
                    <a:lnTo>
                      <a:pt x="128" y="235"/>
                    </a:lnTo>
                    <a:lnTo>
                      <a:pt x="164" y="235"/>
                    </a:lnTo>
                    <a:lnTo>
                      <a:pt x="187" y="247"/>
                    </a:lnTo>
                    <a:lnTo>
                      <a:pt x="211" y="247"/>
                    </a:lnTo>
                    <a:lnTo>
                      <a:pt x="234" y="259"/>
                    </a:lnTo>
                    <a:lnTo>
                      <a:pt x="269" y="259"/>
                    </a:lnTo>
                    <a:lnTo>
                      <a:pt x="293" y="259"/>
                    </a:lnTo>
                    <a:lnTo>
                      <a:pt x="316" y="259"/>
                    </a:lnTo>
                    <a:lnTo>
                      <a:pt x="340" y="259"/>
                    </a:lnTo>
                    <a:lnTo>
                      <a:pt x="328" y="281"/>
                    </a:lnTo>
                    <a:lnTo>
                      <a:pt x="305" y="305"/>
                    </a:lnTo>
                    <a:lnTo>
                      <a:pt x="293" y="317"/>
                    </a:lnTo>
                    <a:lnTo>
                      <a:pt x="269" y="340"/>
                    </a:lnTo>
                    <a:lnTo>
                      <a:pt x="258" y="364"/>
                    </a:lnTo>
                    <a:lnTo>
                      <a:pt x="234" y="387"/>
                    </a:lnTo>
                    <a:lnTo>
                      <a:pt x="211" y="411"/>
                    </a:lnTo>
                    <a:lnTo>
                      <a:pt x="187" y="422"/>
                    </a:lnTo>
                    <a:lnTo>
                      <a:pt x="176" y="446"/>
                    </a:lnTo>
                    <a:lnTo>
                      <a:pt x="152" y="469"/>
                    </a:lnTo>
                    <a:lnTo>
                      <a:pt x="141" y="480"/>
                    </a:lnTo>
                    <a:lnTo>
                      <a:pt x="128" y="504"/>
                    </a:lnTo>
                    <a:lnTo>
                      <a:pt x="117" y="516"/>
                    </a:lnTo>
                    <a:lnTo>
                      <a:pt x="106" y="528"/>
                    </a:lnTo>
                    <a:lnTo>
                      <a:pt x="94" y="540"/>
                    </a:lnTo>
                    <a:lnTo>
                      <a:pt x="94" y="5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6" name="Freeform 167"/>
              <p:cNvSpPr>
                <a:spLocks/>
              </p:cNvSpPr>
              <p:nvPr/>
            </p:nvSpPr>
            <p:spPr bwMode="auto">
              <a:xfrm>
                <a:off x="1217" y="2226"/>
                <a:ext cx="47" cy="11"/>
              </a:xfrm>
              <a:custGeom>
                <a:avLst/>
                <a:gdLst>
                  <a:gd name="T0" fmla="*/ 0 w 94"/>
                  <a:gd name="T1" fmla="*/ 0 h 23"/>
                  <a:gd name="T2" fmla="*/ 1 w 94"/>
                  <a:gd name="T3" fmla="*/ 0 h 23"/>
                  <a:gd name="T4" fmla="*/ 1 w 94"/>
                  <a:gd name="T5" fmla="*/ 0 h 23"/>
                  <a:gd name="T6" fmla="*/ 1 w 94"/>
                  <a:gd name="T7" fmla="*/ 0 h 23"/>
                  <a:gd name="T8" fmla="*/ 1 w 94"/>
                  <a:gd name="T9" fmla="*/ 0 h 23"/>
                  <a:gd name="T10" fmla="*/ 1 w 94"/>
                  <a:gd name="T11" fmla="*/ 0 h 23"/>
                  <a:gd name="T12" fmla="*/ 1 w 94"/>
                  <a:gd name="T13" fmla="*/ 0 h 23"/>
                  <a:gd name="T14" fmla="*/ 1 w 94"/>
                  <a:gd name="T15" fmla="*/ 0 h 23"/>
                  <a:gd name="T16" fmla="*/ 1 w 94"/>
                  <a:gd name="T17" fmla="*/ 0 h 23"/>
                  <a:gd name="T18" fmla="*/ 1 w 94"/>
                  <a:gd name="T19" fmla="*/ 0 h 23"/>
                  <a:gd name="T20" fmla="*/ 1 w 94"/>
                  <a:gd name="T21" fmla="*/ 0 h 23"/>
                  <a:gd name="T22" fmla="*/ 1 w 94"/>
                  <a:gd name="T23" fmla="*/ 0 h 23"/>
                  <a:gd name="T24" fmla="*/ 1 w 94"/>
                  <a:gd name="T25" fmla="*/ 0 h 23"/>
                  <a:gd name="T26" fmla="*/ 1 w 94"/>
                  <a:gd name="T27" fmla="*/ 0 h 23"/>
                  <a:gd name="T28" fmla="*/ 1 w 94"/>
                  <a:gd name="T29" fmla="*/ 0 h 23"/>
                  <a:gd name="T30" fmla="*/ 1 w 94"/>
                  <a:gd name="T31" fmla="*/ 0 h 23"/>
                  <a:gd name="T32" fmla="*/ 1 w 94"/>
                  <a:gd name="T33" fmla="*/ 0 h 23"/>
                  <a:gd name="T34" fmla="*/ 1 w 94"/>
                  <a:gd name="T35" fmla="*/ 0 h 23"/>
                  <a:gd name="T36" fmla="*/ 1 w 94"/>
                  <a:gd name="T37" fmla="*/ 0 h 23"/>
                  <a:gd name="T38" fmla="*/ 1 w 94"/>
                  <a:gd name="T39" fmla="*/ 0 h 23"/>
                  <a:gd name="T40" fmla="*/ 1 w 94"/>
                  <a:gd name="T41" fmla="*/ 0 h 23"/>
                  <a:gd name="T42" fmla="*/ 0 w 94"/>
                  <a:gd name="T43" fmla="*/ 0 h 23"/>
                  <a:gd name="T44" fmla="*/ 0 w 94"/>
                  <a:gd name="T45" fmla="*/ 0 h 23"/>
                  <a:gd name="T46" fmla="*/ 0 w 94"/>
                  <a:gd name="T47" fmla="*/ 0 h 23"/>
                  <a:gd name="T48" fmla="*/ 1 w 94"/>
                  <a:gd name="T49" fmla="*/ 0 h 23"/>
                  <a:gd name="T50" fmla="*/ 0 w 94"/>
                  <a:gd name="T51" fmla="*/ 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"/>
                  <a:gd name="T79" fmla="*/ 0 h 23"/>
                  <a:gd name="T80" fmla="*/ 94 w 94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" h="23">
                    <a:moveTo>
                      <a:pt x="0" y="11"/>
                    </a:moveTo>
                    <a:lnTo>
                      <a:pt x="12" y="23"/>
                    </a:lnTo>
                    <a:lnTo>
                      <a:pt x="24" y="23"/>
                    </a:lnTo>
                    <a:lnTo>
                      <a:pt x="35" y="23"/>
                    </a:lnTo>
                    <a:lnTo>
                      <a:pt x="46" y="23"/>
                    </a:lnTo>
                    <a:lnTo>
                      <a:pt x="59" y="23"/>
                    </a:lnTo>
                    <a:lnTo>
                      <a:pt x="70" y="23"/>
                    </a:lnTo>
                    <a:lnTo>
                      <a:pt x="82" y="23"/>
                    </a:lnTo>
                    <a:lnTo>
                      <a:pt x="94" y="23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2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7" name="Freeform 168"/>
              <p:cNvSpPr>
                <a:spLocks/>
              </p:cNvSpPr>
              <p:nvPr/>
            </p:nvSpPr>
            <p:spPr bwMode="auto">
              <a:xfrm>
                <a:off x="1211" y="1950"/>
                <a:ext cx="18" cy="281"/>
              </a:xfrm>
              <a:custGeom>
                <a:avLst/>
                <a:gdLst>
                  <a:gd name="T0" fmla="*/ 1 w 36"/>
                  <a:gd name="T1" fmla="*/ 0 h 562"/>
                  <a:gd name="T2" fmla="*/ 0 w 36"/>
                  <a:gd name="T3" fmla="*/ 1 h 562"/>
                  <a:gd name="T4" fmla="*/ 0 w 36"/>
                  <a:gd name="T5" fmla="*/ 1 h 562"/>
                  <a:gd name="T6" fmla="*/ 0 w 36"/>
                  <a:gd name="T7" fmla="*/ 1 h 562"/>
                  <a:gd name="T8" fmla="*/ 1 w 36"/>
                  <a:gd name="T9" fmla="*/ 1 h 562"/>
                  <a:gd name="T10" fmla="*/ 1 w 36"/>
                  <a:gd name="T11" fmla="*/ 1 h 562"/>
                  <a:gd name="T12" fmla="*/ 1 w 36"/>
                  <a:gd name="T13" fmla="*/ 1 h 562"/>
                  <a:gd name="T14" fmla="*/ 1 w 36"/>
                  <a:gd name="T15" fmla="*/ 1 h 562"/>
                  <a:gd name="T16" fmla="*/ 1 w 36"/>
                  <a:gd name="T17" fmla="*/ 1 h 562"/>
                  <a:gd name="T18" fmla="*/ 1 w 36"/>
                  <a:gd name="T19" fmla="*/ 1 h 562"/>
                  <a:gd name="T20" fmla="*/ 1 w 36"/>
                  <a:gd name="T21" fmla="*/ 1 h 562"/>
                  <a:gd name="T22" fmla="*/ 0 w 36"/>
                  <a:gd name="T23" fmla="*/ 1 h 562"/>
                  <a:gd name="T24" fmla="*/ 1 w 36"/>
                  <a:gd name="T25" fmla="*/ 1 h 562"/>
                  <a:gd name="T26" fmla="*/ 1 w 36"/>
                  <a:gd name="T27" fmla="*/ 0 h 562"/>
                  <a:gd name="T28" fmla="*/ 1 w 36"/>
                  <a:gd name="T29" fmla="*/ 0 h 562"/>
                  <a:gd name="T30" fmla="*/ 1 w 36"/>
                  <a:gd name="T31" fmla="*/ 0 h 562"/>
                  <a:gd name="T32" fmla="*/ 0 w 36"/>
                  <a:gd name="T33" fmla="*/ 1 h 562"/>
                  <a:gd name="T34" fmla="*/ 1 w 36"/>
                  <a:gd name="T35" fmla="*/ 0 h 5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562"/>
                  <a:gd name="T56" fmla="*/ 36 w 36"/>
                  <a:gd name="T57" fmla="*/ 562 h 5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562">
                    <a:moveTo>
                      <a:pt x="24" y="0"/>
                    </a:moveTo>
                    <a:lnTo>
                      <a:pt x="0" y="11"/>
                    </a:lnTo>
                    <a:lnTo>
                      <a:pt x="0" y="152"/>
                    </a:lnTo>
                    <a:lnTo>
                      <a:pt x="0" y="281"/>
                    </a:lnTo>
                    <a:lnTo>
                      <a:pt x="12" y="422"/>
                    </a:lnTo>
                    <a:lnTo>
                      <a:pt x="12" y="562"/>
                    </a:lnTo>
                    <a:lnTo>
                      <a:pt x="36" y="562"/>
                    </a:lnTo>
                    <a:lnTo>
                      <a:pt x="36" y="422"/>
                    </a:lnTo>
                    <a:lnTo>
                      <a:pt x="36" y="281"/>
                    </a:lnTo>
                    <a:lnTo>
                      <a:pt x="36" y="152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8" name="Freeform 169"/>
              <p:cNvSpPr>
                <a:spLocks/>
              </p:cNvSpPr>
              <p:nvPr/>
            </p:nvSpPr>
            <p:spPr bwMode="auto">
              <a:xfrm>
                <a:off x="1211" y="1950"/>
                <a:ext cx="76" cy="129"/>
              </a:xfrm>
              <a:custGeom>
                <a:avLst/>
                <a:gdLst>
                  <a:gd name="T0" fmla="*/ 0 w 153"/>
                  <a:gd name="T1" fmla="*/ 1 h 258"/>
                  <a:gd name="T2" fmla="*/ 0 w 153"/>
                  <a:gd name="T3" fmla="*/ 1 h 258"/>
                  <a:gd name="T4" fmla="*/ 0 w 153"/>
                  <a:gd name="T5" fmla="*/ 1 h 258"/>
                  <a:gd name="T6" fmla="*/ 0 w 153"/>
                  <a:gd name="T7" fmla="*/ 1 h 258"/>
                  <a:gd name="T8" fmla="*/ 0 w 153"/>
                  <a:gd name="T9" fmla="*/ 1 h 258"/>
                  <a:gd name="T10" fmla="*/ 0 w 153"/>
                  <a:gd name="T11" fmla="*/ 1 h 258"/>
                  <a:gd name="T12" fmla="*/ 0 w 153"/>
                  <a:gd name="T13" fmla="*/ 1 h 258"/>
                  <a:gd name="T14" fmla="*/ 0 w 153"/>
                  <a:gd name="T15" fmla="*/ 1 h 258"/>
                  <a:gd name="T16" fmla="*/ 0 w 153"/>
                  <a:gd name="T17" fmla="*/ 1 h 258"/>
                  <a:gd name="T18" fmla="*/ 0 w 153"/>
                  <a:gd name="T19" fmla="*/ 0 h 258"/>
                  <a:gd name="T20" fmla="*/ 0 w 153"/>
                  <a:gd name="T21" fmla="*/ 1 h 258"/>
                  <a:gd name="T22" fmla="*/ 0 w 153"/>
                  <a:gd name="T23" fmla="*/ 1 h 258"/>
                  <a:gd name="T24" fmla="*/ 0 w 153"/>
                  <a:gd name="T25" fmla="*/ 1 h 258"/>
                  <a:gd name="T26" fmla="*/ 0 w 153"/>
                  <a:gd name="T27" fmla="*/ 1 h 258"/>
                  <a:gd name="T28" fmla="*/ 0 w 153"/>
                  <a:gd name="T29" fmla="*/ 1 h 258"/>
                  <a:gd name="T30" fmla="*/ 0 w 153"/>
                  <a:gd name="T31" fmla="*/ 1 h 258"/>
                  <a:gd name="T32" fmla="*/ 0 w 153"/>
                  <a:gd name="T33" fmla="*/ 1 h 258"/>
                  <a:gd name="T34" fmla="*/ 0 w 153"/>
                  <a:gd name="T35" fmla="*/ 1 h 258"/>
                  <a:gd name="T36" fmla="*/ 0 w 153"/>
                  <a:gd name="T37" fmla="*/ 1 h 258"/>
                  <a:gd name="T38" fmla="*/ 0 w 153"/>
                  <a:gd name="T39" fmla="*/ 1 h 258"/>
                  <a:gd name="T40" fmla="*/ 0 w 153"/>
                  <a:gd name="T41" fmla="*/ 1 h 258"/>
                  <a:gd name="T42" fmla="*/ 0 w 153"/>
                  <a:gd name="T43" fmla="*/ 1 h 258"/>
                  <a:gd name="T44" fmla="*/ 0 w 153"/>
                  <a:gd name="T45" fmla="*/ 1 h 258"/>
                  <a:gd name="T46" fmla="*/ 0 w 153"/>
                  <a:gd name="T47" fmla="*/ 1 h 258"/>
                  <a:gd name="T48" fmla="*/ 0 w 153"/>
                  <a:gd name="T49" fmla="*/ 1 h 258"/>
                  <a:gd name="T50" fmla="*/ 0 w 153"/>
                  <a:gd name="T51" fmla="*/ 1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258"/>
                  <a:gd name="T80" fmla="*/ 153 w 153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258">
                    <a:moveTo>
                      <a:pt x="153" y="234"/>
                    </a:moveTo>
                    <a:lnTo>
                      <a:pt x="153" y="234"/>
                    </a:lnTo>
                    <a:lnTo>
                      <a:pt x="140" y="210"/>
                    </a:lnTo>
                    <a:lnTo>
                      <a:pt x="118" y="175"/>
                    </a:lnTo>
                    <a:lnTo>
                      <a:pt x="106" y="152"/>
                    </a:lnTo>
                    <a:lnTo>
                      <a:pt x="94" y="129"/>
                    </a:lnTo>
                    <a:lnTo>
                      <a:pt x="71" y="93"/>
                    </a:lnTo>
                    <a:lnTo>
                      <a:pt x="58" y="70"/>
                    </a:lnTo>
                    <a:lnTo>
                      <a:pt x="47" y="35"/>
                    </a:lnTo>
                    <a:lnTo>
                      <a:pt x="24" y="0"/>
                    </a:lnTo>
                    <a:lnTo>
                      <a:pt x="0" y="11"/>
                    </a:lnTo>
                    <a:lnTo>
                      <a:pt x="24" y="47"/>
                    </a:lnTo>
                    <a:lnTo>
                      <a:pt x="36" y="82"/>
                    </a:lnTo>
                    <a:lnTo>
                      <a:pt x="47" y="106"/>
                    </a:lnTo>
                    <a:lnTo>
                      <a:pt x="71" y="141"/>
                    </a:lnTo>
                    <a:lnTo>
                      <a:pt x="82" y="164"/>
                    </a:lnTo>
                    <a:lnTo>
                      <a:pt x="94" y="188"/>
                    </a:lnTo>
                    <a:lnTo>
                      <a:pt x="118" y="223"/>
                    </a:lnTo>
                    <a:lnTo>
                      <a:pt x="140" y="246"/>
                    </a:lnTo>
                    <a:lnTo>
                      <a:pt x="140" y="258"/>
                    </a:lnTo>
                    <a:lnTo>
                      <a:pt x="140" y="246"/>
                    </a:lnTo>
                    <a:lnTo>
                      <a:pt x="140" y="258"/>
                    </a:lnTo>
                    <a:lnTo>
                      <a:pt x="153" y="258"/>
                    </a:lnTo>
                    <a:lnTo>
                      <a:pt x="153" y="246"/>
                    </a:lnTo>
                    <a:lnTo>
                      <a:pt x="153" y="23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9" name="Freeform 170"/>
              <p:cNvSpPr>
                <a:spLocks/>
              </p:cNvSpPr>
              <p:nvPr/>
            </p:nvSpPr>
            <p:spPr bwMode="auto">
              <a:xfrm>
                <a:off x="1281" y="2067"/>
                <a:ext cx="112" cy="24"/>
              </a:xfrm>
              <a:custGeom>
                <a:avLst/>
                <a:gdLst>
                  <a:gd name="T0" fmla="*/ 1 w 223"/>
                  <a:gd name="T1" fmla="*/ 1 h 47"/>
                  <a:gd name="T2" fmla="*/ 1 w 223"/>
                  <a:gd name="T3" fmla="*/ 1 h 47"/>
                  <a:gd name="T4" fmla="*/ 1 w 223"/>
                  <a:gd name="T5" fmla="*/ 1 h 47"/>
                  <a:gd name="T6" fmla="*/ 1 w 223"/>
                  <a:gd name="T7" fmla="*/ 1 h 47"/>
                  <a:gd name="T8" fmla="*/ 1 w 223"/>
                  <a:gd name="T9" fmla="*/ 1 h 47"/>
                  <a:gd name="T10" fmla="*/ 1 w 223"/>
                  <a:gd name="T11" fmla="*/ 1 h 47"/>
                  <a:gd name="T12" fmla="*/ 1 w 223"/>
                  <a:gd name="T13" fmla="*/ 1 h 47"/>
                  <a:gd name="T14" fmla="*/ 1 w 223"/>
                  <a:gd name="T15" fmla="*/ 1 h 47"/>
                  <a:gd name="T16" fmla="*/ 1 w 223"/>
                  <a:gd name="T17" fmla="*/ 0 h 47"/>
                  <a:gd name="T18" fmla="*/ 1 w 223"/>
                  <a:gd name="T19" fmla="*/ 0 h 47"/>
                  <a:gd name="T20" fmla="*/ 0 w 223"/>
                  <a:gd name="T21" fmla="*/ 1 h 47"/>
                  <a:gd name="T22" fmla="*/ 1 w 223"/>
                  <a:gd name="T23" fmla="*/ 1 h 47"/>
                  <a:gd name="T24" fmla="*/ 1 w 223"/>
                  <a:gd name="T25" fmla="*/ 1 h 47"/>
                  <a:gd name="T26" fmla="*/ 1 w 223"/>
                  <a:gd name="T27" fmla="*/ 1 h 47"/>
                  <a:gd name="T28" fmla="*/ 1 w 223"/>
                  <a:gd name="T29" fmla="*/ 1 h 47"/>
                  <a:gd name="T30" fmla="*/ 1 w 223"/>
                  <a:gd name="T31" fmla="*/ 1 h 47"/>
                  <a:gd name="T32" fmla="*/ 1 w 223"/>
                  <a:gd name="T33" fmla="*/ 1 h 47"/>
                  <a:gd name="T34" fmla="*/ 1 w 223"/>
                  <a:gd name="T35" fmla="*/ 1 h 47"/>
                  <a:gd name="T36" fmla="*/ 1 w 223"/>
                  <a:gd name="T37" fmla="*/ 1 h 47"/>
                  <a:gd name="T38" fmla="*/ 1 w 223"/>
                  <a:gd name="T39" fmla="*/ 1 h 47"/>
                  <a:gd name="T40" fmla="*/ 1 w 223"/>
                  <a:gd name="T41" fmla="*/ 1 h 47"/>
                  <a:gd name="T42" fmla="*/ 1 w 223"/>
                  <a:gd name="T43" fmla="*/ 1 h 47"/>
                  <a:gd name="T44" fmla="*/ 1 w 223"/>
                  <a:gd name="T45" fmla="*/ 1 h 47"/>
                  <a:gd name="T46" fmla="*/ 1 w 223"/>
                  <a:gd name="T47" fmla="*/ 1 h 47"/>
                  <a:gd name="T48" fmla="*/ 1 w 223"/>
                  <a:gd name="T49" fmla="*/ 1 h 47"/>
                  <a:gd name="T50" fmla="*/ 1 w 223"/>
                  <a:gd name="T51" fmla="*/ 1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3"/>
                  <a:gd name="T79" fmla="*/ 0 h 47"/>
                  <a:gd name="T80" fmla="*/ 223 w 223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3" h="47">
                    <a:moveTo>
                      <a:pt x="223" y="47"/>
                    </a:moveTo>
                    <a:lnTo>
                      <a:pt x="212" y="24"/>
                    </a:lnTo>
                    <a:lnTo>
                      <a:pt x="188" y="24"/>
                    </a:lnTo>
                    <a:lnTo>
                      <a:pt x="165" y="24"/>
                    </a:lnTo>
                    <a:lnTo>
                      <a:pt x="141" y="24"/>
                    </a:lnTo>
                    <a:lnTo>
                      <a:pt x="119" y="24"/>
                    </a:lnTo>
                    <a:lnTo>
                      <a:pt x="83" y="12"/>
                    </a:lnTo>
                    <a:lnTo>
                      <a:pt x="59" y="12"/>
                    </a:lnTo>
                    <a:lnTo>
                      <a:pt x="36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36" y="24"/>
                    </a:lnTo>
                    <a:lnTo>
                      <a:pt x="59" y="36"/>
                    </a:lnTo>
                    <a:lnTo>
                      <a:pt x="83" y="36"/>
                    </a:lnTo>
                    <a:lnTo>
                      <a:pt x="106" y="47"/>
                    </a:lnTo>
                    <a:lnTo>
                      <a:pt x="130" y="47"/>
                    </a:lnTo>
                    <a:lnTo>
                      <a:pt x="165" y="47"/>
                    </a:lnTo>
                    <a:lnTo>
                      <a:pt x="188" y="47"/>
                    </a:lnTo>
                    <a:lnTo>
                      <a:pt x="212" y="47"/>
                    </a:lnTo>
                    <a:lnTo>
                      <a:pt x="200" y="36"/>
                    </a:lnTo>
                    <a:lnTo>
                      <a:pt x="212" y="47"/>
                    </a:lnTo>
                    <a:lnTo>
                      <a:pt x="223" y="47"/>
                    </a:lnTo>
                    <a:lnTo>
                      <a:pt x="223" y="36"/>
                    </a:lnTo>
                    <a:lnTo>
                      <a:pt x="212" y="24"/>
                    </a:lnTo>
                    <a:lnTo>
                      <a:pt x="223" y="4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0" name="Freeform 171"/>
              <p:cNvSpPr>
                <a:spLocks/>
              </p:cNvSpPr>
              <p:nvPr/>
            </p:nvSpPr>
            <p:spPr bwMode="auto">
              <a:xfrm>
                <a:off x="1258" y="2085"/>
                <a:ext cx="135" cy="152"/>
              </a:xfrm>
              <a:custGeom>
                <a:avLst/>
                <a:gdLst>
                  <a:gd name="T0" fmla="*/ 1 w 269"/>
                  <a:gd name="T1" fmla="*/ 1 h 304"/>
                  <a:gd name="T2" fmla="*/ 1 w 269"/>
                  <a:gd name="T3" fmla="*/ 1 h 304"/>
                  <a:gd name="T4" fmla="*/ 1 w 269"/>
                  <a:gd name="T5" fmla="*/ 1 h 304"/>
                  <a:gd name="T6" fmla="*/ 1 w 269"/>
                  <a:gd name="T7" fmla="*/ 1 h 304"/>
                  <a:gd name="T8" fmla="*/ 1 w 269"/>
                  <a:gd name="T9" fmla="*/ 1 h 304"/>
                  <a:gd name="T10" fmla="*/ 1 w 269"/>
                  <a:gd name="T11" fmla="*/ 1 h 304"/>
                  <a:gd name="T12" fmla="*/ 1 w 269"/>
                  <a:gd name="T13" fmla="*/ 1 h 304"/>
                  <a:gd name="T14" fmla="*/ 1 w 269"/>
                  <a:gd name="T15" fmla="*/ 1 h 304"/>
                  <a:gd name="T16" fmla="*/ 1 w 269"/>
                  <a:gd name="T17" fmla="*/ 1 h 304"/>
                  <a:gd name="T18" fmla="*/ 1 w 269"/>
                  <a:gd name="T19" fmla="*/ 1 h 304"/>
                  <a:gd name="T20" fmla="*/ 1 w 269"/>
                  <a:gd name="T21" fmla="*/ 1 h 304"/>
                  <a:gd name="T22" fmla="*/ 1 w 269"/>
                  <a:gd name="T23" fmla="*/ 1 h 304"/>
                  <a:gd name="T24" fmla="*/ 1 w 269"/>
                  <a:gd name="T25" fmla="*/ 1 h 304"/>
                  <a:gd name="T26" fmla="*/ 1 w 269"/>
                  <a:gd name="T27" fmla="*/ 1 h 304"/>
                  <a:gd name="T28" fmla="*/ 1 w 269"/>
                  <a:gd name="T29" fmla="*/ 1 h 304"/>
                  <a:gd name="T30" fmla="*/ 1 w 269"/>
                  <a:gd name="T31" fmla="*/ 1 h 304"/>
                  <a:gd name="T32" fmla="*/ 1 w 269"/>
                  <a:gd name="T33" fmla="*/ 1 h 304"/>
                  <a:gd name="T34" fmla="*/ 1 w 269"/>
                  <a:gd name="T35" fmla="*/ 1 h 304"/>
                  <a:gd name="T36" fmla="*/ 1 w 269"/>
                  <a:gd name="T37" fmla="*/ 0 h 304"/>
                  <a:gd name="T38" fmla="*/ 1 w 269"/>
                  <a:gd name="T39" fmla="*/ 1 h 304"/>
                  <a:gd name="T40" fmla="*/ 1 w 269"/>
                  <a:gd name="T41" fmla="*/ 1 h 304"/>
                  <a:gd name="T42" fmla="*/ 1 w 269"/>
                  <a:gd name="T43" fmla="*/ 1 h 304"/>
                  <a:gd name="T44" fmla="*/ 1 w 269"/>
                  <a:gd name="T45" fmla="*/ 1 h 304"/>
                  <a:gd name="T46" fmla="*/ 1 w 269"/>
                  <a:gd name="T47" fmla="*/ 1 h 304"/>
                  <a:gd name="T48" fmla="*/ 1 w 269"/>
                  <a:gd name="T49" fmla="*/ 1 h 304"/>
                  <a:gd name="T50" fmla="*/ 1 w 269"/>
                  <a:gd name="T51" fmla="*/ 1 h 304"/>
                  <a:gd name="T52" fmla="*/ 1 w 269"/>
                  <a:gd name="T53" fmla="*/ 1 h 304"/>
                  <a:gd name="T54" fmla="*/ 1 w 269"/>
                  <a:gd name="T55" fmla="*/ 1 h 304"/>
                  <a:gd name="T56" fmla="*/ 1 w 269"/>
                  <a:gd name="T57" fmla="*/ 1 h 304"/>
                  <a:gd name="T58" fmla="*/ 1 w 269"/>
                  <a:gd name="T59" fmla="*/ 1 h 304"/>
                  <a:gd name="T60" fmla="*/ 1 w 269"/>
                  <a:gd name="T61" fmla="*/ 1 h 304"/>
                  <a:gd name="T62" fmla="*/ 1 w 269"/>
                  <a:gd name="T63" fmla="*/ 1 h 304"/>
                  <a:gd name="T64" fmla="*/ 1 w 269"/>
                  <a:gd name="T65" fmla="*/ 1 h 304"/>
                  <a:gd name="T66" fmla="*/ 0 w 269"/>
                  <a:gd name="T67" fmla="*/ 1 h 304"/>
                  <a:gd name="T68" fmla="*/ 0 w 269"/>
                  <a:gd name="T69" fmla="*/ 1 h 304"/>
                  <a:gd name="T70" fmla="*/ 1 w 269"/>
                  <a:gd name="T71" fmla="*/ 1 h 304"/>
                  <a:gd name="T72" fmla="*/ 0 w 269"/>
                  <a:gd name="T73" fmla="*/ 1 h 304"/>
                  <a:gd name="T74" fmla="*/ 0 w 269"/>
                  <a:gd name="T75" fmla="*/ 1 h 304"/>
                  <a:gd name="T76" fmla="*/ 1 w 269"/>
                  <a:gd name="T77" fmla="*/ 1 h 304"/>
                  <a:gd name="T78" fmla="*/ 1 w 269"/>
                  <a:gd name="T79" fmla="*/ 1 h 304"/>
                  <a:gd name="T80" fmla="*/ 1 w 269"/>
                  <a:gd name="T81" fmla="*/ 1 h 304"/>
                  <a:gd name="T82" fmla="*/ 1 w 269"/>
                  <a:gd name="T83" fmla="*/ 1 h 3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9"/>
                  <a:gd name="T127" fmla="*/ 0 h 304"/>
                  <a:gd name="T128" fmla="*/ 269 w 269"/>
                  <a:gd name="T129" fmla="*/ 304 h 3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9" h="304">
                    <a:moveTo>
                      <a:pt x="12" y="304"/>
                    </a:moveTo>
                    <a:lnTo>
                      <a:pt x="24" y="292"/>
                    </a:lnTo>
                    <a:lnTo>
                      <a:pt x="35" y="281"/>
                    </a:lnTo>
                    <a:lnTo>
                      <a:pt x="35" y="269"/>
                    </a:lnTo>
                    <a:lnTo>
                      <a:pt x="46" y="245"/>
                    </a:lnTo>
                    <a:lnTo>
                      <a:pt x="70" y="234"/>
                    </a:lnTo>
                    <a:lnTo>
                      <a:pt x="82" y="210"/>
                    </a:lnTo>
                    <a:lnTo>
                      <a:pt x="94" y="199"/>
                    </a:lnTo>
                    <a:lnTo>
                      <a:pt x="117" y="175"/>
                    </a:lnTo>
                    <a:lnTo>
                      <a:pt x="141" y="152"/>
                    </a:lnTo>
                    <a:lnTo>
                      <a:pt x="165" y="141"/>
                    </a:lnTo>
                    <a:lnTo>
                      <a:pt x="176" y="117"/>
                    </a:lnTo>
                    <a:lnTo>
                      <a:pt x="199" y="93"/>
                    </a:lnTo>
                    <a:lnTo>
                      <a:pt x="223" y="70"/>
                    </a:lnTo>
                    <a:lnTo>
                      <a:pt x="234" y="58"/>
                    </a:lnTo>
                    <a:lnTo>
                      <a:pt x="258" y="35"/>
                    </a:lnTo>
                    <a:lnTo>
                      <a:pt x="269" y="11"/>
                    </a:lnTo>
                    <a:lnTo>
                      <a:pt x="246" y="0"/>
                    </a:lnTo>
                    <a:lnTo>
                      <a:pt x="234" y="11"/>
                    </a:lnTo>
                    <a:lnTo>
                      <a:pt x="211" y="35"/>
                    </a:lnTo>
                    <a:lnTo>
                      <a:pt x="199" y="58"/>
                    </a:lnTo>
                    <a:lnTo>
                      <a:pt x="176" y="81"/>
                    </a:lnTo>
                    <a:lnTo>
                      <a:pt x="165" y="93"/>
                    </a:lnTo>
                    <a:lnTo>
                      <a:pt x="141" y="117"/>
                    </a:lnTo>
                    <a:lnTo>
                      <a:pt x="117" y="141"/>
                    </a:lnTo>
                    <a:lnTo>
                      <a:pt x="105" y="163"/>
                    </a:lnTo>
                    <a:lnTo>
                      <a:pt x="82" y="175"/>
                    </a:lnTo>
                    <a:lnTo>
                      <a:pt x="70" y="199"/>
                    </a:lnTo>
                    <a:lnTo>
                      <a:pt x="46" y="221"/>
                    </a:lnTo>
                    <a:lnTo>
                      <a:pt x="35" y="234"/>
                    </a:lnTo>
                    <a:lnTo>
                      <a:pt x="24" y="245"/>
                    </a:lnTo>
                    <a:lnTo>
                      <a:pt x="12" y="269"/>
                    </a:lnTo>
                    <a:lnTo>
                      <a:pt x="0" y="281"/>
                    </a:lnTo>
                    <a:lnTo>
                      <a:pt x="0" y="292"/>
                    </a:lnTo>
                    <a:lnTo>
                      <a:pt x="12" y="281"/>
                    </a:lnTo>
                    <a:lnTo>
                      <a:pt x="0" y="292"/>
                    </a:lnTo>
                    <a:lnTo>
                      <a:pt x="0" y="304"/>
                    </a:lnTo>
                    <a:lnTo>
                      <a:pt x="12" y="304"/>
                    </a:lnTo>
                    <a:lnTo>
                      <a:pt x="24" y="304"/>
                    </a:lnTo>
                    <a:lnTo>
                      <a:pt x="24" y="292"/>
                    </a:lnTo>
                    <a:lnTo>
                      <a:pt x="12" y="30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1" name="Freeform 172"/>
              <p:cNvSpPr>
                <a:spLocks/>
              </p:cNvSpPr>
              <p:nvPr/>
            </p:nvSpPr>
            <p:spPr bwMode="auto">
              <a:xfrm>
                <a:off x="1328" y="2085"/>
                <a:ext cx="193" cy="170"/>
              </a:xfrm>
              <a:custGeom>
                <a:avLst/>
                <a:gdLst>
                  <a:gd name="T0" fmla="*/ 1 w 386"/>
                  <a:gd name="T1" fmla="*/ 1 h 340"/>
                  <a:gd name="T2" fmla="*/ 1 w 386"/>
                  <a:gd name="T3" fmla="*/ 1 h 340"/>
                  <a:gd name="T4" fmla="*/ 1 w 386"/>
                  <a:gd name="T5" fmla="*/ 1 h 340"/>
                  <a:gd name="T6" fmla="*/ 1 w 386"/>
                  <a:gd name="T7" fmla="*/ 1 h 340"/>
                  <a:gd name="T8" fmla="*/ 1 w 386"/>
                  <a:gd name="T9" fmla="*/ 1 h 340"/>
                  <a:gd name="T10" fmla="*/ 1 w 386"/>
                  <a:gd name="T11" fmla="*/ 1 h 340"/>
                  <a:gd name="T12" fmla="*/ 1 w 386"/>
                  <a:gd name="T13" fmla="*/ 1 h 340"/>
                  <a:gd name="T14" fmla="*/ 1 w 386"/>
                  <a:gd name="T15" fmla="*/ 1 h 340"/>
                  <a:gd name="T16" fmla="*/ 1 w 386"/>
                  <a:gd name="T17" fmla="*/ 1 h 340"/>
                  <a:gd name="T18" fmla="*/ 1 w 386"/>
                  <a:gd name="T19" fmla="*/ 1 h 340"/>
                  <a:gd name="T20" fmla="*/ 1 w 386"/>
                  <a:gd name="T21" fmla="*/ 1 h 340"/>
                  <a:gd name="T22" fmla="*/ 1 w 386"/>
                  <a:gd name="T23" fmla="*/ 1 h 340"/>
                  <a:gd name="T24" fmla="*/ 1 w 386"/>
                  <a:gd name="T25" fmla="*/ 1 h 340"/>
                  <a:gd name="T26" fmla="*/ 1 w 386"/>
                  <a:gd name="T27" fmla="*/ 1 h 340"/>
                  <a:gd name="T28" fmla="*/ 1 w 386"/>
                  <a:gd name="T29" fmla="*/ 1 h 340"/>
                  <a:gd name="T30" fmla="*/ 1 w 386"/>
                  <a:gd name="T31" fmla="*/ 1 h 340"/>
                  <a:gd name="T32" fmla="*/ 1 w 386"/>
                  <a:gd name="T33" fmla="*/ 1 h 340"/>
                  <a:gd name="T34" fmla="*/ 1 w 386"/>
                  <a:gd name="T35" fmla="*/ 1 h 340"/>
                  <a:gd name="T36" fmla="*/ 1 w 386"/>
                  <a:gd name="T37" fmla="*/ 1 h 340"/>
                  <a:gd name="T38" fmla="*/ 1 w 386"/>
                  <a:gd name="T39" fmla="*/ 1 h 340"/>
                  <a:gd name="T40" fmla="*/ 1 w 386"/>
                  <a:gd name="T41" fmla="*/ 1 h 340"/>
                  <a:gd name="T42" fmla="*/ 1 w 386"/>
                  <a:gd name="T43" fmla="*/ 1 h 340"/>
                  <a:gd name="T44" fmla="*/ 1 w 386"/>
                  <a:gd name="T45" fmla="*/ 1 h 340"/>
                  <a:gd name="T46" fmla="*/ 1 w 386"/>
                  <a:gd name="T47" fmla="*/ 1 h 340"/>
                  <a:gd name="T48" fmla="*/ 0 w 386"/>
                  <a:gd name="T49" fmla="*/ 1 h 340"/>
                  <a:gd name="T50" fmla="*/ 1 w 386"/>
                  <a:gd name="T51" fmla="*/ 1 h 340"/>
                  <a:gd name="T52" fmla="*/ 1 w 386"/>
                  <a:gd name="T53" fmla="*/ 1 h 340"/>
                  <a:gd name="T54" fmla="*/ 1 w 386"/>
                  <a:gd name="T55" fmla="*/ 1 h 340"/>
                  <a:gd name="T56" fmla="*/ 1 w 386"/>
                  <a:gd name="T57" fmla="*/ 1 h 340"/>
                  <a:gd name="T58" fmla="*/ 1 w 386"/>
                  <a:gd name="T59" fmla="*/ 1 h 340"/>
                  <a:gd name="T60" fmla="*/ 1 w 386"/>
                  <a:gd name="T61" fmla="*/ 1 h 340"/>
                  <a:gd name="T62" fmla="*/ 1 w 386"/>
                  <a:gd name="T63" fmla="*/ 1 h 340"/>
                  <a:gd name="T64" fmla="*/ 1 w 386"/>
                  <a:gd name="T65" fmla="*/ 0 h 340"/>
                  <a:gd name="T66" fmla="*/ 1 w 386"/>
                  <a:gd name="T67" fmla="*/ 0 h 340"/>
                  <a:gd name="T68" fmla="*/ 1 w 386"/>
                  <a:gd name="T69" fmla="*/ 0 h 340"/>
                  <a:gd name="T70" fmla="*/ 1 w 386"/>
                  <a:gd name="T71" fmla="*/ 0 h 340"/>
                  <a:gd name="T72" fmla="*/ 1 w 386"/>
                  <a:gd name="T73" fmla="*/ 0 h 340"/>
                  <a:gd name="T74" fmla="*/ 1 w 386"/>
                  <a:gd name="T75" fmla="*/ 0 h 340"/>
                  <a:gd name="T76" fmla="*/ 1 w 386"/>
                  <a:gd name="T77" fmla="*/ 1 h 340"/>
                  <a:gd name="T78" fmla="*/ 1 w 386"/>
                  <a:gd name="T79" fmla="*/ 1 h 340"/>
                  <a:gd name="T80" fmla="*/ 1 w 386"/>
                  <a:gd name="T81" fmla="*/ 1 h 340"/>
                  <a:gd name="T82" fmla="*/ 1 w 386"/>
                  <a:gd name="T83" fmla="*/ 1 h 340"/>
                  <a:gd name="T84" fmla="*/ 1 w 386"/>
                  <a:gd name="T85" fmla="*/ 1 h 340"/>
                  <a:gd name="T86" fmla="*/ 1 w 386"/>
                  <a:gd name="T87" fmla="*/ 1 h 340"/>
                  <a:gd name="T88" fmla="*/ 1 w 386"/>
                  <a:gd name="T89" fmla="*/ 1 h 340"/>
                  <a:gd name="T90" fmla="*/ 1 w 386"/>
                  <a:gd name="T91" fmla="*/ 1 h 340"/>
                  <a:gd name="T92" fmla="*/ 1 w 386"/>
                  <a:gd name="T93" fmla="*/ 1 h 340"/>
                  <a:gd name="T94" fmla="*/ 1 w 386"/>
                  <a:gd name="T95" fmla="*/ 1 h 340"/>
                  <a:gd name="T96" fmla="*/ 1 w 386"/>
                  <a:gd name="T97" fmla="*/ 1 h 3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6"/>
                  <a:gd name="T148" fmla="*/ 0 h 340"/>
                  <a:gd name="T149" fmla="*/ 386 w 386"/>
                  <a:gd name="T150" fmla="*/ 340 h 3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6" h="340">
                    <a:moveTo>
                      <a:pt x="386" y="128"/>
                    </a:moveTo>
                    <a:lnTo>
                      <a:pt x="363" y="152"/>
                    </a:lnTo>
                    <a:lnTo>
                      <a:pt x="351" y="163"/>
                    </a:lnTo>
                    <a:lnTo>
                      <a:pt x="340" y="175"/>
                    </a:lnTo>
                    <a:lnTo>
                      <a:pt x="316" y="187"/>
                    </a:lnTo>
                    <a:lnTo>
                      <a:pt x="305" y="199"/>
                    </a:lnTo>
                    <a:lnTo>
                      <a:pt x="281" y="221"/>
                    </a:lnTo>
                    <a:lnTo>
                      <a:pt x="269" y="234"/>
                    </a:lnTo>
                    <a:lnTo>
                      <a:pt x="245" y="245"/>
                    </a:lnTo>
                    <a:lnTo>
                      <a:pt x="234" y="257"/>
                    </a:lnTo>
                    <a:lnTo>
                      <a:pt x="210" y="269"/>
                    </a:lnTo>
                    <a:lnTo>
                      <a:pt x="199" y="281"/>
                    </a:lnTo>
                    <a:lnTo>
                      <a:pt x="187" y="292"/>
                    </a:lnTo>
                    <a:lnTo>
                      <a:pt x="164" y="304"/>
                    </a:lnTo>
                    <a:lnTo>
                      <a:pt x="152" y="316"/>
                    </a:lnTo>
                    <a:lnTo>
                      <a:pt x="141" y="327"/>
                    </a:lnTo>
                    <a:lnTo>
                      <a:pt x="128" y="340"/>
                    </a:lnTo>
                    <a:lnTo>
                      <a:pt x="117" y="316"/>
                    </a:lnTo>
                    <a:lnTo>
                      <a:pt x="105" y="281"/>
                    </a:lnTo>
                    <a:lnTo>
                      <a:pt x="93" y="257"/>
                    </a:lnTo>
                    <a:lnTo>
                      <a:pt x="70" y="234"/>
                    </a:lnTo>
                    <a:lnTo>
                      <a:pt x="58" y="210"/>
                    </a:lnTo>
                    <a:lnTo>
                      <a:pt x="35" y="187"/>
                    </a:lnTo>
                    <a:lnTo>
                      <a:pt x="24" y="163"/>
                    </a:lnTo>
                    <a:lnTo>
                      <a:pt x="0" y="141"/>
                    </a:lnTo>
                    <a:lnTo>
                      <a:pt x="11" y="128"/>
                    </a:lnTo>
                    <a:lnTo>
                      <a:pt x="35" y="105"/>
                    </a:lnTo>
                    <a:lnTo>
                      <a:pt x="46" y="93"/>
                    </a:lnTo>
                    <a:lnTo>
                      <a:pt x="58" y="70"/>
                    </a:lnTo>
                    <a:lnTo>
                      <a:pt x="70" y="58"/>
                    </a:lnTo>
                    <a:lnTo>
                      <a:pt x="93" y="35"/>
                    </a:lnTo>
                    <a:lnTo>
                      <a:pt x="105" y="22"/>
                    </a:lnTo>
                    <a:lnTo>
                      <a:pt x="117" y="0"/>
                    </a:lnTo>
                    <a:lnTo>
                      <a:pt x="141" y="0"/>
                    </a:lnTo>
                    <a:lnTo>
                      <a:pt x="164" y="0"/>
                    </a:lnTo>
                    <a:lnTo>
                      <a:pt x="187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45" y="11"/>
                    </a:lnTo>
                    <a:lnTo>
                      <a:pt x="269" y="11"/>
                    </a:lnTo>
                    <a:lnTo>
                      <a:pt x="292" y="11"/>
                    </a:lnTo>
                    <a:lnTo>
                      <a:pt x="305" y="22"/>
                    </a:lnTo>
                    <a:lnTo>
                      <a:pt x="316" y="35"/>
                    </a:lnTo>
                    <a:lnTo>
                      <a:pt x="327" y="58"/>
                    </a:lnTo>
                    <a:lnTo>
                      <a:pt x="340" y="70"/>
                    </a:lnTo>
                    <a:lnTo>
                      <a:pt x="351" y="81"/>
                    </a:lnTo>
                    <a:lnTo>
                      <a:pt x="363" y="105"/>
                    </a:lnTo>
                    <a:lnTo>
                      <a:pt x="375" y="117"/>
                    </a:lnTo>
                    <a:lnTo>
                      <a:pt x="386" y="12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2" name="Freeform 173"/>
              <p:cNvSpPr>
                <a:spLocks/>
              </p:cNvSpPr>
              <p:nvPr/>
            </p:nvSpPr>
            <p:spPr bwMode="auto">
              <a:xfrm>
                <a:off x="1381" y="2149"/>
                <a:ext cx="147" cy="111"/>
              </a:xfrm>
              <a:custGeom>
                <a:avLst/>
                <a:gdLst>
                  <a:gd name="T0" fmla="*/ 0 w 293"/>
                  <a:gd name="T1" fmla="*/ 0 h 223"/>
                  <a:gd name="T2" fmla="*/ 1 w 293"/>
                  <a:gd name="T3" fmla="*/ 0 h 223"/>
                  <a:gd name="T4" fmla="*/ 1 w 293"/>
                  <a:gd name="T5" fmla="*/ 0 h 223"/>
                  <a:gd name="T6" fmla="*/ 1 w 293"/>
                  <a:gd name="T7" fmla="*/ 0 h 223"/>
                  <a:gd name="T8" fmla="*/ 1 w 293"/>
                  <a:gd name="T9" fmla="*/ 0 h 223"/>
                  <a:gd name="T10" fmla="*/ 1 w 293"/>
                  <a:gd name="T11" fmla="*/ 0 h 223"/>
                  <a:gd name="T12" fmla="*/ 1 w 293"/>
                  <a:gd name="T13" fmla="*/ 0 h 223"/>
                  <a:gd name="T14" fmla="*/ 1 w 293"/>
                  <a:gd name="T15" fmla="*/ 0 h 223"/>
                  <a:gd name="T16" fmla="*/ 1 w 293"/>
                  <a:gd name="T17" fmla="*/ 0 h 223"/>
                  <a:gd name="T18" fmla="*/ 1 w 293"/>
                  <a:gd name="T19" fmla="*/ 0 h 223"/>
                  <a:gd name="T20" fmla="*/ 1 w 293"/>
                  <a:gd name="T21" fmla="*/ 0 h 223"/>
                  <a:gd name="T22" fmla="*/ 1 w 293"/>
                  <a:gd name="T23" fmla="*/ 0 h 223"/>
                  <a:gd name="T24" fmla="*/ 1 w 293"/>
                  <a:gd name="T25" fmla="*/ 0 h 223"/>
                  <a:gd name="T26" fmla="*/ 1 w 293"/>
                  <a:gd name="T27" fmla="*/ 0 h 223"/>
                  <a:gd name="T28" fmla="*/ 1 w 293"/>
                  <a:gd name="T29" fmla="*/ 0 h 223"/>
                  <a:gd name="T30" fmla="*/ 1 w 293"/>
                  <a:gd name="T31" fmla="*/ 0 h 223"/>
                  <a:gd name="T32" fmla="*/ 1 w 293"/>
                  <a:gd name="T33" fmla="*/ 0 h 223"/>
                  <a:gd name="T34" fmla="*/ 1 w 293"/>
                  <a:gd name="T35" fmla="*/ 0 h 223"/>
                  <a:gd name="T36" fmla="*/ 1 w 293"/>
                  <a:gd name="T37" fmla="*/ 0 h 223"/>
                  <a:gd name="T38" fmla="*/ 1 w 293"/>
                  <a:gd name="T39" fmla="*/ 0 h 223"/>
                  <a:gd name="T40" fmla="*/ 1 w 293"/>
                  <a:gd name="T41" fmla="*/ 0 h 223"/>
                  <a:gd name="T42" fmla="*/ 1 w 293"/>
                  <a:gd name="T43" fmla="*/ 0 h 223"/>
                  <a:gd name="T44" fmla="*/ 1 w 293"/>
                  <a:gd name="T45" fmla="*/ 0 h 223"/>
                  <a:gd name="T46" fmla="*/ 1 w 293"/>
                  <a:gd name="T47" fmla="*/ 0 h 223"/>
                  <a:gd name="T48" fmla="*/ 1 w 293"/>
                  <a:gd name="T49" fmla="*/ 0 h 223"/>
                  <a:gd name="T50" fmla="*/ 1 w 293"/>
                  <a:gd name="T51" fmla="*/ 0 h 223"/>
                  <a:gd name="T52" fmla="*/ 1 w 293"/>
                  <a:gd name="T53" fmla="*/ 0 h 223"/>
                  <a:gd name="T54" fmla="*/ 1 w 293"/>
                  <a:gd name="T55" fmla="*/ 0 h 223"/>
                  <a:gd name="T56" fmla="*/ 1 w 293"/>
                  <a:gd name="T57" fmla="*/ 0 h 223"/>
                  <a:gd name="T58" fmla="*/ 1 w 293"/>
                  <a:gd name="T59" fmla="*/ 0 h 223"/>
                  <a:gd name="T60" fmla="*/ 1 w 293"/>
                  <a:gd name="T61" fmla="*/ 0 h 223"/>
                  <a:gd name="T62" fmla="*/ 1 w 293"/>
                  <a:gd name="T63" fmla="*/ 0 h 223"/>
                  <a:gd name="T64" fmla="*/ 1 w 293"/>
                  <a:gd name="T65" fmla="*/ 0 h 223"/>
                  <a:gd name="T66" fmla="*/ 1 w 293"/>
                  <a:gd name="T67" fmla="*/ 0 h 223"/>
                  <a:gd name="T68" fmla="*/ 1 w 293"/>
                  <a:gd name="T69" fmla="*/ 0 h 223"/>
                  <a:gd name="T70" fmla="*/ 1 w 293"/>
                  <a:gd name="T71" fmla="*/ 0 h 223"/>
                  <a:gd name="T72" fmla="*/ 1 w 293"/>
                  <a:gd name="T73" fmla="*/ 0 h 223"/>
                  <a:gd name="T74" fmla="*/ 1 w 293"/>
                  <a:gd name="T75" fmla="*/ 0 h 223"/>
                  <a:gd name="T76" fmla="*/ 1 w 293"/>
                  <a:gd name="T77" fmla="*/ 0 h 223"/>
                  <a:gd name="T78" fmla="*/ 1 w 293"/>
                  <a:gd name="T79" fmla="*/ 0 h 223"/>
                  <a:gd name="T80" fmla="*/ 1 w 293"/>
                  <a:gd name="T81" fmla="*/ 0 h 223"/>
                  <a:gd name="T82" fmla="*/ 0 w 293"/>
                  <a:gd name="T83" fmla="*/ 0 h 2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3"/>
                  <a:gd name="T127" fmla="*/ 0 h 223"/>
                  <a:gd name="T128" fmla="*/ 293 w 293"/>
                  <a:gd name="T129" fmla="*/ 223 h 2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3" h="223">
                    <a:moveTo>
                      <a:pt x="0" y="223"/>
                    </a:moveTo>
                    <a:lnTo>
                      <a:pt x="23" y="223"/>
                    </a:lnTo>
                    <a:lnTo>
                      <a:pt x="36" y="212"/>
                    </a:lnTo>
                    <a:lnTo>
                      <a:pt x="59" y="199"/>
                    </a:lnTo>
                    <a:lnTo>
                      <a:pt x="70" y="188"/>
                    </a:lnTo>
                    <a:lnTo>
                      <a:pt x="82" y="176"/>
                    </a:lnTo>
                    <a:lnTo>
                      <a:pt x="105" y="164"/>
                    </a:lnTo>
                    <a:lnTo>
                      <a:pt x="118" y="153"/>
                    </a:lnTo>
                    <a:lnTo>
                      <a:pt x="140" y="141"/>
                    </a:lnTo>
                    <a:lnTo>
                      <a:pt x="153" y="129"/>
                    </a:lnTo>
                    <a:lnTo>
                      <a:pt x="164" y="117"/>
                    </a:lnTo>
                    <a:lnTo>
                      <a:pt x="187" y="93"/>
                    </a:lnTo>
                    <a:lnTo>
                      <a:pt x="211" y="82"/>
                    </a:lnTo>
                    <a:lnTo>
                      <a:pt x="222" y="71"/>
                    </a:lnTo>
                    <a:lnTo>
                      <a:pt x="235" y="59"/>
                    </a:lnTo>
                    <a:lnTo>
                      <a:pt x="258" y="47"/>
                    </a:lnTo>
                    <a:lnTo>
                      <a:pt x="270" y="24"/>
                    </a:lnTo>
                    <a:lnTo>
                      <a:pt x="293" y="13"/>
                    </a:lnTo>
                    <a:lnTo>
                      <a:pt x="270" y="0"/>
                    </a:lnTo>
                    <a:lnTo>
                      <a:pt x="258" y="13"/>
                    </a:lnTo>
                    <a:lnTo>
                      <a:pt x="235" y="24"/>
                    </a:lnTo>
                    <a:lnTo>
                      <a:pt x="222" y="35"/>
                    </a:lnTo>
                    <a:lnTo>
                      <a:pt x="211" y="47"/>
                    </a:lnTo>
                    <a:lnTo>
                      <a:pt x="187" y="71"/>
                    </a:lnTo>
                    <a:lnTo>
                      <a:pt x="176" y="82"/>
                    </a:lnTo>
                    <a:lnTo>
                      <a:pt x="153" y="93"/>
                    </a:lnTo>
                    <a:lnTo>
                      <a:pt x="140" y="106"/>
                    </a:lnTo>
                    <a:lnTo>
                      <a:pt x="118" y="117"/>
                    </a:lnTo>
                    <a:lnTo>
                      <a:pt x="105" y="129"/>
                    </a:lnTo>
                    <a:lnTo>
                      <a:pt x="82" y="141"/>
                    </a:lnTo>
                    <a:lnTo>
                      <a:pt x="70" y="164"/>
                    </a:lnTo>
                    <a:lnTo>
                      <a:pt x="59" y="176"/>
                    </a:lnTo>
                    <a:lnTo>
                      <a:pt x="36" y="188"/>
                    </a:lnTo>
                    <a:lnTo>
                      <a:pt x="23" y="199"/>
                    </a:lnTo>
                    <a:lnTo>
                      <a:pt x="12" y="212"/>
                    </a:lnTo>
                    <a:lnTo>
                      <a:pt x="36" y="212"/>
                    </a:lnTo>
                    <a:lnTo>
                      <a:pt x="12" y="212"/>
                    </a:lnTo>
                    <a:lnTo>
                      <a:pt x="12" y="223"/>
                    </a:lnTo>
                    <a:lnTo>
                      <a:pt x="23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3" name="Freeform 174"/>
              <p:cNvSpPr>
                <a:spLocks/>
              </p:cNvSpPr>
              <p:nvPr/>
            </p:nvSpPr>
            <p:spPr bwMode="auto">
              <a:xfrm>
                <a:off x="1322" y="2149"/>
                <a:ext cx="77" cy="111"/>
              </a:xfrm>
              <a:custGeom>
                <a:avLst/>
                <a:gdLst>
                  <a:gd name="T0" fmla="*/ 0 w 153"/>
                  <a:gd name="T1" fmla="*/ 0 h 223"/>
                  <a:gd name="T2" fmla="*/ 0 w 153"/>
                  <a:gd name="T3" fmla="*/ 0 h 223"/>
                  <a:gd name="T4" fmla="*/ 1 w 153"/>
                  <a:gd name="T5" fmla="*/ 0 h 223"/>
                  <a:gd name="T6" fmla="*/ 1 w 153"/>
                  <a:gd name="T7" fmla="*/ 0 h 223"/>
                  <a:gd name="T8" fmla="*/ 1 w 153"/>
                  <a:gd name="T9" fmla="*/ 0 h 223"/>
                  <a:gd name="T10" fmla="*/ 1 w 153"/>
                  <a:gd name="T11" fmla="*/ 0 h 223"/>
                  <a:gd name="T12" fmla="*/ 1 w 153"/>
                  <a:gd name="T13" fmla="*/ 0 h 223"/>
                  <a:gd name="T14" fmla="*/ 1 w 153"/>
                  <a:gd name="T15" fmla="*/ 0 h 223"/>
                  <a:gd name="T16" fmla="*/ 1 w 153"/>
                  <a:gd name="T17" fmla="*/ 0 h 223"/>
                  <a:gd name="T18" fmla="*/ 1 w 153"/>
                  <a:gd name="T19" fmla="*/ 0 h 223"/>
                  <a:gd name="T20" fmla="*/ 1 w 153"/>
                  <a:gd name="T21" fmla="*/ 0 h 223"/>
                  <a:gd name="T22" fmla="*/ 1 w 153"/>
                  <a:gd name="T23" fmla="*/ 0 h 223"/>
                  <a:gd name="T24" fmla="*/ 1 w 153"/>
                  <a:gd name="T25" fmla="*/ 0 h 223"/>
                  <a:gd name="T26" fmla="*/ 1 w 153"/>
                  <a:gd name="T27" fmla="*/ 0 h 223"/>
                  <a:gd name="T28" fmla="*/ 1 w 153"/>
                  <a:gd name="T29" fmla="*/ 0 h 223"/>
                  <a:gd name="T30" fmla="*/ 1 w 153"/>
                  <a:gd name="T31" fmla="*/ 0 h 223"/>
                  <a:gd name="T32" fmla="*/ 1 w 153"/>
                  <a:gd name="T33" fmla="*/ 0 h 223"/>
                  <a:gd name="T34" fmla="*/ 1 w 153"/>
                  <a:gd name="T35" fmla="*/ 0 h 223"/>
                  <a:gd name="T36" fmla="*/ 1 w 153"/>
                  <a:gd name="T37" fmla="*/ 0 h 223"/>
                  <a:gd name="T38" fmla="*/ 1 w 153"/>
                  <a:gd name="T39" fmla="*/ 0 h 223"/>
                  <a:gd name="T40" fmla="*/ 1 w 153"/>
                  <a:gd name="T41" fmla="*/ 0 h 223"/>
                  <a:gd name="T42" fmla="*/ 1 w 153"/>
                  <a:gd name="T43" fmla="*/ 0 h 223"/>
                  <a:gd name="T44" fmla="*/ 0 w 153"/>
                  <a:gd name="T45" fmla="*/ 0 h 223"/>
                  <a:gd name="T46" fmla="*/ 0 w 153"/>
                  <a:gd name="T47" fmla="*/ 0 h 223"/>
                  <a:gd name="T48" fmla="*/ 0 w 153"/>
                  <a:gd name="T49" fmla="*/ 0 h 223"/>
                  <a:gd name="T50" fmla="*/ 0 w 153"/>
                  <a:gd name="T51" fmla="*/ 0 h 2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223"/>
                  <a:gd name="T80" fmla="*/ 153 w 153"/>
                  <a:gd name="T81" fmla="*/ 223 h 2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223">
                    <a:moveTo>
                      <a:pt x="0" y="0"/>
                    </a:moveTo>
                    <a:lnTo>
                      <a:pt x="0" y="24"/>
                    </a:lnTo>
                    <a:lnTo>
                      <a:pt x="23" y="35"/>
                    </a:lnTo>
                    <a:lnTo>
                      <a:pt x="47" y="59"/>
                    </a:lnTo>
                    <a:lnTo>
                      <a:pt x="58" y="82"/>
                    </a:lnTo>
                    <a:lnTo>
                      <a:pt x="70" y="106"/>
                    </a:lnTo>
                    <a:lnTo>
                      <a:pt x="94" y="141"/>
                    </a:lnTo>
                    <a:lnTo>
                      <a:pt x="105" y="164"/>
                    </a:lnTo>
                    <a:lnTo>
                      <a:pt x="117" y="188"/>
                    </a:lnTo>
                    <a:lnTo>
                      <a:pt x="117" y="223"/>
                    </a:lnTo>
                    <a:lnTo>
                      <a:pt x="153" y="212"/>
                    </a:lnTo>
                    <a:lnTo>
                      <a:pt x="140" y="188"/>
                    </a:lnTo>
                    <a:lnTo>
                      <a:pt x="129" y="153"/>
                    </a:lnTo>
                    <a:lnTo>
                      <a:pt x="117" y="129"/>
                    </a:lnTo>
                    <a:lnTo>
                      <a:pt x="94" y="93"/>
                    </a:lnTo>
                    <a:lnTo>
                      <a:pt x="82" y="71"/>
                    </a:lnTo>
                    <a:lnTo>
                      <a:pt x="58" y="47"/>
                    </a:lnTo>
                    <a:lnTo>
                      <a:pt x="47" y="24"/>
                    </a:lnTo>
                    <a:lnTo>
                      <a:pt x="23" y="0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4" name="Freeform 175"/>
              <p:cNvSpPr>
                <a:spLocks/>
              </p:cNvSpPr>
              <p:nvPr/>
            </p:nvSpPr>
            <p:spPr bwMode="auto">
              <a:xfrm>
                <a:off x="1322" y="2079"/>
                <a:ext cx="71" cy="82"/>
              </a:xfrm>
              <a:custGeom>
                <a:avLst/>
                <a:gdLst>
                  <a:gd name="T0" fmla="*/ 1 w 140"/>
                  <a:gd name="T1" fmla="*/ 0 h 164"/>
                  <a:gd name="T2" fmla="*/ 1 w 140"/>
                  <a:gd name="T3" fmla="*/ 1 h 164"/>
                  <a:gd name="T4" fmla="*/ 1 w 140"/>
                  <a:gd name="T5" fmla="*/ 1 h 164"/>
                  <a:gd name="T6" fmla="*/ 1 w 140"/>
                  <a:gd name="T7" fmla="*/ 1 h 164"/>
                  <a:gd name="T8" fmla="*/ 1 w 140"/>
                  <a:gd name="T9" fmla="*/ 1 h 164"/>
                  <a:gd name="T10" fmla="*/ 1 w 140"/>
                  <a:gd name="T11" fmla="*/ 1 h 164"/>
                  <a:gd name="T12" fmla="*/ 1 w 140"/>
                  <a:gd name="T13" fmla="*/ 1 h 164"/>
                  <a:gd name="T14" fmla="*/ 1 w 140"/>
                  <a:gd name="T15" fmla="*/ 1 h 164"/>
                  <a:gd name="T16" fmla="*/ 1 w 140"/>
                  <a:gd name="T17" fmla="*/ 1 h 164"/>
                  <a:gd name="T18" fmla="*/ 0 w 140"/>
                  <a:gd name="T19" fmla="*/ 1 h 164"/>
                  <a:gd name="T20" fmla="*/ 1 w 140"/>
                  <a:gd name="T21" fmla="*/ 1 h 164"/>
                  <a:gd name="T22" fmla="*/ 1 w 140"/>
                  <a:gd name="T23" fmla="*/ 1 h 164"/>
                  <a:gd name="T24" fmla="*/ 1 w 140"/>
                  <a:gd name="T25" fmla="*/ 1 h 164"/>
                  <a:gd name="T26" fmla="*/ 1 w 140"/>
                  <a:gd name="T27" fmla="*/ 1 h 164"/>
                  <a:gd name="T28" fmla="*/ 1 w 140"/>
                  <a:gd name="T29" fmla="*/ 1 h 164"/>
                  <a:gd name="T30" fmla="*/ 1 w 140"/>
                  <a:gd name="T31" fmla="*/ 1 h 164"/>
                  <a:gd name="T32" fmla="*/ 1 w 140"/>
                  <a:gd name="T33" fmla="*/ 1 h 164"/>
                  <a:gd name="T34" fmla="*/ 1 w 140"/>
                  <a:gd name="T35" fmla="*/ 1 h 164"/>
                  <a:gd name="T36" fmla="*/ 1 w 140"/>
                  <a:gd name="T37" fmla="*/ 1 h 164"/>
                  <a:gd name="T38" fmla="*/ 1 w 140"/>
                  <a:gd name="T39" fmla="*/ 1 h 164"/>
                  <a:gd name="T40" fmla="*/ 1 w 140"/>
                  <a:gd name="T41" fmla="*/ 1 h 164"/>
                  <a:gd name="T42" fmla="*/ 1 w 140"/>
                  <a:gd name="T43" fmla="*/ 1 h 164"/>
                  <a:gd name="T44" fmla="*/ 1 w 140"/>
                  <a:gd name="T45" fmla="*/ 0 h 164"/>
                  <a:gd name="T46" fmla="*/ 1 w 140"/>
                  <a:gd name="T47" fmla="*/ 0 h 164"/>
                  <a:gd name="T48" fmla="*/ 1 w 140"/>
                  <a:gd name="T49" fmla="*/ 1 h 164"/>
                  <a:gd name="T50" fmla="*/ 1 w 140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0"/>
                  <a:gd name="T79" fmla="*/ 0 h 164"/>
                  <a:gd name="T80" fmla="*/ 140 w 140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0" h="164">
                    <a:moveTo>
                      <a:pt x="129" y="0"/>
                    </a:moveTo>
                    <a:lnTo>
                      <a:pt x="117" y="12"/>
                    </a:lnTo>
                    <a:lnTo>
                      <a:pt x="105" y="23"/>
                    </a:lnTo>
                    <a:lnTo>
                      <a:pt x="94" y="34"/>
                    </a:lnTo>
                    <a:lnTo>
                      <a:pt x="82" y="58"/>
                    </a:lnTo>
                    <a:lnTo>
                      <a:pt x="58" y="70"/>
                    </a:lnTo>
                    <a:lnTo>
                      <a:pt x="47" y="93"/>
                    </a:lnTo>
                    <a:lnTo>
                      <a:pt x="36" y="105"/>
                    </a:lnTo>
                    <a:lnTo>
                      <a:pt x="12" y="129"/>
                    </a:lnTo>
                    <a:lnTo>
                      <a:pt x="0" y="140"/>
                    </a:lnTo>
                    <a:lnTo>
                      <a:pt x="23" y="164"/>
                    </a:lnTo>
                    <a:lnTo>
                      <a:pt x="36" y="140"/>
                    </a:lnTo>
                    <a:lnTo>
                      <a:pt x="47" y="129"/>
                    </a:lnTo>
                    <a:lnTo>
                      <a:pt x="70" y="105"/>
                    </a:lnTo>
                    <a:lnTo>
                      <a:pt x="82" y="93"/>
                    </a:lnTo>
                    <a:lnTo>
                      <a:pt x="94" y="70"/>
                    </a:lnTo>
                    <a:lnTo>
                      <a:pt x="117" y="58"/>
                    </a:lnTo>
                    <a:lnTo>
                      <a:pt x="129" y="34"/>
                    </a:lnTo>
                    <a:lnTo>
                      <a:pt x="140" y="23"/>
                    </a:lnTo>
                    <a:lnTo>
                      <a:pt x="129" y="23"/>
                    </a:lnTo>
                    <a:lnTo>
                      <a:pt x="140" y="23"/>
                    </a:lnTo>
                    <a:lnTo>
                      <a:pt x="140" y="12"/>
                    </a:lnTo>
                    <a:lnTo>
                      <a:pt x="140" y="0"/>
                    </a:lnTo>
                    <a:lnTo>
                      <a:pt x="129" y="0"/>
                    </a:lnTo>
                    <a:lnTo>
                      <a:pt x="117" y="1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5" name="Freeform 176"/>
              <p:cNvSpPr>
                <a:spLocks/>
              </p:cNvSpPr>
              <p:nvPr/>
            </p:nvSpPr>
            <p:spPr bwMode="auto">
              <a:xfrm>
                <a:off x="1387" y="2079"/>
                <a:ext cx="94" cy="17"/>
              </a:xfrm>
              <a:custGeom>
                <a:avLst/>
                <a:gdLst>
                  <a:gd name="T0" fmla="*/ 1 w 188"/>
                  <a:gd name="T1" fmla="*/ 1 h 34"/>
                  <a:gd name="T2" fmla="*/ 1 w 188"/>
                  <a:gd name="T3" fmla="*/ 0 h 34"/>
                  <a:gd name="T4" fmla="*/ 1 w 188"/>
                  <a:gd name="T5" fmla="*/ 0 h 34"/>
                  <a:gd name="T6" fmla="*/ 1 w 188"/>
                  <a:gd name="T7" fmla="*/ 0 h 34"/>
                  <a:gd name="T8" fmla="*/ 1 w 188"/>
                  <a:gd name="T9" fmla="*/ 0 h 34"/>
                  <a:gd name="T10" fmla="*/ 1 w 188"/>
                  <a:gd name="T11" fmla="*/ 0 h 34"/>
                  <a:gd name="T12" fmla="*/ 1 w 188"/>
                  <a:gd name="T13" fmla="*/ 0 h 34"/>
                  <a:gd name="T14" fmla="*/ 1 w 188"/>
                  <a:gd name="T15" fmla="*/ 0 h 34"/>
                  <a:gd name="T16" fmla="*/ 1 w 188"/>
                  <a:gd name="T17" fmla="*/ 0 h 34"/>
                  <a:gd name="T18" fmla="*/ 0 w 188"/>
                  <a:gd name="T19" fmla="*/ 0 h 34"/>
                  <a:gd name="T20" fmla="*/ 0 w 188"/>
                  <a:gd name="T21" fmla="*/ 1 h 34"/>
                  <a:gd name="T22" fmla="*/ 1 w 188"/>
                  <a:gd name="T23" fmla="*/ 1 h 34"/>
                  <a:gd name="T24" fmla="*/ 1 w 188"/>
                  <a:gd name="T25" fmla="*/ 1 h 34"/>
                  <a:gd name="T26" fmla="*/ 1 w 188"/>
                  <a:gd name="T27" fmla="*/ 1 h 34"/>
                  <a:gd name="T28" fmla="*/ 1 w 188"/>
                  <a:gd name="T29" fmla="*/ 1 h 34"/>
                  <a:gd name="T30" fmla="*/ 1 w 188"/>
                  <a:gd name="T31" fmla="*/ 1 h 34"/>
                  <a:gd name="T32" fmla="*/ 1 w 188"/>
                  <a:gd name="T33" fmla="*/ 1 h 34"/>
                  <a:gd name="T34" fmla="*/ 1 w 188"/>
                  <a:gd name="T35" fmla="*/ 1 h 34"/>
                  <a:gd name="T36" fmla="*/ 1 w 188"/>
                  <a:gd name="T37" fmla="*/ 1 h 34"/>
                  <a:gd name="T38" fmla="*/ 1 w 188"/>
                  <a:gd name="T39" fmla="*/ 1 h 34"/>
                  <a:gd name="T40" fmla="*/ 1 w 188"/>
                  <a:gd name="T41" fmla="*/ 1 h 34"/>
                  <a:gd name="T42" fmla="*/ 1 w 188"/>
                  <a:gd name="T43" fmla="*/ 1 h 34"/>
                  <a:gd name="T44" fmla="*/ 1 w 188"/>
                  <a:gd name="T45" fmla="*/ 1 h 34"/>
                  <a:gd name="T46" fmla="*/ 1 w 188"/>
                  <a:gd name="T47" fmla="*/ 1 h 34"/>
                  <a:gd name="T48" fmla="*/ 1 w 188"/>
                  <a:gd name="T49" fmla="*/ 0 h 34"/>
                  <a:gd name="T50" fmla="*/ 1 w 188"/>
                  <a:gd name="T51" fmla="*/ 1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8"/>
                  <a:gd name="T79" fmla="*/ 0 h 34"/>
                  <a:gd name="T80" fmla="*/ 188 w 188"/>
                  <a:gd name="T81" fmla="*/ 34 h 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8" h="34">
                    <a:moveTo>
                      <a:pt x="188" y="12"/>
                    </a:moveTo>
                    <a:lnTo>
                      <a:pt x="175" y="0"/>
                    </a:lnTo>
                    <a:lnTo>
                      <a:pt x="152" y="0"/>
                    </a:lnTo>
                    <a:lnTo>
                      <a:pt x="128" y="0"/>
                    </a:lnTo>
                    <a:lnTo>
                      <a:pt x="106" y="0"/>
                    </a:lnTo>
                    <a:lnTo>
                      <a:pt x="93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4" y="23"/>
                    </a:lnTo>
                    <a:lnTo>
                      <a:pt x="47" y="23"/>
                    </a:lnTo>
                    <a:lnTo>
                      <a:pt x="70" y="23"/>
                    </a:lnTo>
                    <a:lnTo>
                      <a:pt x="93" y="23"/>
                    </a:lnTo>
                    <a:lnTo>
                      <a:pt x="106" y="23"/>
                    </a:lnTo>
                    <a:lnTo>
                      <a:pt x="128" y="34"/>
                    </a:lnTo>
                    <a:lnTo>
                      <a:pt x="152" y="34"/>
                    </a:lnTo>
                    <a:lnTo>
                      <a:pt x="175" y="34"/>
                    </a:lnTo>
                    <a:lnTo>
                      <a:pt x="164" y="23"/>
                    </a:lnTo>
                    <a:lnTo>
                      <a:pt x="175" y="34"/>
                    </a:lnTo>
                    <a:lnTo>
                      <a:pt x="188" y="23"/>
                    </a:lnTo>
                    <a:lnTo>
                      <a:pt x="188" y="12"/>
                    </a:lnTo>
                    <a:lnTo>
                      <a:pt x="175" y="0"/>
                    </a:lnTo>
                    <a:lnTo>
                      <a:pt x="188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6" name="Freeform 177"/>
              <p:cNvSpPr>
                <a:spLocks/>
              </p:cNvSpPr>
              <p:nvPr/>
            </p:nvSpPr>
            <p:spPr bwMode="auto">
              <a:xfrm>
                <a:off x="1469" y="2085"/>
                <a:ext cx="59" cy="70"/>
              </a:xfrm>
              <a:custGeom>
                <a:avLst/>
                <a:gdLst>
                  <a:gd name="T0" fmla="*/ 1 w 117"/>
                  <a:gd name="T1" fmla="*/ 0 h 141"/>
                  <a:gd name="T2" fmla="*/ 1 w 117"/>
                  <a:gd name="T3" fmla="*/ 0 h 141"/>
                  <a:gd name="T4" fmla="*/ 1 w 117"/>
                  <a:gd name="T5" fmla="*/ 0 h 141"/>
                  <a:gd name="T6" fmla="*/ 1 w 117"/>
                  <a:gd name="T7" fmla="*/ 0 h 141"/>
                  <a:gd name="T8" fmla="*/ 1 w 117"/>
                  <a:gd name="T9" fmla="*/ 0 h 141"/>
                  <a:gd name="T10" fmla="*/ 1 w 117"/>
                  <a:gd name="T11" fmla="*/ 0 h 141"/>
                  <a:gd name="T12" fmla="*/ 1 w 117"/>
                  <a:gd name="T13" fmla="*/ 0 h 141"/>
                  <a:gd name="T14" fmla="*/ 1 w 117"/>
                  <a:gd name="T15" fmla="*/ 0 h 141"/>
                  <a:gd name="T16" fmla="*/ 1 w 117"/>
                  <a:gd name="T17" fmla="*/ 0 h 141"/>
                  <a:gd name="T18" fmla="*/ 1 w 117"/>
                  <a:gd name="T19" fmla="*/ 0 h 141"/>
                  <a:gd name="T20" fmla="*/ 0 w 117"/>
                  <a:gd name="T21" fmla="*/ 0 h 141"/>
                  <a:gd name="T22" fmla="*/ 1 w 117"/>
                  <a:gd name="T23" fmla="*/ 0 h 141"/>
                  <a:gd name="T24" fmla="*/ 1 w 117"/>
                  <a:gd name="T25" fmla="*/ 0 h 141"/>
                  <a:gd name="T26" fmla="*/ 1 w 117"/>
                  <a:gd name="T27" fmla="*/ 0 h 141"/>
                  <a:gd name="T28" fmla="*/ 1 w 117"/>
                  <a:gd name="T29" fmla="*/ 0 h 141"/>
                  <a:gd name="T30" fmla="*/ 1 w 117"/>
                  <a:gd name="T31" fmla="*/ 0 h 141"/>
                  <a:gd name="T32" fmla="*/ 1 w 117"/>
                  <a:gd name="T33" fmla="*/ 0 h 141"/>
                  <a:gd name="T34" fmla="*/ 1 w 117"/>
                  <a:gd name="T35" fmla="*/ 0 h 141"/>
                  <a:gd name="T36" fmla="*/ 1 w 117"/>
                  <a:gd name="T37" fmla="*/ 0 h 141"/>
                  <a:gd name="T38" fmla="*/ 1 w 117"/>
                  <a:gd name="T39" fmla="*/ 0 h 141"/>
                  <a:gd name="T40" fmla="*/ 1 w 117"/>
                  <a:gd name="T41" fmla="*/ 0 h 141"/>
                  <a:gd name="T42" fmla="*/ 1 w 117"/>
                  <a:gd name="T43" fmla="*/ 0 h 141"/>
                  <a:gd name="T44" fmla="*/ 1 w 117"/>
                  <a:gd name="T45" fmla="*/ 0 h 141"/>
                  <a:gd name="T46" fmla="*/ 1 w 117"/>
                  <a:gd name="T47" fmla="*/ 0 h 141"/>
                  <a:gd name="T48" fmla="*/ 1 w 117"/>
                  <a:gd name="T49" fmla="*/ 0 h 141"/>
                  <a:gd name="T50" fmla="*/ 1 w 117"/>
                  <a:gd name="T51" fmla="*/ 0 h 1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141"/>
                  <a:gd name="T80" fmla="*/ 117 w 117"/>
                  <a:gd name="T81" fmla="*/ 141 h 1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141">
                    <a:moveTo>
                      <a:pt x="117" y="141"/>
                    </a:moveTo>
                    <a:lnTo>
                      <a:pt x="117" y="128"/>
                    </a:lnTo>
                    <a:lnTo>
                      <a:pt x="105" y="117"/>
                    </a:lnTo>
                    <a:lnTo>
                      <a:pt x="94" y="93"/>
                    </a:lnTo>
                    <a:lnTo>
                      <a:pt x="82" y="81"/>
                    </a:lnTo>
                    <a:lnTo>
                      <a:pt x="70" y="58"/>
                    </a:lnTo>
                    <a:lnTo>
                      <a:pt x="59" y="46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11"/>
                    </a:lnTo>
                    <a:lnTo>
                      <a:pt x="11" y="22"/>
                    </a:lnTo>
                    <a:lnTo>
                      <a:pt x="24" y="46"/>
                    </a:lnTo>
                    <a:lnTo>
                      <a:pt x="35" y="58"/>
                    </a:lnTo>
                    <a:lnTo>
                      <a:pt x="46" y="81"/>
                    </a:lnTo>
                    <a:lnTo>
                      <a:pt x="59" y="93"/>
                    </a:lnTo>
                    <a:lnTo>
                      <a:pt x="70" y="105"/>
                    </a:lnTo>
                    <a:lnTo>
                      <a:pt x="82" y="128"/>
                    </a:lnTo>
                    <a:lnTo>
                      <a:pt x="94" y="141"/>
                    </a:lnTo>
                    <a:lnTo>
                      <a:pt x="94" y="128"/>
                    </a:lnTo>
                    <a:lnTo>
                      <a:pt x="94" y="141"/>
                    </a:lnTo>
                    <a:lnTo>
                      <a:pt x="105" y="141"/>
                    </a:lnTo>
                    <a:lnTo>
                      <a:pt x="117" y="141"/>
                    </a:lnTo>
                    <a:lnTo>
                      <a:pt x="117" y="128"/>
                    </a:lnTo>
                    <a:lnTo>
                      <a:pt x="117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7" name="Freeform 178"/>
              <p:cNvSpPr>
                <a:spLocks/>
              </p:cNvSpPr>
              <p:nvPr/>
            </p:nvSpPr>
            <p:spPr bwMode="auto">
              <a:xfrm>
                <a:off x="1094" y="2636"/>
                <a:ext cx="82" cy="111"/>
              </a:xfrm>
              <a:custGeom>
                <a:avLst/>
                <a:gdLst>
                  <a:gd name="T0" fmla="*/ 1 w 164"/>
                  <a:gd name="T1" fmla="*/ 0 h 223"/>
                  <a:gd name="T2" fmla="*/ 1 w 164"/>
                  <a:gd name="T3" fmla="*/ 0 h 223"/>
                  <a:gd name="T4" fmla="*/ 1 w 164"/>
                  <a:gd name="T5" fmla="*/ 0 h 223"/>
                  <a:gd name="T6" fmla="*/ 1 w 164"/>
                  <a:gd name="T7" fmla="*/ 0 h 223"/>
                  <a:gd name="T8" fmla="*/ 1 w 164"/>
                  <a:gd name="T9" fmla="*/ 0 h 223"/>
                  <a:gd name="T10" fmla="*/ 1 w 164"/>
                  <a:gd name="T11" fmla="*/ 0 h 223"/>
                  <a:gd name="T12" fmla="*/ 1 w 164"/>
                  <a:gd name="T13" fmla="*/ 0 h 223"/>
                  <a:gd name="T14" fmla="*/ 1 w 164"/>
                  <a:gd name="T15" fmla="*/ 0 h 223"/>
                  <a:gd name="T16" fmla="*/ 0 w 164"/>
                  <a:gd name="T17" fmla="*/ 0 h 223"/>
                  <a:gd name="T18" fmla="*/ 0 w 164"/>
                  <a:gd name="T19" fmla="*/ 0 h 223"/>
                  <a:gd name="T20" fmla="*/ 0 w 164"/>
                  <a:gd name="T21" fmla="*/ 0 h 223"/>
                  <a:gd name="T22" fmla="*/ 0 w 164"/>
                  <a:gd name="T23" fmla="*/ 0 h 223"/>
                  <a:gd name="T24" fmla="*/ 1 w 164"/>
                  <a:gd name="T25" fmla="*/ 0 h 223"/>
                  <a:gd name="T26" fmla="*/ 1 w 164"/>
                  <a:gd name="T27" fmla="*/ 0 h 223"/>
                  <a:gd name="T28" fmla="*/ 1 w 164"/>
                  <a:gd name="T29" fmla="*/ 0 h 223"/>
                  <a:gd name="T30" fmla="*/ 1 w 164"/>
                  <a:gd name="T31" fmla="*/ 0 h 223"/>
                  <a:gd name="T32" fmla="*/ 1 w 164"/>
                  <a:gd name="T33" fmla="*/ 0 h 223"/>
                  <a:gd name="T34" fmla="*/ 1 w 164"/>
                  <a:gd name="T35" fmla="*/ 0 h 223"/>
                  <a:gd name="T36" fmla="*/ 1 w 164"/>
                  <a:gd name="T37" fmla="*/ 0 h 223"/>
                  <a:gd name="T38" fmla="*/ 1 w 164"/>
                  <a:gd name="T39" fmla="*/ 0 h 223"/>
                  <a:gd name="T40" fmla="*/ 1 w 164"/>
                  <a:gd name="T41" fmla="*/ 0 h 223"/>
                  <a:gd name="T42" fmla="*/ 1 w 164"/>
                  <a:gd name="T43" fmla="*/ 0 h 223"/>
                  <a:gd name="T44" fmla="*/ 1 w 164"/>
                  <a:gd name="T45" fmla="*/ 0 h 223"/>
                  <a:gd name="T46" fmla="*/ 1 w 164"/>
                  <a:gd name="T47" fmla="*/ 0 h 223"/>
                  <a:gd name="T48" fmla="*/ 1 w 164"/>
                  <a:gd name="T49" fmla="*/ 0 h 2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223"/>
                  <a:gd name="T77" fmla="*/ 164 w 164"/>
                  <a:gd name="T78" fmla="*/ 223 h 2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223">
                    <a:moveTo>
                      <a:pt x="164" y="11"/>
                    </a:moveTo>
                    <a:lnTo>
                      <a:pt x="152" y="11"/>
                    </a:lnTo>
                    <a:lnTo>
                      <a:pt x="129" y="11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46"/>
                    </a:lnTo>
                    <a:lnTo>
                      <a:pt x="0" y="82"/>
                    </a:lnTo>
                    <a:lnTo>
                      <a:pt x="11" y="105"/>
                    </a:lnTo>
                    <a:lnTo>
                      <a:pt x="11" y="141"/>
                    </a:lnTo>
                    <a:lnTo>
                      <a:pt x="24" y="164"/>
                    </a:lnTo>
                    <a:lnTo>
                      <a:pt x="24" y="199"/>
                    </a:lnTo>
                    <a:lnTo>
                      <a:pt x="35" y="223"/>
                    </a:lnTo>
                    <a:lnTo>
                      <a:pt x="58" y="210"/>
                    </a:lnTo>
                    <a:lnTo>
                      <a:pt x="82" y="187"/>
                    </a:lnTo>
                    <a:lnTo>
                      <a:pt x="93" y="164"/>
                    </a:lnTo>
                    <a:lnTo>
                      <a:pt x="117" y="128"/>
                    </a:lnTo>
                    <a:lnTo>
                      <a:pt x="141" y="105"/>
                    </a:lnTo>
                    <a:lnTo>
                      <a:pt x="152" y="70"/>
                    </a:lnTo>
                    <a:lnTo>
                      <a:pt x="164" y="46"/>
                    </a:lnTo>
                    <a:lnTo>
                      <a:pt x="16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8" name="Freeform 179"/>
              <p:cNvSpPr>
                <a:spLocks/>
              </p:cNvSpPr>
              <p:nvPr/>
            </p:nvSpPr>
            <p:spPr bwMode="auto">
              <a:xfrm>
                <a:off x="1088" y="2629"/>
                <a:ext cx="94" cy="24"/>
              </a:xfrm>
              <a:custGeom>
                <a:avLst/>
                <a:gdLst>
                  <a:gd name="T0" fmla="*/ 1 w 186"/>
                  <a:gd name="T1" fmla="*/ 1 h 47"/>
                  <a:gd name="T2" fmla="*/ 1 w 186"/>
                  <a:gd name="T3" fmla="*/ 1 h 47"/>
                  <a:gd name="T4" fmla="*/ 1 w 186"/>
                  <a:gd name="T5" fmla="*/ 1 h 47"/>
                  <a:gd name="T6" fmla="*/ 1 w 186"/>
                  <a:gd name="T7" fmla="*/ 1 h 47"/>
                  <a:gd name="T8" fmla="*/ 1 w 186"/>
                  <a:gd name="T9" fmla="*/ 1 h 47"/>
                  <a:gd name="T10" fmla="*/ 1 w 186"/>
                  <a:gd name="T11" fmla="*/ 1 h 47"/>
                  <a:gd name="T12" fmla="*/ 1 w 186"/>
                  <a:gd name="T13" fmla="*/ 1 h 47"/>
                  <a:gd name="T14" fmla="*/ 1 w 186"/>
                  <a:gd name="T15" fmla="*/ 1 h 47"/>
                  <a:gd name="T16" fmla="*/ 1 w 186"/>
                  <a:gd name="T17" fmla="*/ 1 h 47"/>
                  <a:gd name="T18" fmla="*/ 1 w 186"/>
                  <a:gd name="T19" fmla="*/ 1 h 47"/>
                  <a:gd name="T20" fmla="*/ 1 w 186"/>
                  <a:gd name="T21" fmla="*/ 1 h 47"/>
                  <a:gd name="T22" fmla="*/ 1 w 186"/>
                  <a:gd name="T23" fmla="*/ 1 h 47"/>
                  <a:gd name="T24" fmla="*/ 1 w 186"/>
                  <a:gd name="T25" fmla="*/ 1 h 47"/>
                  <a:gd name="T26" fmla="*/ 1 w 186"/>
                  <a:gd name="T27" fmla="*/ 0 h 47"/>
                  <a:gd name="T28" fmla="*/ 1 w 186"/>
                  <a:gd name="T29" fmla="*/ 0 h 47"/>
                  <a:gd name="T30" fmla="*/ 1 w 186"/>
                  <a:gd name="T31" fmla="*/ 0 h 47"/>
                  <a:gd name="T32" fmla="*/ 1 w 186"/>
                  <a:gd name="T33" fmla="*/ 0 h 47"/>
                  <a:gd name="T34" fmla="*/ 1 w 186"/>
                  <a:gd name="T35" fmla="*/ 0 h 47"/>
                  <a:gd name="T36" fmla="*/ 1 w 186"/>
                  <a:gd name="T37" fmla="*/ 0 h 47"/>
                  <a:gd name="T38" fmla="*/ 0 w 186"/>
                  <a:gd name="T39" fmla="*/ 1 h 47"/>
                  <a:gd name="T40" fmla="*/ 1 w 186"/>
                  <a:gd name="T41" fmla="*/ 0 h 47"/>
                  <a:gd name="T42" fmla="*/ 0 w 186"/>
                  <a:gd name="T43" fmla="*/ 0 h 47"/>
                  <a:gd name="T44" fmla="*/ 0 w 186"/>
                  <a:gd name="T45" fmla="*/ 1 h 47"/>
                  <a:gd name="T46" fmla="*/ 0 w 186"/>
                  <a:gd name="T47" fmla="*/ 1 h 47"/>
                  <a:gd name="T48" fmla="*/ 1 w 186"/>
                  <a:gd name="T49" fmla="*/ 1 h 47"/>
                  <a:gd name="T50" fmla="*/ 1 w 186"/>
                  <a:gd name="T51" fmla="*/ 1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6"/>
                  <a:gd name="T79" fmla="*/ 0 h 47"/>
                  <a:gd name="T80" fmla="*/ 186 w 186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6" h="47">
                    <a:moveTo>
                      <a:pt x="22" y="12"/>
                    </a:moveTo>
                    <a:lnTo>
                      <a:pt x="11" y="23"/>
                    </a:lnTo>
                    <a:lnTo>
                      <a:pt x="35" y="23"/>
                    </a:lnTo>
                    <a:lnTo>
                      <a:pt x="46" y="23"/>
                    </a:lnTo>
                    <a:lnTo>
                      <a:pt x="69" y="23"/>
                    </a:lnTo>
                    <a:lnTo>
                      <a:pt x="93" y="23"/>
                    </a:lnTo>
                    <a:lnTo>
                      <a:pt x="117" y="23"/>
                    </a:lnTo>
                    <a:lnTo>
                      <a:pt x="140" y="36"/>
                    </a:lnTo>
                    <a:lnTo>
                      <a:pt x="152" y="36"/>
                    </a:lnTo>
                    <a:lnTo>
                      <a:pt x="175" y="47"/>
                    </a:lnTo>
                    <a:lnTo>
                      <a:pt x="186" y="12"/>
                    </a:lnTo>
                    <a:lnTo>
                      <a:pt x="163" y="12"/>
                    </a:lnTo>
                    <a:lnTo>
                      <a:pt x="140" y="12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69" y="0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1" y="23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9" name="Freeform 180"/>
              <p:cNvSpPr>
                <a:spLocks/>
              </p:cNvSpPr>
              <p:nvPr/>
            </p:nvSpPr>
            <p:spPr bwMode="auto">
              <a:xfrm>
                <a:off x="1088" y="2636"/>
                <a:ext cx="30" cy="116"/>
              </a:xfrm>
              <a:custGeom>
                <a:avLst/>
                <a:gdLst>
                  <a:gd name="T0" fmla="*/ 1 w 58"/>
                  <a:gd name="T1" fmla="*/ 0 h 234"/>
                  <a:gd name="T2" fmla="*/ 1 w 58"/>
                  <a:gd name="T3" fmla="*/ 0 h 234"/>
                  <a:gd name="T4" fmla="*/ 1 w 58"/>
                  <a:gd name="T5" fmla="*/ 0 h 234"/>
                  <a:gd name="T6" fmla="*/ 1 w 58"/>
                  <a:gd name="T7" fmla="*/ 0 h 234"/>
                  <a:gd name="T8" fmla="*/ 1 w 58"/>
                  <a:gd name="T9" fmla="*/ 0 h 234"/>
                  <a:gd name="T10" fmla="*/ 1 w 58"/>
                  <a:gd name="T11" fmla="*/ 0 h 234"/>
                  <a:gd name="T12" fmla="*/ 1 w 58"/>
                  <a:gd name="T13" fmla="*/ 0 h 234"/>
                  <a:gd name="T14" fmla="*/ 1 w 58"/>
                  <a:gd name="T15" fmla="*/ 0 h 234"/>
                  <a:gd name="T16" fmla="*/ 1 w 58"/>
                  <a:gd name="T17" fmla="*/ 0 h 234"/>
                  <a:gd name="T18" fmla="*/ 1 w 58"/>
                  <a:gd name="T19" fmla="*/ 0 h 234"/>
                  <a:gd name="T20" fmla="*/ 0 w 58"/>
                  <a:gd name="T21" fmla="*/ 0 h 234"/>
                  <a:gd name="T22" fmla="*/ 0 w 58"/>
                  <a:gd name="T23" fmla="*/ 0 h 234"/>
                  <a:gd name="T24" fmla="*/ 0 w 58"/>
                  <a:gd name="T25" fmla="*/ 0 h 234"/>
                  <a:gd name="T26" fmla="*/ 0 w 58"/>
                  <a:gd name="T27" fmla="*/ 0 h 234"/>
                  <a:gd name="T28" fmla="*/ 0 w 58"/>
                  <a:gd name="T29" fmla="*/ 0 h 234"/>
                  <a:gd name="T30" fmla="*/ 1 w 58"/>
                  <a:gd name="T31" fmla="*/ 0 h 234"/>
                  <a:gd name="T32" fmla="*/ 1 w 58"/>
                  <a:gd name="T33" fmla="*/ 0 h 234"/>
                  <a:gd name="T34" fmla="*/ 1 w 58"/>
                  <a:gd name="T35" fmla="*/ 0 h 234"/>
                  <a:gd name="T36" fmla="*/ 1 w 58"/>
                  <a:gd name="T37" fmla="*/ 0 h 234"/>
                  <a:gd name="T38" fmla="*/ 1 w 58"/>
                  <a:gd name="T39" fmla="*/ 0 h 234"/>
                  <a:gd name="T40" fmla="*/ 1 w 58"/>
                  <a:gd name="T41" fmla="*/ 0 h 234"/>
                  <a:gd name="T42" fmla="*/ 1 w 58"/>
                  <a:gd name="T43" fmla="*/ 0 h 234"/>
                  <a:gd name="T44" fmla="*/ 1 w 58"/>
                  <a:gd name="T45" fmla="*/ 0 h 234"/>
                  <a:gd name="T46" fmla="*/ 1 w 58"/>
                  <a:gd name="T47" fmla="*/ 0 h 234"/>
                  <a:gd name="T48" fmla="*/ 1 w 58"/>
                  <a:gd name="T49" fmla="*/ 0 h 234"/>
                  <a:gd name="T50" fmla="*/ 1 w 58"/>
                  <a:gd name="T51" fmla="*/ 0 h 2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234"/>
                  <a:gd name="T80" fmla="*/ 58 w 58"/>
                  <a:gd name="T81" fmla="*/ 234 h 2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234">
                    <a:moveTo>
                      <a:pt x="46" y="210"/>
                    </a:moveTo>
                    <a:lnTo>
                      <a:pt x="58" y="223"/>
                    </a:lnTo>
                    <a:lnTo>
                      <a:pt x="46" y="199"/>
                    </a:lnTo>
                    <a:lnTo>
                      <a:pt x="46" y="164"/>
                    </a:lnTo>
                    <a:lnTo>
                      <a:pt x="35" y="141"/>
                    </a:lnTo>
                    <a:lnTo>
                      <a:pt x="35" y="105"/>
                    </a:lnTo>
                    <a:lnTo>
                      <a:pt x="22" y="82"/>
                    </a:lnTo>
                    <a:lnTo>
                      <a:pt x="22" y="46"/>
                    </a:lnTo>
                    <a:lnTo>
                      <a:pt x="22" y="2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4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11" y="141"/>
                    </a:lnTo>
                    <a:lnTo>
                      <a:pt x="22" y="176"/>
                    </a:lnTo>
                    <a:lnTo>
                      <a:pt x="35" y="199"/>
                    </a:lnTo>
                    <a:lnTo>
                      <a:pt x="35" y="223"/>
                    </a:lnTo>
                    <a:lnTo>
                      <a:pt x="58" y="234"/>
                    </a:lnTo>
                    <a:lnTo>
                      <a:pt x="35" y="223"/>
                    </a:lnTo>
                    <a:lnTo>
                      <a:pt x="46" y="234"/>
                    </a:lnTo>
                    <a:lnTo>
                      <a:pt x="58" y="234"/>
                    </a:lnTo>
                    <a:lnTo>
                      <a:pt x="58" y="223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0" name="Freeform 181"/>
              <p:cNvSpPr>
                <a:spLocks/>
              </p:cNvSpPr>
              <p:nvPr/>
            </p:nvSpPr>
            <p:spPr bwMode="auto">
              <a:xfrm>
                <a:off x="1111" y="2636"/>
                <a:ext cx="71" cy="116"/>
              </a:xfrm>
              <a:custGeom>
                <a:avLst/>
                <a:gdLst>
                  <a:gd name="T0" fmla="*/ 1 w 140"/>
                  <a:gd name="T1" fmla="*/ 0 h 234"/>
                  <a:gd name="T2" fmla="*/ 1 w 140"/>
                  <a:gd name="T3" fmla="*/ 0 h 234"/>
                  <a:gd name="T4" fmla="*/ 1 w 140"/>
                  <a:gd name="T5" fmla="*/ 0 h 234"/>
                  <a:gd name="T6" fmla="*/ 1 w 140"/>
                  <a:gd name="T7" fmla="*/ 0 h 234"/>
                  <a:gd name="T8" fmla="*/ 1 w 140"/>
                  <a:gd name="T9" fmla="*/ 0 h 234"/>
                  <a:gd name="T10" fmla="*/ 1 w 140"/>
                  <a:gd name="T11" fmla="*/ 0 h 234"/>
                  <a:gd name="T12" fmla="*/ 1 w 140"/>
                  <a:gd name="T13" fmla="*/ 0 h 234"/>
                  <a:gd name="T14" fmla="*/ 1 w 140"/>
                  <a:gd name="T15" fmla="*/ 0 h 234"/>
                  <a:gd name="T16" fmla="*/ 1 w 140"/>
                  <a:gd name="T17" fmla="*/ 0 h 234"/>
                  <a:gd name="T18" fmla="*/ 0 w 140"/>
                  <a:gd name="T19" fmla="*/ 0 h 234"/>
                  <a:gd name="T20" fmla="*/ 1 w 140"/>
                  <a:gd name="T21" fmla="*/ 0 h 234"/>
                  <a:gd name="T22" fmla="*/ 1 w 140"/>
                  <a:gd name="T23" fmla="*/ 0 h 234"/>
                  <a:gd name="T24" fmla="*/ 1 w 140"/>
                  <a:gd name="T25" fmla="*/ 0 h 234"/>
                  <a:gd name="T26" fmla="*/ 1 w 140"/>
                  <a:gd name="T27" fmla="*/ 0 h 234"/>
                  <a:gd name="T28" fmla="*/ 1 w 140"/>
                  <a:gd name="T29" fmla="*/ 0 h 234"/>
                  <a:gd name="T30" fmla="*/ 1 w 140"/>
                  <a:gd name="T31" fmla="*/ 0 h 234"/>
                  <a:gd name="T32" fmla="*/ 1 w 140"/>
                  <a:gd name="T33" fmla="*/ 0 h 234"/>
                  <a:gd name="T34" fmla="*/ 1 w 140"/>
                  <a:gd name="T35" fmla="*/ 0 h 234"/>
                  <a:gd name="T36" fmla="*/ 1 w 140"/>
                  <a:gd name="T37" fmla="*/ 0 h 234"/>
                  <a:gd name="T38" fmla="*/ 1 w 140"/>
                  <a:gd name="T39" fmla="*/ 0 h 234"/>
                  <a:gd name="T40" fmla="*/ 1 w 140"/>
                  <a:gd name="T41" fmla="*/ 0 h 234"/>
                  <a:gd name="T42" fmla="*/ 1 w 140"/>
                  <a:gd name="T43" fmla="*/ 0 h 234"/>
                  <a:gd name="T44" fmla="*/ 1 w 140"/>
                  <a:gd name="T45" fmla="*/ 0 h 234"/>
                  <a:gd name="T46" fmla="*/ 1 w 140"/>
                  <a:gd name="T47" fmla="*/ 0 h 234"/>
                  <a:gd name="T48" fmla="*/ 1 w 140"/>
                  <a:gd name="T49" fmla="*/ 0 h 234"/>
                  <a:gd name="T50" fmla="*/ 1 w 140"/>
                  <a:gd name="T51" fmla="*/ 0 h 2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0"/>
                  <a:gd name="T79" fmla="*/ 0 h 234"/>
                  <a:gd name="T80" fmla="*/ 140 w 140"/>
                  <a:gd name="T81" fmla="*/ 234 h 2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0" h="234">
                    <a:moveTo>
                      <a:pt x="129" y="35"/>
                    </a:moveTo>
                    <a:lnTo>
                      <a:pt x="117" y="11"/>
                    </a:lnTo>
                    <a:lnTo>
                      <a:pt x="117" y="46"/>
                    </a:lnTo>
                    <a:lnTo>
                      <a:pt x="106" y="70"/>
                    </a:lnTo>
                    <a:lnTo>
                      <a:pt x="94" y="93"/>
                    </a:lnTo>
                    <a:lnTo>
                      <a:pt x="71" y="128"/>
                    </a:lnTo>
                    <a:lnTo>
                      <a:pt x="58" y="152"/>
                    </a:lnTo>
                    <a:lnTo>
                      <a:pt x="36" y="176"/>
                    </a:lnTo>
                    <a:lnTo>
                      <a:pt x="12" y="199"/>
                    </a:lnTo>
                    <a:lnTo>
                      <a:pt x="0" y="210"/>
                    </a:lnTo>
                    <a:lnTo>
                      <a:pt x="12" y="234"/>
                    </a:lnTo>
                    <a:lnTo>
                      <a:pt x="36" y="223"/>
                    </a:lnTo>
                    <a:lnTo>
                      <a:pt x="58" y="199"/>
                    </a:lnTo>
                    <a:lnTo>
                      <a:pt x="71" y="164"/>
                    </a:lnTo>
                    <a:lnTo>
                      <a:pt x="94" y="141"/>
                    </a:lnTo>
                    <a:lnTo>
                      <a:pt x="117" y="105"/>
                    </a:lnTo>
                    <a:lnTo>
                      <a:pt x="129" y="82"/>
                    </a:lnTo>
                    <a:lnTo>
                      <a:pt x="140" y="46"/>
                    </a:lnTo>
                    <a:lnTo>
                      <a:pt x="140" y="24"/>
                    </a:lnTo>
                    <a:lnTo>
                      <a:pt x="140" y="0"/>
                    </a:lnTo>
                    <a:lnTo>
                      <a:pt x="140" y="24"/>
                    </a:lnTo>
                    <a:lnTo>
                      <a:pt x="140" y="11"/>
                    </a:lnTo>
                    <a:lnTo>
                      <a:pt x="129" y="0"/>
                    </a:lnTo>
                    <a:lnTo>
                      <a:pt x="129" y="11"/>
                    </a:lnTo>
                    <a:lnTo>
                      <a:pt x="117" y="11"/>
                    </a:lnTo>
                    <a:lnTo>
                      <a:pt x="129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1" name="Freeform 182"/>
              <p:cNvSpPr>
                <a:spLocks/>
              </p:cNvSpPr>
              <p:nvPr/>
            </p:nvSpPr>
            <p:spPr bwMode="auto">
              <a:xfrm>
                <a:off x="1322" y="2641"/>
                <a:ext cx="288" cy="281"/>
              </a:xfrm>
              <a:custGeom>
                <a:avLst/>
                <a:gdLst>
                  <a:gd name="T0" fmla="*/ 1 w 574"/>
                  <a:gd name="T1" fmla="*/ 0 h 563"/>
                  <a:gd name="T2" fmla="*/ 1 w 574"/>
                  <a:gd name="T3" fmla="*/ 0 h 563"/>
                  <a:gd name="T4" fmla="*/ 1 w 574"/>
                  <a:gd name="T5" fmla="*/ 0 h 563"/>
                  <a:gd name="T6" fmla="*/ 1 w 574"/>
                  <a:gd name="T7" fmla="*/ 0 h 563"/>
                  <a:gd name="T8" fmla="*/ 1 w 574"/>
                  <a:gd name="T9" fmla="*/ 0 h 563"/>
                  <a:gd name="T10" fmla="*/ 1 w 574"/>
                  <a:gd name="T11" fmla="*/ 0 h 563"/>
                  <a:gd name="T12" fmla="*/ 1 w 574"/>
                  <a:gd name="T13" fmla="*/ 0 h 563"/>
                  <a:gd name="T14" fmla="*/ 1 w 574"/>
                  <a:gd name="T15" fmla="*/ 0 h 563"/>
                  <a:gd name="T16" fmla="*/ 1 w 574"/>
                  <a:gd name="T17" fmla="*/ 0 h 563"/>
                  <a:gd name="T18" fmla="*/ 1 w 574"/>
                  <a:gd name="T19" fmla="*/ 0 h 563"/>
                  <a:gd name="T20" fmla="*/ 1 w 574"/>
                  <a:gd name="T21" fmla="*/ 0 h 563"/>
                  <a:gd name="T22" fmla="*/ 1 w 574"/>
                  <a:gd name="T23" fmla="*/ 0 h 563"/>
                  <a:gd name="T24" fmla="*/ 1 w 574"/>
                  <a:gd name="T25" fmla="*/ 0 h 563"/>
                  <a:gd name="T26" fmla="*/ 1 w 574"/>
                  <a:gd name="T27" fmla="*/ 0 h 563"/>
                  <a:gd name="T28" fmla="*/ 1 w 574"/>
                  <a:gd name="T29" fmla="*/ 0 h 563"/>
                  <a:gd name="T30" fmla="*/ 1 w 574"/>
                  <a:gd name="T31" fmla="*/ 0 h 563"/>
                  <a:gd name="T32" fmla="*/ 1 w 574"/>
                  <a:gd name="T33" fmla="*/ 0 h 563"/>
                  <a:gd name="T34" fmla="*/ 1 w 574"/>
                  <a:gd name="T35" fmla="*/ 0 h 563"/>
                  <a:gd name="T36" fmla="*/ 1 w 574"/>
                  <a:gd name="T37" fmla="*/ 0 h 563"/>
                  <a:gd name="T38" fmla="*/ 1 w 574"/>
                  <a:gd name="T39" fmla="*/ 0 h 563"/>
                  <a:gd name="T40" fmla="*/ 1 w 574"/>
                  <a:gd name="T41" fmla="*/ 0 h 563"/>
                  <a:gd name="T42" fmla="*/ 1 w 574"/>
                  <a:gd name="T43" fmla="*/ 0 h 563"/>
                  <a:gd name="T44" fmla="*/ 1 w 574"/>
                  <a:gd name="T45" fmla="*/ 0 h 563"/>
                  <a:gd name="T46" fmla="*/ 1 w 574"/>
                  <a:gd name="T47" fmla="*/ 0 h 563"/>
                  <a:gd name="T48" fmla="*/ 1 w 574"/>
                  <a:gd name="T49" fmla="*/ 0 h 563"/>
                  <a:gd name="T50" fmla="*/ 1 w 574"/>
                  <a:gd name="T51" fmla="*/ 0 h 563"/>
                  <a:gd name="T52" fmla="*/ 1 w 574"/>
                  <a:gd name="T53" fmla="*/ 0 h 563"/>
                  <a:gd name="T54" fmla="*/ 1 w 574"/>
                  <a:gd name="T55" fmla="*/ 0 h 563"/>
                  <a:gd name="T56" fmla="*/ 1 w 574"/>
                  <a:gd name="T57" fmla="*/ 0 h 563"/>
                  <a:gd name="T58" fmla="*/ 1 w 574"/>
                  <a:gd name="T59" fmla="*/ 0 h 563"/>
                  <a:gd name="T60" fmla="*/ 1 w 574"/>
                  <a:gd name="T61" fmla="*/ 0 h 563"/>
                  <a:gd name="T62" fmla="*/ 1 w 574"/>
                  <a:gd name="T63" fmla="*/ 0 h 5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4"/>
                  <a:gd name="T97" fmla="*/ 0 h 563"/>
                  <a:gd name="T98" fmla="*/ 574 w 574"/>
                  <a:gd name="T99" fmla="*/ 563 h 5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4" h="563">
                    <a:moveTo>
                      <a:pt x="257" y="563"/>
                    </a:moveTo>
                    <a:lnTo>
                      <a:pt x="235" y="551"/>
                    </a:lnTo>
                    <a:lnTo>
                      <a:pt x="222" y="528"/>
                    </a:lnTo>
                    <a:lnTo>
                      <a:pt x="199" y="504"/>
                    </a:lnTo>
                    <a:lnTo>
                      <a:pt x="187" y="493"/>
                    </a:lnTo>
                    <a:lnTo>
                      <a:pt x="176" y="481"/>
                    </a:lnTo>
                    <a:lnTo>
                      <a:pt x="153" y="457"/>
                    </a:lnTo>
                    <a:lnTo>
                      <a:pt x="140" y="446"/>
                    </a:lnTo>
                    <a:lnTo>
                      <a:pt x="129" y="422"/>
                    </a:lnTo>
                    <a:lnTo>
                      <a:pt x="105" y="411"/>
                    </a:lnTo>
                    <a:lnTo>
                      <a:pt x="94" y="387"/>
                    </a:lnTo>
                    <a:lnTo>
                      <a:pt x="82" y="375"/>
                    </a:lnTo>
                    <a:lnTo>
                      <a:pt x="58" y="352"/>
                    </a:lnTo>
                    <a:lnTo>
                      <a:pt x="47" y="340"/>
                    </a:lnTo>
                    <a:lnTo>
                      <a:pt x="36" y="316"/>
                    </a:lnTo>
                    <a:lnTo>
                      <a:pt x="12" y="305"/>
                    </a:lnTo>
                    <a:lnTo>
                      <a:pt x="0" y="281"/>
                    </a:lnTo>
                    <a:lnTo>
                      <a:pt x="12" y="247"/>
                    </a:lnTo>
                    <a:lnTo>
                      <a:pt x="23" y="212"/>
                    </a:lnTo>
                    <a:lnTo>
                      <a:pt x="36" y="188"/>
                    </a:lnTo>
                    <a:lnTo>
                      <a:pt x="58" y="153"/>
                    </a:lnTo>
                    <a:lnTo>
                      <a:pt x="70" y="117"/>
                    </a:lnTo>
                    <a:lnTo>
                      <a:pt x="82" y="82"/>
                    </a:lnTo>
                    <a:lnTo>
                      <a:pt x="94" y="48"/>
                    </a:lnTo>
                    <a:lnTo>
                      <a:pt x="105" y="13"/>
                    </a:lnTo>
                    <a:lnTo>
                      <a:pt x="140" y="13"/>
                    </a:lnTo>
                    <a:lnTo>
                      <a:pt x="164" y="0"/>
                    </a:lnTo>
                    <a:lnTo>
                      <a:pt x="187" y="0"/>
                    </a:lnTo>
                    <a:lnTo>
                      <a:pt x="211" y="0"/>
                    </a:lnTo>
                    <a:lnTo>
                      <a:pt x="235" y="0"/>
                    </a:lnTo>
                    <a:lnTo>
                      <a:pt x="257" y="13"/>
                    </a:lnTo>
                    <a:lnTo>
                      <a:pt x="293" y="13"/>
                    </a:lnTo>
                    <a:lnTo>
                      <a:pt x="317" y="24"/>
                    </a:lnTo>
                    <a:lnTo>
                      <a:pt x="339" y="24"/>
                    </a:lnTo>
                    <a:lnTo>
                      <a:pt x="363" y="35"/>
                    </a:lnTo>
                    <a:lnTo>
                      <a:pt x="387" y="35"/>
                    </a:lnTo>
                    <a:lnTo>
                      <a:pt x="410" y="48"/>
                    </a:lnTo>
                    <a:lnTo>
                      <a:pt x="434" y="48"/>
                    </a:lnTo>
                    <a:lnTo>
                      <a:pt x="469" y="59"/>
                    </a:lnTo>
                    <a:lnTo>
                      <a:pt x="492" y="59"/>
                    </a:lnTo>
                    <a:lnTo>
                      <a:pt x="516" y="59"/>
                    </a:lnTo>
                    <a:lnTo>
                      <a:pt x="527" y="71"/>
                    </a:lnTo>
                    <a:lnTo>
                      <a:pt x="538" y="82"/>
                    </a:lnTo>
                    <a:lnTo>
                      <a:pt x="551" y="94"/>
                    </a:lnTo>
                    <a:lnTo>
                      <a:pt x="551" y="117"/>
                    </a:lnTo>
                    <a:lnTo>
                      <a:pt x="562" y="130"/>
                    </a:lnTo>
                    <a:lnTo>
                      <a:pt x="562" y="153"/>
                    </a:lnTo>
                    <a:lnTo>
                      <a:pt x="562" y="165"/>
                    </a:lnTo>
                    <a:lnTo>
                      <a:pt x="574" y="176"/>
                    </a:lnTo>
                    <a:lnTo>
                      <a:pt x="551" y="212"/>
                    </a:lnTo>
                    <a:lnTo>
                      <a:pt x="527" y="223"/>
                    </a:lnTo>
                    <a:lnTo>
                      <a:pt x="504" y="247"/>
                    </a:lnTo>
                    <a:lnTo>
                      <a:pt x="480" y="270"/>
                    </a:lnTo>
                    <a:lnTo>
                      <a:pt x="457" y="294"/>
                    </a:lnTo>
                    <a:lnTo>
                      <a:pt x="445" y="316"/>
                    </a:lnTo>
                    <a:lnTo>
                      <a:pt x="421" y="340"/>
                    </a:lnTo>
                    <a:lnTo>
                      <a:pt x="398" y="364"/>
                    </a:lnTo>
                    <a:lnTo>
                      <a:pt x="387" y="387"/>
                    </a:lnTo>
                    <a:lnTo>
                      <a:pt x="363" y="411"/>
                    </a:lnTo>
                    <a:lnTo>
                      <a:pt x="352" y="434"/>
                    </a:lnTo>
                    <a:lnTo>
                      <a:pt x="328" y="457"/>
                    </a:lnTo>
                    <a:lnTo>
                      <a:pt x="317" y="493"/>
                    </a:lnTo>
                    <a:lnTo>
                      <a:pt x="293" y="515"/>
                    </a:lnTo>
                    <a:lnTo>
                      <a:pt x="281" y="539"/>
                    </a:lnTo>
                    <a:lnTo>
                      <a:pt x="257" y="56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2" name="Freeform 183"/>
              <p:cNvSpPr>
                <a:spLocks/>
              </p:cNvSpPr>
              <p:nvPr/>
            </p:nvSpPr>
            <p:spPr bwMode="auto">
              <a:xfrm>
                <a:off x="1317" y="2776"/>
                <a:ext cx="140" cy="153"/>
              </a:xfrm>
              <a:custGeom>
                <a:avLst/>
                <a:gdLst>
                  <a:gd name="T0" fmla="*/ 0 w 282"/>
                  <a:gd name="T1" fmla="*/ 1 h 305"/>
                  <a:gd name="T2" fmla="*/ 0 w 282"/>
                  <a:gd name="T3" fmla="*/ 1 h 305"/>
                  <a:gd name="T4" fmla="*/ 0 w 282"/>
                  <a:gd name="T5" fmla="*/ 1 h 305"/>
                  <a:gd name="T6" fmla="*/ 0 w 282"/>
                  <a:gd name="T7" fmla="*/ 1 h 305"/>
                  <a:gd name="T8" fmla="*/ 0 w 282"/>
                  <a:gd name="T9" fmla="*/ 1 h 305"/>
                  <a:gd name="T10" fmla="*/ 0 w 282"/>
                  <a:gd name="T11" fmla="*/ 1 h 305"/>
                  <a:gd name="T12" fmla="*/ 0 w 282"/>
                  <a:gd name="T13" fmla="*/ 1 h 305"/>
                  <a:gd name="T14" fmla="*/ 0 w 282"/>
                  <a:gd name="T15" fmla="*/ 1 h 305"/>
                  <a:gd name="T16" fmla="*/ 0 w 282"/>
                  <a:gd name="T17" fmla="*/ 1 h 305"/>
                  <a:gd name="T18" fmla="*/ 0 w 282"/>
                  <a:gd name="T19" fmla="*/ 1 h 305"/>
                  <a:gd name="T20" fmla="*/ 0 w 282"/>
                  <a:gd name="T21" fmla="*/ 1 h 305"/>
                  <a:gd name="T22" fmla="*/ 0 w 282"/>
                  <a:gd name="T23" fmla="*/ 1 h 305"/>
                  <a:gd name="T24" fmla="*/ 0 w 282"/>
                  <a:gd name="T25" fmla="*/ 1 h 305"/>
                  <a:gd name="T26" fmla="*/ 0 w 282"/>
                  <a:gd name="T27" fmla="*/ 1 h 305"/>
                  <a:gd name="T28" fmla="*/ 0 w 282"/>
                  <a:gd name="T29" fmla="*/ 1 h 305"/>
                  <a:gd name="T30" fmla="*/ 0 w 282"/>
                  <a:gd name="T31" fmla="*/ 1 h 305"/>
                  <a:gd name="T32" fmla="*/ 0 w 282"/>
                  <a:gd name="T33" fmla="*/ 1 h 305"/>
                  <a:gd name="T34" fmla="*/ 0 w 282"/>
                  <a:gd name="T35" fmla="*/ 1 h 305"/>
                  <a:gd name="T36" fmla="*/ 0 w 282"/>
                  <a:gd name="T37" fmla="*/ 1 h 305"/>
                  <a:gd name="T38" fmla="*/ 0 w 282"/>
                  <a:gd name="T39" fmla="*/ 1 h 305"/>
                  <a:gd name="T40" fmla="*/ 0 w 282"/>
                  <a:gd name="T41" fmla="*/ 1 h 305"/>
                  <a:gd name="T42" fmla="*/ 0 w 282"/>
                  <a:gd name="T43" fmla="*/ 1 h 305"/>
                  <a:gd name="T44" fmla="*/ 0 w 282"/>
                  <a:gd name="T45" fmla="*/ 1 h 305"/>
                  <a:gd name="T46" fmla="*/ 0 w 282"/>
                  <a:gd name="T47" fmla="*/ 1 h 305"/>
                  <a:gd name="T48" fmla="*/ 0 w 282"/>
                  <a:gd name="T49" fmla="*/ 1 h 305"/>
                  <a:gd name="T50" fmla="*/ 0 w 282"/>
                  <a:gd name="T51" fmla="*/ 1 h 305"/>
                  <a:gd name="T52" fmla="*/ 0 w 282"/>
                  <a:gd name="T53" fmla="*/ 1 h 305"/>
                  <a:gd name="T54" fmla="*/ 0 w 282"/>
                  <a:gd name="T55" fmla="*/ 1 h 305"/>
                  <a:gd name="T56" fmla="*/ 0 w 282"/>
                  <a:gd name="T57" fmla="*/ 1 h 305"/>
                  <a:gd name="T58" fmla="*/ 0 w 282"/>
                  <a:gd name="T59" fmla="*/ 1 h 305"/>
                  <a:gd name="T60" fmla="*/ 0 w 282"/>
                  <a:gd name="T61" fmla="*/ 1 h 305"/>
                  <a:gd name="T62" fmla="*/ 0 w 282"/>
                  <a:gd name="T63" fmla="*/ 1 h 305"/>
                  <a:gd name="T64" fmla="*/ 0 w 282"/>
                  <a:gd name="T65" fmla="*/ 1 h 305"/>
                  <a:gd name="T66" fmla="*/ 0 w 282"/>
                  <a:gd name="T67" fmla="*/ 1 h 305"/>
                  <a:gd name="T68" fmla="*/ 0 w 282"/>
                  <a:gd name="T69" fmla="*/ 0 h 305"/>
                  <a:gd name="T70" fmla="*/ 0 w 282"/>
                  <a:gd name="T71" fmla="*/ 1 h 305"/>
                  <a:gd name="T72" fmla="*/ 0 w 282"/>
                  <a:gd name="T73" fmla="*/ 0 h 305"/>
                  <a:gd name="T74" fmla="*/ 0 w 282"/>
                  <a:gd name="T75" fmla="*/ 0 h 305"/>
                  <a:gd name="T76" fmla="*/ 0 w 282"/>
                  <a:gd name="T77" fmla="*/ 0 h 305"/>
                  <a:gd name="T78" fmla="*/ 0 w 282"/>
                  <a:gd name="T79" fmla="*/ 1 h 305"/>
                  <a:gd name="T80" fmla="*/ 0 w 282"/>
                  <a:gd name="T81" fmla="*/ 1 h 305"/>
                  <a:gd name="T82" fmla="*/ 0 w 282"/>
                  <a:gd name="T83" fmla="*/ 1 h 3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2"/>
                  <a:gd name="T127" fmla="*/ 0 h 305"/>
                  <a:gd name="T128" fmla="*/ 282 w 282"/>
                  <a:gd name="T129" fmla="*/ 305 h 3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2" h="305">
                    <a:moveTo>
                      <a:pt x="0" y="11"/>
                    </a:moveTo>
                    <a:lnTo>
                      <a:pt x="0" y="24"/>
                    </a:lnTo>
                    <a:lnTo>
                      <a:pt x="12" y="35"/>
                    </a:lnTo>
                    <a:lnTo>
                      <a:pt x="35" y="59"/>
                    </a:lnTo>
                    <a:lnTo>
                      <a:pt x="48" y="82"/>
                    </a:lnTo>
                    <a:lnTo>
                      <a:pt x="59" y="94"/>
                    </a:lnTo>
                    <a:lnTo>
                      <a:pt x="82" y="117"/>
                    </a:lnTo>
                    <a:lnTo>
                      <a:pt x="94" y="128"/>
                    </a:lnTo>
                    <a:lnTo>
                      <a:pt x="117" y="152"/>
                    </a:lnTo>
                    <a:lnTo>
                      <a:pt x="129" y="164"/>
                    </a:lnTo>
                    <a:lnTo>
                      <a:pt x="141" y="176"/>
                    </a:lnTo>
                    <a:lnTo>
                      <a:pt x="165" y="199"/>
                    </a:lnTo>
                    <a:lnTo>
                      <a:pt x="176" y="211"/>
                    </a:lnTo>
                    <a:lnTo>
                      <a:pt x="188" y="234"/>
                    </a:lnTo>
                    <a:lnTo>
                      <a:pt x="211" y="245"/>
                    </a:lnTo>
                    <a:lnTo>
                      <a:pt x="223" y="269"/>
                    </a:lnTo>
                    <a:lnTo>
                      <a:pt x="247" y="281"/>
                    </a:lnTo>
                    <a:lnTo>
                      <a:pt x="258" y="305"/>
                    </a:lnTo>
                    <a:lnTo>
                      <a:pt x="282" y="293"/>
                    </a:lnTo>
                    <a:lnTo>
                      <a:pt x="258" y="269"/>
                    </a:lnTo>
                    <a:lnTo>
                      <a:pt x="247" y="245"/>
                    </a:lnTo>
                    <a:lnTo>
                      <a:pt x="223" y="234"/>
                    </a:lnTo>
                    <a:lnTo>
                      <a:pt x="211" y="211"/>
                    </a:lnTo>
                    <a:lnTo>
                      <a:pt x="188" y="199"/>
                    </a:lnTo>
                    <a:lnTo>
                      <a:pt x="176" y="176"/>
                    </a:lnTo>
                    <a:lnTo>
                      <a:pt x="165" y="164"/>
                    </a:lnTo>
                    <a:lnTo>
                      <a:pt x="141" y="152"/>
                    </a:lnTo>
                    <a:lnTo>
                      <a:pt x="129" y="128"/>
                    </a:lnTo>
                    <a:lnTo>
                      <a:pt x="117" y="117"/>
                    </a:lnTo>
                    <a:lnTo>
                      <a:pt x="94" y="94"/>
                    </a:lnTo>
                    <a:lnTo>
                      <a:pt x="82" y="82"/>
                    </a:lnTo>
                    <a:lnTo>
                      <a:pt x="70" y="59"/>
                    </a:lnTo>
                    <a:lnTo>
                      <a:pt x="48" y="46"/>
                    </a:lnTo>
                    <a:lnTo>
                      <a:pt x="35" y="24"/>
                    </a:lnTo>
                    <a:lnTo>
                      <a:pt x="24" y="0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3" name="Freeform 184"/>
              <p:cNvSpPr>
                <a:spLocks/>
              </p:cNvSpPr>
              <p:nvPr/>
            </p:nvSpPr>
            <p:spPr bwMode="auto">
              <a:xfrm>
                <a:off x="1317" y="2641"/>
                <a:ext cx="64" cy="141"/>
              </a:xfrm>
              <a:custGeom>
                <a:avLst/>
                <a:gdLst>
                  <a:gd name="T0" fmla="*/ 0 w 129"/>
                  <a:gd name="T1" fmla="*/ 0 h 281"/>
                  <a:gd name="T2" fmla="*/ 0 w 129"/>
                  <a:gd name="T3" fmla="*/ 1 h 281"/>
                  <a:gd name="T4" fmla="*/ 0 w 129"/>
                  <a:gd name="T5" fmla="*/ 1 h 281"/>
                  <a:gd name="T6" fmla="*/ 0 w 129"/>
                  <a:gd name="T7" fmla="*/ 1 h 281"/>
                  <a:gd name="T8" fmla="*/ 0 w 129"/>
                  <a:gd name="T9" fmla="*/ 1 h 281"/>
                  <a:gd name="T10" fmla="*/ 0 w 129"/>
                  <a:gd name="T11" fmla="*/ 1 h 281"/>
                  <a:gd name="T12" fmla="*/ 0 w 129"/>
                  <a:gd name="T13" fmla="*/ 1 h 281"/>
                  <a:gd name="T14" fmla="*/ 0 w 129"/>
                  <a:gd name="T15" fmla="*/ 1 h 281"/>
                  <a:gd name="T16" fmla="*/ 0 w 129"/>
                  <a:gd name="T17" fmla="*/ 1 h 281"/>
                  <a:gd name="T18" fmla="*/ 0 w 129"/>
                  <a:gd name="T19" fmla="*/ 1 h 281"/>
                  <a:gd name="T20" fmla="*/ 0 w 129"/>
                  <a:gd name="T21" fmla="*/ 1 h 281"/>
                  <a:gd name="T22" fmla="*/ 0 w 129"/>
                  <a:gd name="T23" fmla="*/ 1 h 281"/>
                  <a:gd name="T24" fmla="*/ 0 w 129"/>
                  <a:gd name="T25" fmla="*/ 1 h 281"/>
                  <a:gd name="T26" fmla="*/ 0 w 129"/>
                  <a:gd name="T27" fmla="*/ 1 h 281"/>
                  <a:gd name="T28" fmla="*/ 0 w 129"/>
                  <a:gd name="T29" fmla="*/ 1 h 281"/>
                  <a:gd name="T30" fmla="*/ 0 w 129"/>
                  <a:gd name="T31" fmla="*/ 1 h 281"/>
                  <a:gd name="T32" fmla="*/ 0 w 129"/>
                  <a:gd name="T33" fmla="*/ 1 h 281"/>
                  <a:gd name="T34" fmla="*/ 0 w 129"/>
                  <a:gd name="T35" fmla="*/ 1 h 281"/>
                  <a:gd name="T36" fmla="*/ 0 w 129"/>
                  <a:gd name="T37" fmla="*/ 1 h 281"/>
                  <a:gd name="T38" fmla="*/ 0 w 129"/>
                  <a:gd name="T39" fmla="*/ 1 h 281"/>
                  <a:gd name="T40" fmla="*/ 0 w 129"/>
                  <a:gd name="T41" fmla="*/ 1 h 281"/>
                  <a:gd name="T42" fmla="*/ 0 w 129"/>
                  <a:gd name="T43" fmla="*/ 1 h 281"/>
                  <a:gd name="T44" fmla="*/ 0 w 129"/>
                  <a:gd name="T45" fmla="*/ 0 h 281"/>
                  <a:gd name="T46" fmla="*/ 0 w 129"/>
                  <a:gd name="T47" fmla="*/ 0 h 281"/>
                  <a:gd name="T48" fmla="*/ 0 w 129"/>
                  <a:gd name="T49" fmla="*/ 1 h 281"/>
                  <a:gd name="T50" fmla="*/ 0 w 129"/>
                  <a:gd name="T51" fmla="*/ 0 h 2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9"/>
                  <a:gd name="T79" fmla="*/ 0 h 281"/>
                  <a:gd name="T80" fmla="*/ 129 w 129"/>
                  <a:gd name="T81" fmla="*/ 281 h 2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9" h="281">
                    <a:moveTo>
                      <a:pt x="117" y="0"/>
                    </a:moveTo>
                    <a:lnTo>
                      <a:pt x="106" y="13"/>
                    </a:lnTo>
                    <a:lnTo>
                      <a:pt x="94" y="48"/>
                    </a:lnTo>
                    <a:lnTo>
                      <a:pt x="82" y="82"/>
                    </a:lnTo>
                    <a:lnTo>
                      <a:pt x="70" y="106"/>
                    </a:lnTo>
                    <a:lnTo>
                      <a:pt x="59" y="141"/>
                    </a:lnTo>
                    <a:lnTo>
                      <a:pt x="35" y="176"/>
                    </a:lnTo>
                    <a:lnTo>
                      <a:pt x="24" y="212"/>
                    </a:lnTo>
                    <a:lnTo>
                      <a:pt x="12" y="247"/>
                    </a:lnTo>
                    <a:lnTo>
                      <a:pt x="0" y="281"/>
                    </a:lnTo>
                    <a:lnTo>
                      <a:pt x="24" y="281"/>
                    </a:lnTo>
                    <a:lnTo>
                      <a:pt x="35" y="258"/>
                    </a:lnTo>
                    <a:lnTo>
                      <a:pt x="48" y="223"/>
                    </a:lnTo>
                    <a:lnTo>
                      <a:pt x="59" y="188"/>
                    </a:lnTo>
                    <a:lnTo>
                      <a:pt x="82" y="153"/>
                    </a:lnTo>
                    <a:lnTo>
                      <a:pt x="94" y="117"/>
                    </a:lnTo>
                    <a:lnTo>
                      <a:pt x="106" y="82"/>
                    </a:lnTo>
                    <a:lnTo>
                      <a:pt x="117" y="59"/>
                    </a:lnTo>
                    <a:lnTo>
                      <a:pt x="129" y="24"/>
                    </a:lnTo>
                    <a:lnTo>
                      <a:pt x="129" y="13"/>
                    </a:lnTo>
                    <a:lnTo>
                      <a:pt x="129" y="0"/>
                    </a:lnTo>
                    <a:lnTo>
                      <a:pt x="117" y="0"/>
                    </a:lnTo>
                    <a:lnTo>
                      <a:pt x="106" y="13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4" name="Freeform 185"/>
              <p:cNvSpPr>
                <a:spLocks/>
              </p:cNvSpPr>
              <p:nvPr/>
            </p:nvSpPr>
            <p:spPr bwMode="auto">
              <a:xfrm>
                <a:off x="1375" y="2636"/>
                <a:ext cx="211" cy="41"/>
              </a:xfrm>
              <a:custGeom>
                <a:avLst/>
                <a:gdLst>
                  <a:gd name="T0" fmla="*/ 1 w 422"/>
                  <a:gd name="T1" fmla="*/ 1 h 82"/>
                  <a:gd name="T2" fmla="*/ 1 w 422"/>
                  <a:gd name="T3" fmla="*/ 1 h 82"/>
                  <a:gd name="T4" fmla="*/ 1 w 422"/>
                  <a:gd name="T5" fmla="*/ 1 h 82"/>
                  <a:gd name="T6" fmla="*/ 1 w 422"/>
                  <a:gd name="T7" fmla="*/ 1 h 82"/>
                  <a:gd name="T8" fmla="*/ 1 w 422"/>
                  <a:gd name="T9" fmla="*/ 1 h 82"/>
                  <a:gd name="T10" fmla="*/ 1 w 422"/>
                  <a:gd name="T11" fmla="*/ 1 h 82"/>
                  <a:gd name="T12" fmla="*/ 1 w 422"/>
                  <a:gd name="T13" fmla="*/ 1 h 82"/>
                  <a:gd name="T14" fmla="*/ 1 w 422"/>
                  <a:gd name="T15" fmla="*/ 1 h 82"/>
                  <a:gd name="T16" fmla="*/ 1 w 422"/>
                  <a:gd name="T17" fmla="*/ 1 h 82"/>
                  <a:gd name="T18" fmla="*/ 1 w 422"/>
                  <a:gd name="T19" fmla="*/ 1 h 82"/>
                  <a:gd name="T20" fmla="*/ 1 w 422"/>
                  <a:gd name="T21" fmla="*/ 1 h 82"/>
                  <a:gd name="T22" fmla="*/ 1 w 422"/>
                  <a:gd name="T23" fmla="*/ 1 h 82"/>
                  <a:gd name="T24" fmla="*/ 1 w 422"/>
                  <a:gd name="T25" fmla="*/ 0 h 82"/>
                  <a:gd name="T26" fmla="*/ 1 w 422"/>
                  <a:gd name="T27" fmla="*/ 0 h 82"/>
                  <a:gd name="T28" fmla="*/ 1 w 422"/>
                  <a:gd name="T29" fmla="*/ 0 h 82"/>
                  <a:gd name="T30" fmla="*/ 1 w 422"/>
                  <a:gd name="T31" fmla="*/ 0 h 82"/>
                  <a:gd name="T32" fmla="*/ 1 w 422"/>
                  <a:gd name="T33" fmla="*/ 1 h 82"/>
                  <a:gd name="T34" fmla="*/ 0 w 422"/>
                  <a:gd name="T35" fmla="*/ 1 h 82"/>
                  <a:gd name="T36" fmla="*/ 1 w 422"/>
                  <a:gd name="T37" fmla="*/ 1 h 82"/>
                  <a:gd name="T38" fmla="*/ 1 w 422"/>
                  <a:gd name="T39" fmla="*/ 1 h 82"/>
                  <a:gd name="T40" fmla="*/ 1 w 422"/>
                  <a:gd name="T41" fmla="*/ 1 h 82"/>
                  <a:gd name="T42" fmla="*/ 1 w 422"/>
                  <a:gd name="T43" fmla="*/ 1 h 82"/>
                  <a:gd name="T44" fmla="*/ 1 w 422"/>
                  <a:gd name="T45" fmla="*/ 1 h 82"/>
                  <a:gd name="T46" fmla="*/ 1 w 422"/>
                  <a:gd name="T47" fmla="*/ 1 h 82"/>
                  <a:gd name="T48" fmla="*/ 1 w 422"/>
                  <a:gd name="T49" fmla="*/ 1 h 82"/>
                  <a:gd name="T50" fmla="*/ 1 w 422"/>
                  <a:gd name="T51" fmla="*/ 1 h 82"/>
                  <a:gd name="T52" fmla="*/ 1 w 422"/>
                  <a:gd name="T53" fmla="*/ 1 h 82"/>
                  <a:gd name="T54" fmla="*/ 1 w 422"/>
                  <a:gd name="T55" fmla="*/ 1 h 82"/>
                  <a:gd name="T56" fmla="*/ 1 w 422"/>
                  <a:gd name="T57" fmla="*/ 1 h 82"/>
                  <a:gd name="T58" fmla="*/ 1 w 422"/>
                  <a:gd name="T59" fmla="*/ 1 h 82"/>
                  <a:gd name="T60" fmla="*/ 1 w 422"/>
                  <a:gd name="T61" fmla="*/ 1 h 82"/>
                  <a:gd name="T62" fmla="*/ 1 w 422"/>
                  <a:gd name="T63" fmla="*/ 1 h 82"/>
                  <a:gd name="T64" fmla="*/ 1 w 422"/>
                  <a:gd name="T65" fmla="*/ 1 h 82"/>
                  <a:gd name="T66" fmla="*/ 1 w 422"/>
                  <a:gd name="T67" fmla="*/ 1 h 82"/>
                  <a:gd name="T68" fmla="*/ 1 w 422"/>
                  <a:gd name="T69" fmla="*/ 1 h 82"/>
                  <a:gd name="T70" fmla="*/ 1 w 422"/>
                  <a:gd name="T71" fmla="*/ 1 h 82"/>
                  <a:gd name="T72" fmla="*/ 1 w 422"/>
                  <a:gd name="T73" fmla="*/ 1 h 82"/>
                  <a:gd name="T74" fmla="*/ 1 w 422"/>
                  <a:gd name="T75" fmla="*/ 1 h 82"/>
                  <a:gd name="T76" fmla="*/ 1 w 422"/>
                  <a:gd name="T77" fmla="*/ 1 h 82"/>
                  <a:gd name="T78" fmla="*/ 1 w 422"/>
                  <a:gd name="T79" fmla="*/ 1 h 82"/>
                  <a:gd name="T80" fmla="*/ 1 w 422"/>
                  <a:gd name="T81" fmla="*/ 1 h 82"/>
                  <a:gd name="T82" fmla="*/ 1 w 422"/>
                  <a:gd name="T83" fmla="*/ 1 h 8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2"/>
                  <a:gd name="T127" fmla="*/ 0 h 82"/>
                  <a:gd name="T128" fmla="*/ 422 w 422"/>
                  <a:gd name="T129" fmla="*/ 82 h 8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2" h="82">
                    <a:moveTo>
                      <a:pt x="422" y="59"/>
                    </a:moveTo>
                    <a:lnTo>
                      <a:pt x="411" y="59"/>
                    </a:lnTo>
                    <a:lnTo>
                      <a:pt x="387" y="59"/>
                    </a:lnTo>
                    <a:lnTo>
                      <a:pt x="364" y="59"/>
                    </a:lnTo>
                    <a:lnTo>
                      <a:pt x="329" y="46"/>
                    </a:lnTo>
                    <a:lnTo>
                      <a:pt x="305" y="46"/>
                    </a:lnTo>
                    <a:lnTo>
                      <a:pt x="282" y="35"/>
                    </a:lnTo>
                    <a:lnTo>
                      <a:pt x="258" y="35"/>
                    </a:lnTo>
                    <a:lnTo>
                      <a:pt x="234" y="24"/>
                    </a:lnTo>
                    <a:lnTo>
                      <a:pt x="212" y="24"/>
                    </a:lnTo>
                    <a:lnTo>
                      <a:pt x="188" y="11"/>
                    </a:lnTo>
                    <a:lnTo>
                      <a:pt x="152" y="11"/>
                    </a:lnTo>
                    <a:lnTo>
                      <a:pt x="130" y="0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12" y="35"/>
                    </a:lnTo>
                    <a:lnTo>
                      <a:pt x="35" y="35"/>
                    </a:lnTo>
                    <a:lnTo>
                      <a:pt x="59" y="24"/>
                    </a:lnTo>
                    <a:lnTo>
                      <a:pt x="82" y="24"/>
                    </a:lnTo>
                    <a:lnTo>
                      <a:pt x="106" y="24"/>
                    </a:lnTo>
                    <a:lnTo>
                      <a:pt x="130" y="24"/>
                    </a:lnTo>
                    <a:lnTo>
                      <a:pt x="152" y="35"/>
                    </a:lnTo>
                    <a:lnTo>
                      <a:pt x="176" y="35"/>
                    </a:lnTo>
                    <a:lnTo>
                      <a:pt x="199" y="46"/>
                    </a:lnTo>
                    <a:lnTo>
                      <a:pt x="234" y="46"/>
                    </a:lnTo>
                    <a:lnTo>
                      <a:pt x="258" y="59"/>
                    </a:lnTo>
                    <a:lnTo>
                      <a:pt x="282" y="70"/>
                    </a:lnTo>
                    <a:lnTo>
                      <a:pt x="305" y="70"/>
                    </a:lnTo>
                    <a:lnTo>
                      <a:pt x="329" y="82"/>
                    </a:lnTo>
                    <a:lnTo>
                      <a:pt x="364" y="82"/>
                    </a:lnTo>
                    <a:lnTo>
                      <a:pt x="387" y="82"/>
                    </a:lnTo>
                    <a:lnTo>
                      <a:pt x="411" y="82"/>
                    </a:lnTo>
                    <a:lnTo>
                      <a:pt x="399" y="82"/>
                    </a:lnTo>
                    <a:lnTo>
                      <a:pt x="411" y="82"/>
                    </a:lnTo>
                    <a:lnTo>
                      <a:pt x="422" y="70"/>
                    </a:lnTo>
                    <a:lnTo>
                      <a:pt x="422" y="59"/>
                    </a:lnTo>
                    <a:lnTo>
                      <a:pt x="411" y="59"/>
                    </a:lnTo>
                    <a:lnTo>
                      <a:pt x="422" y="5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5" name="Freeform 186"/>
              <p:cNvSpPr>
                <a:spLocks/>
              </p:cNvSpPr>
              <p:nvPr/>
            </p:nvSpPr>
            <p:spPr bwMode="auto">
              <a:xfrm>
                <a:off x="1574" y="2665"/>
                <a:ext cx="41" cy="76"/>
              </a:xfrm>
              <a:custGeom>
                <a:avLst/>
                <a:gdLst>
                  <a:gd name="T0" fmla="*/ 1 w 82"/>
                  <a:gd name="T1" fmla="*/ 1 h 151"/>
                  <a:gd name="T2" fmla="*/ 1 w 82"/>
                  <a:gd name="T3" fmla="*/ 1 h 151"/>
                  <a:gd name="T4" fmla="*/ 1 w 82"/>
                  <a:gd name="T5" fmla="*/ 1 h 151"/>
                  <a:gd name="T6" fmla="*/ 1 w 82"/>
                  <a:gd name="T7" fmla="*/ 1 h 151"/>
                  <a:gd name="T8" fmla="*/ 1 w 82"/>
                  <a:gd name="T9" fmla="*/ 1 h 151"/>
                  <a:gd name="T10" fmla="*/ 1 w 82"/>
                  <a:gd name="T11" fmla="*/ 1 h 151"/>
                  <a:gd name="T12" fmla="*/ 1 w 82"/>
                  <a:gd name="T13" fmla="*/ 1 h 151"/>
                  <a:gd name="T14" fmla="*/ 1 w 82"/>
                  <a:gd name="T15" fmla="*/ 1 h 151"/>
                  <a:gd name="T16" fmla="*/ 1 w 82"/>
                  <a:gd name="T17" fmla="*/ 1 h 151"/>
                  <a:gd name="T18" fmla="*/ 1 w 82"/>
                  <a:gd name="T19" fmla="*/ 0 h 151"/>
                  <a:gd name="T20" fmla="*/ 0 w 82"/>
                  <a:gd name="T21" fmla="*/ 1 h 151"/>
                  <a:gd name="T22" fmla="*/ 1 w 82"/>
                  <a:gd name="T23" fmla="*/ 1 h 151"/>
                  <a:gd name="T24" fmla="*/ 1 w 82"/>
                  <a:gd name="T25" fmla="*/ 1 h 151"/>
                  <a:gd name="T26" fmla="*/ 1 w 82"/>
                  <a:gd name="T27" fmla="*/ 1 h 151"/>
                  <a:gd name="T28" fmla="*/ 1 w 82"/>
                  <a:gd name="T29" fmla="*/ 1 h 151"/>
                  <a:gd name="T30" fmla="*/ 1 w 82"/>
                  <a:gd name="T31" fmla="*/ 1 h 151"/>
                  <a:gd name="T32" fmla="*/ 1 w 82"/>
                  <a:gd name="T33" fmla="*/ 1 h 151"/>
                  <a:gd name="T34" fmla="*/ 1 w 82"/>
                  <a:gd name="T35" fmla="*/ 1 h 151"/>
                  <a:gd name="T36" fmla="*/ 1 w 82"/>
                  <a:gd name="T37" fmla="*/ 1 h 151"/>
                  <a:gd name="T38" fmla="*/ 1 w 82"/>
                  <a:gd name="T39" fmla="*/ 1 h 151"/>
                  <a:gd name="T40" fmla="*/ 1 w 82"/>
                  <a:gd name="T41" fmla="*/ 1 h 151"/>
                  <a:gd name="T42" fmla="*/ 1 w 82"/>
                  <a:gd name="T43" fmla="*/ 1 h 151"/>
                  <a:gd name="T44" fmla="*/ 1 w 82"/>
                  <a:gd name="T45" fmla="*/ 1 h 151"/>
                  <a:gd name="T46" fmla="*/ 1 w 82"/>
                  <a:gd name="T47" fmla="*/ 1 h 151"/>
                  <a:gd name="T48" fmla="*/ 1 w 82"/>
                  <a:gd name="T49" fmla="*/ 1 h 151"/>
                  <a:gd name="T50" fmla="*/ 1 w 82"/>
                  <a:gd name="T51" fmla="*/ 1 h 1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151"/>
                  <a:gd name="T80" fmla="*/ 82 w 82"/>
                  <a:gd name="T81" fmla="*/ 151 h 1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151">
                    <a:moveTo>
                      <a:pt x="70" y="140"/>
                    </a:moveTo>
                    <a:lnTo>
                      <a:pt x="82" y="128"/>
                    </a:lnTo>
                    <a:lnTo>
                      <a:pt x="70" y="117"/>
                    </a:lnTo>
                    <a:lnTo>
                      <a:pt x="70" y="93"/>
                    </a:lnTo>
                    <a:lnTo>
                      <a:pt x="70" y="82"/>
                    </a:lnTo>
                    <a:lnTo>
                      <a:pt x="58" y="58"/>
                    </a:lnTo>
                    <a:lnTo>
                      <a:pt x="58" y="46"/>
                    </a:lnTo>
                    <a:lnTo>
                      <a:pt x="47" y="23"/>
                    </a:lnTo>
                    <a:lnTo>
                      <a:pt x="34" y="11"/>
                    </a:lnTo>
                    <a:lnTo>
                      <a:pt x="23" y="0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23" y="46"/>
                    </a:lnTo>
                    <a:lnTo>
                      <a:pt x="34" y="58"/>
                    </a:lnTo>
                    <a:lnTo>
                      <a:pt x="34" y="69"/>
                    </a:lnTo>
                    <a:lnTo>
                      <a:pt x="47" y="82"/>
                    </a:lnTo>
                    <a:lnTo>
                      <a:pt x="47" y="105"/>
                    </a:lnTo>
                    <a:lnTo>
                      <a:pt x="47" y="117"/>
                    </a:lnTo>
                    <a:lnTo>
                      <a:pt x="58" y="140"/>
                    </a:lnTo>
                    <a:lnTo>
                      <a:pt x="58" y="128"/>
                    </a:lnTo>
                    <a:lnTo>
                      <a:pt x="58" y="140"/>
                    </a:lnTo>
                    <a:lnTo>
                      <a:pt x="70" y="151"/>
                    </a:lnTo>
                    <a:lnTo>
                      <a:pt x="70" y="140"/>
                    </a:lnTo>
                    <a:lnTo>
                      <a:pt x="82" y="128"/>
                    </a:lnTo>
                    <a:lnTo>
                      <a:pt x="70" y="14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6" name="Freeform 187"/>
              <p:cNvSpPr>
                <a:spLocks/>
              </p:cNvSpPr>
              <p:nvPr/>
            </p:nvSpPr>
            <p:spPr bwMode="auto">
              <a:xfrm>
                <a:off x="1445" y="2729"/>
                <a:ext cx="165" cy="200"/>
              </a:xfrm>
              <a:custGeom>
                <a:avLst/>
                <a:gdLst>
                  <a:gd name="T0" fmla="*/ 0 w 328"/>
                  <a:gd name="T1" fmla="*/ 1 h 399"/>
                  <a:gd name="T2" fmla="*/ 1 w 328"/>
                  <a:gd name="T3" fmla="*/ 1 h 399"/>
                  <a:gd name="T4" fmla="*/ 1 w 328"/>
                  <a:gd name="T5" fmla="*/ 1 h 399"/>
                  <a:gd name="T6" fmla="*/ 1 w 328"/>
                  <a:gd name="T7" fmla="*/ 1 h 399"/>
                  <a:gd name="T8" fmla="*/ 1 w 328"/>
                  <a:gd name="T9" fmla="*/ 1 h 399"/>
                  <a:gd name="T10" fmla="*/ 1 w 328"/>
                  <a:gd name="T11" fmla="*/ 1 h 399"/>
                  <a:gd name="T12" fmla="*/ 1 w 328"/>
                  <a:gd name="T13" fmla="*/ 1 h 399"/>
                  <a:gd name="T14" fmla="*/ 1 w 328"/>
                  <a:gd name="T15" fmla="*/ 1 h 399"/>
                  <a:gd name="T16" fmla="*/ 1 w 328"/>
                  <a:gd name="T17" fmla="*/ 1 h 399"/>
                  <a:gd name="T18" fmla="*/ 1 w 328"/>
                  <a:gd name="T19" fmla="*/ 1 h 399"/>
                  <a:gd name="T20" fmla="*/ 1 w 328"/>
                  <a:gd name="T21" fmla="*/ 1 h 399"/>
                  <a:gd name="T22" fmla="*/ 1 w 328"/>
                  <a:gd name="T23" fmla="*/ 1 h 399"/>
                  <a:gd name="T24" fmla="*/ 1 w 328"/>
                  <a:gd name="T25" fmla="*/ 1 h 399"/>
                  <a:gd name="T26" fmla="*/ 1 w 328"/>
                  <a:gd name="T27" fmla="*/ 1 h 399"/>
                  <a:gd name="T28" fmla="*/ 1 w 328"/>
                  <a:gd name="T29" fmla="*/ 1 h 399"/>
                  <a:gd name="T30" fmla="*/ 1 w 328"/>
                  <a:gd name="T31" fmla="*/ 1 h 399"/>
                  <a:gd name="T32" fmla="*/ 1 w 328"/>
                  <a:gd name="T33" fmla="*/ 1 h 399"/>
                  <a:gd name="T34" fmla="*/ 1 w 328"/>
                  <a:gd name="T35" fmla="*/ 1 h 399"/>
                  <a:gd name="T36" fmla="*/ 1 w 328"/>
                  <a:gd name="T37" fmla="*/ 0 h 399"/>
                  <a:gd name="T38" fmla="*/ 1 w 328"/>
                  <a:gd name="T39" fmla="*/ 1 h 399"/>
                  <a:gd name="T40" fmla="*/ 1 w 328"/>
                  <a:gd name="T41" fmla="*/ 1 h 399"/>
                  <a:gd name="T42" fmla="*/ 1 w 328"/>
                  <a:gd name="T43" fmla="*/ 1 h 399"/>
                  <a:gd name="T44" fmla="*/ 1 w 328"/>
                  <a:gd name="T45" fmla="*/ 1 h 399"/>
                  <a:gd name="T46" fmla="*/ 1 w 328"/>
                  <a:gd name="T47" fmla="*/ 1 h 399"/>
                  <a:gd name="T48" fmla="*/ 1 w 328"/>
                  <a:gd name="T49" fmla="*/ 1 h 399"/>
                  <a:gd name="T50" fmla="*/ 1 w 328"/>
                  <a:gd name="T51" fmla="*/ 1 h 399"/>
                  <a:gd name="T52" fmla="*/ 1 w 328"/>
                  <a:gd name="T53" fmla="*/ 1 h 399"/>
                  <a:gd name="T54" fmla="*/ 1 w 328"/>
                  <a:gd name="T55" fmla="*/ 1 h 399"/>
                  <a:gd name="T56" fmla="*/ 1 w 328"/>
                  <a:gd name="T57" fmla="*/ 1 h 399"/>
                  <a:gd name="T58" fmla="*/ 1 w 328"/>
                  <a:gd name="T59" fmla="*/ 1 h 399"/>
                  <a:gd name="T60" fmla="*/ 1 w 328"/>
                  <a:gd name="T61" fmla="*/ 1 h 399"/>
                  <a:gd name="T62" fmla="*/ 1 w 328"/>
                  <a:gd name="T63" fmla="*/ 1 h 399"/>
                  <a:gd name="T64" fmla="*/ 1 w 328"/>
                  <a:gd name="T65" fmla="*/ 1 h 399"/>
                  <a:gd name="T66" fmla="*/ 1 w 328"/>
                  <a:gd name="T67" fmla="*/ 1 h 399"/>
                  <a:gd name="T68" fmla="*/ 0 w 328"/>
                  <a:gd name="T69" fmla="*/ 1 h 399"/>
                  <a:gd name="T70" fmla="*/ 1 w 328"/>
                  <a:gd name="T71" fmla="*/ 1 h 399"/>
                  <a:gd name="T72" fmla="*/ 0 w 328"/>
                  <a:gd name="T73" fmla="*/ 1 h 399"/>
                  <a:gd name="T74" fmla="*/ 0 w 328"/>
                  <a:gd name="T75" fmla="*/ 1 h 399"/>
                  <a:gd name="T76" fmla="*/ 1 w 328"/>
                  <a:gd name="T77" fmla="*/ 1 h 399"/>
                  <a:gd name="T78" fmla="*/ 1 w 328"/>
                  <a:gd name="T79" fmla="*/ 1 h 399"/>
                  <a:gd name="T80" fmla="*/ 1 w 328"/>
                  <a:gd name="T81" fmla="*/ 1 h 399"/>
                  <a:gd name="T82" fmla="*/ 0 w 328"/>
                  <a:gd name="T83" fmla="*/ 1 h 3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8"/>
                  <a:gd name="T127" fmla="*/ 0 h 399"/>
                  <a:gd name="T128" fmla="*/ 328 w 328"/>
                  <a:gd name="T129" fmla="*/ 399 h 3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8" h="399">
                    <a:moveTo>
                      <a:pt x="0" y="399"/>
                    </a:moveTo>
                    <a:lnTo>
                      <a:pt x="24" y="399"/>
                    </a:lnTo>
                    <a:lnTo>
                      <a:pt x="35" y="375"/>
                    </a:lnTo>
                    <a:lnTo>
                      <a:pt x="58" y="339"/>
                    </a:lnTo>
                    <a:lnTo>
                      <a:pt x="82" y="317"/>
                    </a:lnTo>
                    <a:lnTo>
                      <a:pt x="93" y="293"/>
                    </a:lnTo>
                    <a:lnTo>
                      <a:pt x="117" y="270"/>
                    </a:lnTo>
                    <a:lnTo>
                      <a:pt x="129" y="246"/>
                    </a:lnTo>
                    <a:lnTo>
                      <a:pt x="152" y="222"/>
                    </a:lnTo>
                    <a:lnTo>
                      <a:pt x="164" y="199"/>
                    </a:lnTo>
                    <a:lnTo>
                      <a:pt x="188" y="176"/>
                    </a:lnTo>
                    <a:lnTo>
                      <a:pt x="199" y="153"/>
                    </a:lnTo>
                    <a:lnTo>
                      <a:pt x="223" y="129"/>
                    </a:lnTo>
                    <a:lnTo>
                      <a:pt x="246" y="105"/>
                    </a:lnTo>
                    <a:lnTo>
                      <a:pt x="270" y="82"/>
                    </a:lnTo>
                    <a:lnTo>
                      <a:pt x="281" y="58"/>
                    </a:lnTo>
                    <a:lnTo>
                      <a:pt x="305" y="36"/>
                    </a:lnTo>
                    <a:lnTo>
                      <a:pt x="328" y="12"/>
                    </a:lnTo>
                    <a:lnTo>
                      <a:pt x="316" y="0"/>
                    </a:lnTo>
                    <a:lnTo>
                      <a:pt x="292" y="23"/>
                    </a:lnTo>
                    <a:lnTo>
                      <a:pt x="270" y="47"/>
                    </a:lnTo>
                    <a:lnTo>
                      <a:pt x="246" y="71"/>
                    </a:lnTo>
                    <a:lnTo>
                      <a:pt x="223" y="94"/>
                    </a:lnTo>
                    <a:lnTo>
                      <a:pt x="199" y="118"/>
                    </a:lnTo>
                    <a:lnTo>
                      <a:pt x="188" y="140"/>
                    </a:lnTo>
                    <a:lnTo>
                      <a:pt x="164" y="164"/>
                    </a:lnTo>
                    <a:lnTo>
                      <a:pt x="152" y="188"/>
                    </a:lnTo>
                    <a:lnTo>
                      <a:pt x="129" y="211"/>
                    </a:lnTo>
                    <a:lnTo>
                      <a:pt x="117" y="235"/>
                    </a:lnTo>
                    <a:lnTo>
                      <a:pt x="93" y="258"/>
                    </a:lnTo>
                    <a:lnTo>
                      <a:pt x="71" y="281"/>
                    </a:lnTo>
                    <a:lnTo>
                      <a:pt x="58" y="305"/>
                    </a:lnTo>
                    <a:lnTo>
                      <a:pt x="35" y="328"/>
                    </a:lnTo>
                    <a:lnTo>
                      <a:pt x="24" y="352"/>
                    </a:lnTo>
                    <a:lnTo>
                      <a:pt x="0" y="387"/>
                    </a:lnTo>
                    <a:lnTo>
                      <a:pt x="24" y="387"/>
                    </a:lnTo>
                    <a:lnTo>
                      <a:pt x="0" y="387"/>
                    </a:lnTo>
                    <a:lnTo>
                      <a:pt x="11" y="399"/>
                    </a:lnTo>
                    <a:lnTo>
                      <a:pt x="24" y="399"/>
                    </a:lnTo>
                    <a:lnTo>
                      <a:pt x="0" y="39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7" name="Freeform 188"/>
              <p:cNvSpPr>
                <a:spLocks/>
              </p:cNvSpPr>
              <p:nvPr/>
            </p:nvSpPr>
            <p:spPr bwMode="auto">
              <a:xfrm>
                <a:off x="760" y="2641"/>
                <a:ext cx="480" cy="528"/>
              </a:xfrm>
              <a:custGeom>
                <a:avLst/>
                <a:gdLst>
                  <a:gd name="T0" fmla="*/ 1 w 960"/>
                  <a:gd name="T1" fmla="*/ 1 h 1055"/>
                  <a:gd name="T2" fmla="*/ 1 w 960"/>
                  <a:gd name="T3" fmla="*/ 1 h 1055"/>
                  <a:gd name="T4" fmla="*/ 1 w 960"/>
                  <a:gd name="T5" fmla="*/ 1 h 1055"/>
                  <a:gd name="T6" fmla="*/ 1 w 960"/>
                  <a:gd name="T7" fmla="*/ 1 h 1055"/>
                  <a:gd name="T8" fmla="*/ 1 w 960"/>
                  <a:gd name="T9" fmla="*/ 1 h 1055"/>
                  <a:gd name="T10" fmla="*/ 1 w 960"/>
                  <a:gd name="T11" fmla="*/ 1 h 1055"/>
                  <a:gd name="T12" fmla="*/ 1 w 960"/>
                  <a:gd name="T13" fmla="*/ 1 h 1055"/>
                  <a:gd name="T14" fmla="*/ 1 w 960"/>
                  <a:gd name="T15" fmla="*/ 1 h 1055"/>
                  <a:gd name="T16" fmla="*/ 1 w 960"/>
                  <a:gd name="T17" fmla="*/ 1 h 1055"/>
                  <a:gd name="T18" fmla="*/ 1 w 960"/>
                  <a:gd name="T19" fmla="*/ 1 h 1055"/>
                  <a:gd name="T20" fmla="*/ 1 w 960"/>
                  <a:gd name="T21" fmla="*/ 1 h 1055"/>
                  <a:gd name="T22" fmla="*/ 1 w 960"/>
                  <a:gd name="T23" fmla="*/ 1 h 1055"/>
                  <a:gd name="T24" fmla="*/ 1 w 960"/>
                  <a:gd name="T25" fmla="*/ 1 h 1055"/>
                  <a:gd name="T26" fmla="*/ 1 w 960"/>
                  <a:gd name="T27" fmla="*/ 1 h 1055"/>
                  <a:gd name="T28" fmla="*/ 1 w 960"/>
                  <a:gd name="T29" fmla="*/ 1 h 1055"/>
                  <a:gd name="T30" fmla="*/ 1 w 960"/>
                  <a:gd name="T31" fmla="*/ 1 h 1055"/>
                  <a:gd name="T32" fmla="*/ 1 w 960"/>
                  <a:gd name="T33" fmla="*/ 1 h 1055"/>
                  <a:gd name="T34" fmla="*/ 1 w 960"/>
                  <a:gd name="T35" fmla="*/ 1 h 1055"/>
                  <a:gd name="T36" fmla="*/ 1 w 960"/>
                  <a:gd name="T37" fmla="*/ 1 h 1055"/>
                  <a:gd name="T38" fmla="*/ 1 w 960"/>
                  <a:gd name="T39" fmla="*/ 1 h 1055"/>
                  <a:gd name="T40" fmla="*/ 1 w 960"/>
                  <a:gd name="T41" fmla="*/ 1 h 1055"/>
                  <a:gd name="T42" fmla="*/ 1 w 960"/>
                  <a:gd name="T43" fmla="*/ 1 h 1055"/>
                  <a:gd name="T44" fmla="*/ 1 w 960"/>
                  <a:gd name="T45" fmla="*/ 1 h 1055"/>
                  <a:gd name="T46" fmla="*/ 1 w 960"/>
                  <a:gd name="T47" fmla="*/ 1 h 1055"/>
                  <a:gd name="T48" fmla="*/ 1 w 960"/>
                  <a:gd name="T49" fmla="*/ 1 h 1055"/>
                  <a:gd name="T50" fmla="*/ 1 w 960"/>
                  <a:gd name="T51" fmla="*/ 1 h 1055"/>
                  <a:gd name="T52" fmla="*/ 1 w 960"/>
                  <a:gd name="T53" fmla="*/ 1 h 1055"/>
                  <a:gd name="T54" fmla="*/ 1 w 960"/>
                  <a:gd name="T55" fmla="*/ 1 h 1055"/>
                  <a:gd name="T56" fmla="*/ 1 w 960"/>
                  <a:gd name="T57" fmla="*/ 1 h 1055"/>
                  <a:gd name="T58" fmla="*/ 1 w 960"/>
                  <a:gd name="T59" fmla="*/ 1 h 1055"/>
                  <a:gd name="T60" fmla="*/ 1 w 960"/>
                  <a:gd name="T61" fmla="*/ 1 h 1055"/>
                  <a:gd name="T62" fmla="*/ 1 w 960"/>
                  <a:gd name="T63" fmla="*/ 1 h 1055"/>
                  <a:gd name="T64" fmla="*/ 1 w 960"/>
                  <a:gd name="T65" fmla="*/ 1 h 1055"/>
                  <a:gd name="T66" fmla="*/ 1 w 960"/>
                  <a:gd name="T67" fmla="*/ 1 h 1055"/>
                  <a:gd name="T68" fmla="*/ 1 w 960"/>
                  <a:gd name="T69" fmla="*/ 1 h 1055"/>
                  <a:gd name="T70" fmla="*/ 1 w 960"/>
                  <a:gd name="T71" fmla="*/ 1 h 1055"/>
                  <a:gd name="T72" fmla="*/ 1 w 960"/>
                  <a:gd name="T73" fmla="*/ 0 h 1055"/>
                  <a:gd name="T74" fmla="*/ 1 w 960"/>
                  <a:gd name="T75" fmla="*/ 0 h 1055"/>
                  <a:gd name="T76" fmla="*/ 1 w 960"/>
                  <a:gd name="T77" fmla="*/ 0 h 1055"/>
                  <a:gd name="T78" fmla="*/ 1 w 960"/>
                  <a:gd name="T79" fmla="*/ 0 h 1055"/>
                  <a:gd name="T80" fmla="*/ 1 w 960"/>
                  <a:gd name="T81" fmla="*/ 0 h 1055"/>
                  <a:gd name="T82" fmla="*/ 1 w 960"/>
                  <a:gd name="T83" fmla="*/ 1 h 1055"/>
                  <a:gd name="T84" fmla="*/ 1 w 960"/>
                  <a:gd name="T85" fmla="*/ 1 h 1055"/>
                  <a:gd name="T86" fmla="*/ 1 w 960"/>
                  <a:gd name="T87" fmla="*/ 1 h 1055"/>
                  <a:gd name="T88" fmla="*/ 1 w 960"/>
                  <a:gd name="T89" fmla="*/ 1 h 1055"/>
                  <a:gd name="T90" fmla="*/ 1 w 960"/>
                  <a:gd name="T91" fmla="*/ 1 h 1055"/>
                  <a:gd name="T92" fmla="*/ 1 w 960"/>
                  <a:gd name="T93" fmla="*/ 1 h 1055"/>
                  <a:gd name="T94" fmla="*/ 1 w 960"/>
                  <a:gd name="T95" fmla="*/ 1 h 1055"/>
                  <a:gd name="T96" fmla="*/ 1 w 960"/>
                  <a:gd name="T97" fmla="*/ 1 h 1055"/>
                  <a:gd name="T98" fmla="*/ 1 w 960"/>
                  <a:gd name="T99" fmla="*/ 1 h 1055"/>
                  <a:gd name="T100" fmla="*/ 1 w 960"/>
                  <a:gd name="T101" fmla="*/ 1 h 1055"/>
                  <a:gd name="T102" fmla="*/ 1 w 960"/>
                  <a:gd name="T103" fmla="*/ 1 h 1055"/>
                  <a:gd name="T104" fmla="*/ 1 w 960"/>
                  <a:gd name="T105" fmla="*/ 1 h 1055"/>
                  <a:gd name="T106" fmla="*/ 1 w 960"/>
                  <a:gd name="T107" fmla="*/ 1 h 1055"/>
                  <a:gd name="T108" fmla="*/ 1 w 960"/>
                  <a:gd name="T109" fmla="*/ 1 h 1055"/>
                  <a:gd name="T110" fmla="*/ 1 w 960"/>
                  <a:gd name="T111" fmla="*/ 1 h 1055"/>
                  <a:gd name="T112" fmla="*/ 1 w 960"/>
                  <a:gd name="T113" fmla="*/ 1 h 1055"/>
                  <a:gd name="T114" fmla="*/ 1 w 960"/>
                  <a:gd name="T115" fmla="*/ 1 h 1055"/>
                  <a:gd name="T116" fmla="*/ 0 w 960"/>
                  <a:gd name="T117" fmla="*/ 1 h 1055"/>
                  <a:gd name="T118" fmla="*/ 0 w 960"/>
                  <a:gd name="T119" fmla="*/ 1 h 1055"/>
                  <a:gd name="T120" fmla="*/ 1 w 960"/>
                  <a:gd name="T121" fmla="*/ 1 h 10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60"/>
                  <a:gd name="T184" fmla="*/ 0 h 1055"/>
                  <a:gd name="T185" fmla="*/ 960 w 960"/>
                  <a:gd name="T186" fmla="*/ 1055 h 10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60" h="1055">
                    <a:moveTo>
                      <a:pt x="12" y="902"/>
                    </a:moveTo>
                    <a:lnTo>
                      <a:pt x="23" y="915"/>
                    </a:lnTo>
                    <a:lnTo>
                      <a:pt x="36" y="937"/>
                    </a:lnTo>
                    <a:lnTo>
                      <a:pt x="47" y="950"/>
                    </a:lnTo>
                    <a:lnTo>
                      <a:pt x="71" y="961"/>
                    </a:lnTo>
                    <a:lnTo>
                      <a:pt x="82" y="973"/>
                    </a:lnTo>
                    <a:lnTo>
                      <a:pt x="106" y="984"/>
                    </a:lnTo>
                    <a:lnTo>
                      <a:pt x="140" y="997"/>
                    </a:lnTo>
                    <a:lnTo>
                      <a:pt x="164" y="1008"/>
                    </a:lnTo>
                    <a:lnTo>
                      <a:pt x="188" y="1019"/>
                    </a:lnTo>
                    <a:lnTo>
                      <a:pt x="223" y="1019"/>
                    </a:lnTo>
                    <a:lnTo>
                      <a:pt x="257" y="1032"/>
                    </a:lnTo>
                    <a:lnTo>
                      <a:pt x="281" y="1043"/>
                    </a:lnTo>
                    <a:lnTo>
                      <a:pt x="317" y="1043"/>
                    </a:lnTo>
                    <a:lnTo>
                      <a:pt x="352" y="1043"/>
                    </a:lnTo>
                    <a:lnTo>
                      <a:pt x="387" y="1055"/>
                    </a:lnTo>
                    <a:lnTo>
                      <a:pt x="434" y="1055"/>
                    </a:lnTo>
                    <a:lnTo>
                      <a:pt x="469" y="1055"/>
                    </a:lnTo>
                    <a:lnTo>
                      <a:pt x="504" y="1055"/>
                    </a:lnTo>
                    <a:lnTo>
                      <a:pt x="539" y="1055"/>
                    </a:lnTo>
                    <a:lnTo>
                      <a:pt x="575" y="1055"/>
                    </a:lnTo>
                    <a:lnTo>
                      <a:pt x="609" y="1043"/>
                    </a:lnTo>
                    <a:lnTo>
                      <a:pt x="657" y="1043"/>
                    </a:lnTo>
                    <a:lnTo>
                      <a:pt x="692" y="1043"/>
                    </a:lnTo>
                    <a:lnTo>
                      <a:pt x="726" y="1032"/>
                    </a:lnTo>
                    <a:lnTo>
                      <a:pt x="761" y="1032"/>
                    </a:lnTo>
                    <a:lnTo>
                      <a:pt x="785" y="1019"/>
                    </a:lnTo>
                    <a:lnTo>
                      <a:pt x="820" y="1019"/>
                    </a:lnTo>
                    <a:lnTo>
                      <a:pt x="856" y="1008"/>
                    </a:lnTo>
                    <a:lnTo>
                      <a:pt x="879" y="997"/>
                    </a:lnTo>
                    <a:lnTo>
                      <a:pt x="914" y="984"/>
                    </a:lnTo>
                    <a:lnTo>
                      <a:pt x="938" y="973"/>
                    </a:lnTo>
                    <a:lnTo>
                      <a:pt x="960" y="961"/>
                    </a:lnTo>
                    <a:lnTo>
                      <a:pt x="960" y="727"/>
                    </a:lnTo>
                    <a:lnTo>
                      <a:pt x="960" y="481"/>
                    </a:lnTo>
                    <a:lnTo>
                      <a:pt x="949" y="234"/>
                    </a:lnTo>
                    <a:lnTo>
                      <a:pt x="938" y="0"/>
                    </a:lnTo>
                    <a:lnTo>
                      <a:pt x="891" y="0"/>
                    </a:lnTo>
                    <a:lnTo>
                      <a:pt x="832" y="0"/>
                    </a:lnTo>
                    <a:lnTo>
                      <a:pt x="774" y="0"/>
                    </a:lnTo>
                    <a:lnTo>
                      <a:pt x="726" y="0"/>
                    </a:lnTo>
                    <a:lnTo>
                      <a:pt x="668" y="13"/>
                    </a:lnTo>
                    <a:lnTo>
                      <a:pt x="621" y="13"/>
                    </a:lnTo>
                    <a:lnTo>
                      <a:pt x="562" y="13"/>
                    </a:lnTo>
                    <a:lnTo>
                      <a:pt x="504" y="13"/>
                    </a:lnTo>
                    <a:lnTo>
                      <a:pt x="458" y="13"/>
                    </a:lnTo>
                    <a:lnTo>
                      <a:pt x="398" y="13"/>
                    </a:lnTo>
                    <a:lnTo>
                      <a:pt x="339" y="24"/>
                    </a:lnTo>
                    <a:lnTo>
                      <a:pt x="293" y="24"/>
                    </a:lnTo>
                    <a:lnTo>
                      <a:pt x="235" y="24"/>
                    </a:lnTo>
                    <a:lnTo>
                      <a:pt x="188" y="24"/>
                    </a:lnTo>
                    <a:lnTo>
                      <a:pt x="129" y="24"/>
                    </a:lnTo>
                    <a:lnTo>
                      <a:pt x="71" y="35"/>
                    </a:lnTo>
                    <a:lnTo>
                      <a:pt x="58" y="141"/>
                    </a:lnTo>
                    <a:lnTo>
                      <a:pt x="47" y="247"/>
                    </a:lnTo>
                    <a:lnTo>
                      <a:pt x="36" y="352"/>
                    </a:lnTo>
                    <a:lnTo>
                      <a:pt x="12" y="469"/>
                    </a:lnTo>
                    <a:lnTo>
                      <a:pt x="12" y="575"/>
                    </a:lnTo>
                    <a:lnTo>
                      <a:pt x="0" y="680"/>
                    </a:lnTo>
                    <a:lnTo>
                      <a:pt x="0" y="785"/>
                    </a:lnTo>
                    <a:lnTo>
                      <a:pt x="12" y="902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8" name="Freeform 189"/>
              <p:cNvSpPr>
                <a:spLocks/>
              </p:cNvSpPr>
              <p:nvPr/>
            </p:nvSpPr>
            <p:spPr bwMode="auto">
              <a:xfrm>
                <a:off x="760" y="3087"/>
                <a:ext cx="486" cy="87"/>
              </a:xfrm>
              <a:custGeom>
                <a:avLst/>
                <a:gdLst>
                  <a:gd name="T0" fmla="*/ 0 w 973"/>
                  <a:gd name="T1" fmla="*/ 0 h 176"/>
                  <a:gd name="T2" fmla="*/ 0 w 973"/>
                  <a:gd name="T3" fmla="*/ 0 h 176"/>
                  <a:gd name="T4" fmla="*/ 0 w 973"/>
                  <a:gd name="T5" fmla="*/ 0 h 176"/>
                  <a:gd name="T6" fmla="*/ 0 w 973"/>
                  <a:gd name="T7" fmla="*/ 0 h 176"/>
                  <a:gd name="T8" fmla="*/ 0 w 973"/>
                  <a:gd name="T9" fmla="*/ 0 h 176"/>
                  <a:gd name="T10" fmla="*/ 0 w 973"/>
                  <a:gd name="T11" fmla="*/ 0 h 176"/>
                  <a:gd name="T12" fmla="*/ 0 w 973"/>
                  <a:gd name="T13" fmla="*/ 0 h 176"/>
                  <a:gd name="T14" fmla="*/ 0 w 973"/>
                  <a:gd name="T15" fmla="*/ 0 h 176"/>
                  <a:gd name="T16" fmla="*/ 0 w 973"/>
                  <a:gd name="T17" fmla="*/ 0 h 176"/>
                  <a:gd name="T18" fmla="*/ 0 w 973"/>
                  <a:gd name="T19" fmla="*/ 0 h 176"/>
                  <a:gd name="T20" fmla="*/ 0 w 973"/>
                  <a:gd name="T21" fmla="*/ 0 h 176"/>
                  <a:gd name="T22" fmla="*/ 0 w 973"/>
                  <a:gd name="T23" fmla="*/ 0 h 176"/>
                  <a:gd name="T24" fmla="*/ 0 w 973"/>
                  <a:gd name="T25" fmla="*/ 0 h 176"/>
                  <a:gd name="T26" fmla="*/ 0 w 973"/>
                  <a:gd name="T27" fmla="*/ 0 h 176"/>
                  <a:gd name="T28" fmla="*/ 0 w 973"/>
                  <a:gd name="T29" fmla="*/ 0 h 176"/>
                  <a:gd name="T30" fmla="*/ 0 w 973"/>
                  <a:gd name="T31" fmla="*/ 0 h 176"/>
                  <a:gd name="T32" fmla="*/ 0 w 973"/>
                  <a:gd name="T33" fmla="*/ 0 h 176"/>
                  <a:gd name="T34" fmla="*/ 0 w 973"/>
                  <a:gd name="T35" fmla="*/ 0 h 176"/>
                  <a:gd name="T36" fmla="*/ 0 w 973"/>
                  <a:gd name="T37" fmla="*/ 0 h 176"/>
                  <a:gd name="T38" fmla="*/ 0 w 973"/>
                  <a:gd name="T39" fmla="*/ 0 h 176"/>
                  <a:gd name="T40" fmla="*/ 0 w 973"/>
                  <a:gd name="T41" fmla="*/ 0 h 176"/>
                  <a:gd name="T42" fmla="*/ 0 w 973"/>
                  <a:gd name="T43" fmla="*/ 0 h 176"/>
                  <a:gd name="T44" fmla="*/ 0 w 973"/>
                  <a:gd name="T45" fmla="*/ 0 h 176"/>
                  <a:gd name="T46" fmla="*/ 0 w 973"/>
                  <a:gd name="T47" fmla="*/ 0 h 176"/>
                  <a:gd name="T48" fmla="*/ 0 w 973"/>
                  <a:gd name="T49" fmla="*/ 0 h 176"/>
                  <a:gd name="T50" fmla="*/ 0 w 973"/>
                  <a:gd name="T51" fmla="*/ 0 h 176"/>
                  <a:gd name="T52" fmla="*/ 0 w 973"/>
                  <a:gd name="T53" fmla="*/ 0 h 176"/>
                  <a:gd name="T54" fmla="*/ 0 w 973"/>
                  <a:gd name="T55" fmla="*/ 0 h 176"/>
                  <a:gd name="T56" fmla="*/ 0 w 973"/>
                  <a:gd name="T57" fmla="*/ 0 h 176"/>
                  <a:gd name="T58" fmla="*/ 0 w 973"/>
                  <a:gd name="T59" fmla="*/ 0 h 176"/>
                  <a:gd name="T60" fmla="*/ 0 w 973"/>
                  <a:gd name="T61" fmla="*/ 0 h 176"/>
                  <a:gd name="T62" fmla="*/ 0 w 973"/>
                  <a:gd name="T63" fmla="*/ 0 h 176"/>
                  <a:gd name="T64" fmla="*/ 0 w 973"/>
                  <a:gd name="T65" fmla="*/ 0 h 176"/>
                  <a:gd name="T66" fmla="*/ 0 w 973"/>
                  <a:gd name="T67" fmla="*/ 0 h 176"/>
                  <a:gd name="T68" fmla="*/ 0 w 973"/>
                  <a:gd name="T69" fmla="*/ 0 h 176"/>
                  <a:gd name="T70" fmla="*/ 0 w 973"/>
                  <a:gd name="T71" fmla="*/ 0 h 176"/>
                  <a:gd name="T72" fmla="*/ 0 w 973"/>
                  <a:gd name="T73" fmla="*/ 0 h 1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73"/>
                  <a:gd name="T112" fmla="*/ 0 h 176"/>
                  <a:gd name="T113" fmla="*/ 973 w 973"/>
                  <a:gd name="T114" fmla="*/ 176 h 1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73" h="176">
                    <a:moveTo>
                      <a:pt x="949" y="70"/>
                    </a:moveTo>
                    <a:lnTo>
                      <a:pt x="949" y="59"/>
                    </a:lnTo>
                    <a:lnTo>
                      <a:pt x="938" y="70"/>
                    </a:lnTo>
                    <a:lnTo>
                      <a:pt x="902" y="82"/>
                    </a:lnTo>
                    <a:lnTo>
                      <a:pt x="879" y="93"/>
                    </a:lnTo>
                    <a:lnTo>
                      <a:pt x="856" y="106"/>
                    </a:lnTo>
                    <a:lnTo>
                      <a:pt x="820" y="117"/>
                    </a:lnTo>
                    <a:lnTo>
                      <a:pt x="785" y="117"/>
                    </a:lnTo>
                    <a:lnTo>
                      <a:pt x="750" y="128"/>
                    </a:lnTo>
                    <a:lnTo>
                      <a:pt x="715" y="128"/>
                    </a:lnTo>
                    <a:lnTo>
                      <a:pt x="679" y="141"/>
                    </a:lnTo>
                    <a:lnTo>
                      <a:pt x="657" y="141"/>
                    </a:lnTo>
                    <a:lnTo>
                      <a:pt x="609" y="141"/>
                    </a:lnTo>
                    <a:lnTo>
                      <a:pt x="575" y="152"/>
                    </a:lnTo>
                    <a:lnTo>
                      <a:pt x="539" y="152"/>
                    </a:lnTo>
                    <a:lnTo>
                      <a:pt x="504" y="152"/>
                    </a:lnTo>
                    <a:lnTo>
                      <a:pt x="469" y="152"/>
                    </a:lnTo>
                    <a:lnTo>
                      <a:pt x="434" y="152"/>
                    </a:lnTo>
                    <a:lnTo>
                      <a:pt x="387" y="152"/>
                    </a:lnTo>
                    <a:lnTo>
                      <a:pt x="352" y="141"/>
                    </a:lnTo>
                    <a:lnTo>
                      <a:pt x="317" y="141"/>
                    </a:lnTo>
                    <a:lnTo>
                      <a:pt x="293" y="128"/>
                    </a:lnTo>
                    <a:lnTo>
                      <a:pt x="257" y="128"/>
                    </a:lnTo>
                    <a:lnTo>
                      <a:pt x="223" y="117"/>
                    </a:lnTo>
                    <a:lnTo>
                      <a:pt x="199" y="117"/>
                    </a:lnTo>
                    <a:lnTo>
                      <a:pt x="164" y="106"/>
                    </a:lnTo>
                    <a:lnTo>
                      <a:pt x="140" y="93"/>
                    </a:lnTo>
                    <a:lnTo>
                      <a:pt x="117" y="82"/>
                    </a:lnTo>
                    <a:lnTo>
                      <a:pt x="94" y="70"/>
                    </a:lnTo>
                    <a:lnTo>
                      <a:pt x="71" y="59"/>
                    </a:lnTo>
                    <a:lnTo>
                      <a:pt x="58" y="46"/>
                    </a:lnTo>
                    <a:lnTo>
                      <a:pt x="36" y="35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0" y="11"/>
                    </a:lnTo>
                    <a:lnTo>
                      <a:pt x="12" y="35"/>
                    </a:lnTo>
                    <a:lnTo>
                      <a:pt x="23" y="59"/>
                    </a:lnTo>
                    <a:lnTo>
                      <a:pt x="36" y="70"/>
                    </a:lnTo>
                    <a:lnTo>
                      <a:pt x="58" y="82"/>
                    </a:lnTo>
                    <a:lnTo>
                      <a:pt x="82" y="93"/>
                    </a:lnTo>
                    <a:lnTo>
                      <a:pt x="106" y="106"/>
                    </a:lnTo>
                    <a:lnTo>
                      <a:pt x="129" y="117"/>
                    </a:lnTo>
                    <a:lnTo>
                      <a:pt x="164" y="128"/>
                    </a:lnTo>
                    <a:lnTo>
                      <a:pt x="188" y="141"/>
                    </a:lnTo>
                    <a:lnTo>
                      <a:pt x="223" y="152"/>
                    </a:lnTo>
                    <a:lnTo>
                      <a:pt x="257" y="152"/>
                    </a:lnTo>
                    <a:lnTo>
                      <a:pt x="281" y="164"/>
                    </a:lnTo>
                    <a:lnTo>
                      <a:pt x="317" y="164"/>
                    </a:lnTo>
                    <a:lnTo>
                      <a:pt x="352" y="164"/>
                    </a:lnTo>
                    <a:lnTo>
                      <a:pt x="387" y="176"/>
                    </a:lnTo>
                    <a:lnTo>
                      <a:pt x="434" y="176"/>
                    </a:lnTo>
                    <a:lnTo>
                      <a:pt x="469" y="176"/>
                    </a:lnTo>
                    <a:lnTo>
                      <a:pt x="504" y="176"/>
                    </a:lnTo>
                    <a:lnTo>
                      <a:pt x="539" y="176"/>
                    </a:lnTo>
                    <a:lnTo>
                      <a:pt x="575" y="176"/>
                    </a:lnTo>
                    <a:lnTo>
                      <a:pt x="609" y="164"/>
                    </a:lnTo>
                    <a:lnTo>
                      <a:pt x="657" y="164"/>
                    </a:lnTo>
                    <a:lnTo>
                      <a:pt x="692" y="164"/>
                    </a:lnTo>
                    <a:lnTo>
                      <a:pt x="726" y="152"/>
                    </a:lnTo>
                    <a:lnTo>
                      <a:pt x="761" y="152"/>
                    </a:lnTo>
                    <a:lnTo>
                      <a:pt x="797" y="141"/>
                    </a:lnTo>
                    <a:lnTo>
                      <a:pt x="820" y="141"/>
                    </a:lnTo>
                    <a:lnTo>
                      <a:pt x="856" y="128"/>
                    </a:lnTo>
                    <a:lnTo>
                      <a:pt x="891" y="117"/>
                    </a:lnTo>
                    <a:lnTo>
                      <a:pt x="914" y="106"/>
                    </a:lnTo>
                    <a:lnTo>
                      <a:pt x="938" y="93"/>
                    </a:lnTo>
                    <a:lnTo>
                      <a:pt x="960" y="82"/>
                    </a:lnTo>
                    <a:lnTo>
                      <a:pt x="973" y="70"/>
                    </a:lnTo>
                    <a:lnTo>
                      <a:pt x="960" y="82"/>
                    </a:lnTo>
                    <a:lnTo>
                      <a:pt x="973" y="82"/>
                    </a:lnTo>
                    <a:lnTo>
                      <a:pt x="973" y="70"/>
                    </a:lnTo>
                    <a:lnTo>
                      <a:pt x="960" y="59"/>
                    </a:lnTo>
                    <a:lnTo>
                      <a:pt x="949" y="59"/>
                    </a:lnTo>
                    <a:lnTo>
                      <a:pt x="949" y="7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9" name="Freeform 190"/>
              <p:cNvSpPr>
                <a:spLocks/>
              </p:cNvSpPr>
              <p:nvPr/>
            </p:nvSpPr>
            <p:spPr bwMode="auto">
              <a:xfrm>
                <a:off x="1223" y="2636"/>
                <a:ext cx="23" cy="485"/>
              </a:xfrm>
              <a:custGeom>
                <a:avLst/>
                <a:gdLst>
                  <a:gd name="T0" fmla="*/ 0 w 47"/>
                  <a:gd name="T1" fmla="*/ 0 h 972"/>
                  <a:gd name="T2" fmla="*/ 0 w 47"/>
                  <a:gd name="T3" fmla="*/ 0 h 972"/>
                  <a:gd name="T4" fmla="*/ 0 w 47"/>
                  <a:gd name="T5" fmla="*/ 0 h 972"/>
                  <a:gd name="T6" fmla="*/ 0 w 47"/>
                  <a:gd name="T7" fmla="*/ 0 h 972"/>
                  <a:gd name="T8" fmla="*/ 0 w 47"/>
                  <a:gd name="T9" fmla="*/ 0 h 972"/>
                  <a:gd name="T10" fmla="*/ 0 w 47"/>
                  <a:gd name="T11" fmla="*/ 0 h 972"/>
                  <a:gd name="T12" fmla="*/ 0 w 47"/>
                  <a:gd name="T13" fmla="*/ 0 h 972"/>
                  <a:gd name="T14" fmla="*/ 0 w 47"/>
                  <a:gd name="T15" fmla="*/ 0 h 972"/>
                  <a:gd name="T16" fmla="*/ 0 w 47"/>
                  <a:gd name="T17" fmla="*/ 0 h 972"/>
                  <a:gd name="T18" fmla="*/ 0 w 47"/>
                  <a:gd name="T19" fmla="*/ 0 h 972"/>
                  <a:gd name="T20" fmla="*/ 0 w 47"/>
                  <a:gd name="T21" fmla="*/ 0 h 972"/>
                  <a:gd name="T22" fmla="*/ 0 w 47"/>
                  <a:gd name="T23" fmla="*/ 0 h 972"/>
                  <a:gd name="T24" fmla="*/ 0 w 47"/>
                  <a:gd name="T25" fmla="*/ 0 h 972"/>
                  <a:gd name="T26" fmla="*/ 0 w 47"/>
                  <a:gd name="T27" fmla="*/ 0 h 972"/>
                  <a:gd name="T28" fmla="*/ 0 w 47"/>
                  <a:gd name="T29" fmla="*/ 0 h 972"/>
                  <a:gd name="T30" fmla="*/ 0 w 47"/>
                  <a:gd name="T31" fmla="*/ 0 h 972"/>
                  <a:gd name="T32" fmla="*/ 0 w 47"/>
                  <a:gd name="T33" fmla="*/ 0 h 972"/>
                  <a:gd name="T34" fmla="*/ 0 w 47"/>
                  <a:gd name="T35" fmla="*/ 0 h 9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972"/>
                  <a:gd name="T56" fmla="*/ 47 w 47"/>
                  <a:gd name="T57" fmla="*/ 972 h 9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972">
                    <a:moveTo>
                      <a:pt x="12" y="24"/>
                    </a:moveTo>
                    <a:lnTo>
                      <a:pt x="0" y="11"/>
                    </a:lnTo>
                    <a:lnTo>
                      <a:pt x="12" y="245"/>
                    </a:lnTo>
                    <a:lnTo>
                      <a:pt x="12" y="492"/>
                    </a:lnTo>
                    <a:lnTo>
                      <a:pt x="23" y="738"/>
                    </a:lnTo>
                    <a:lnTo>
                      <a:pt x="23" y="972"/>
                    </a:lnTo>
                    <a:lnTo>
                      <a:pt x="47" y="972"/>
                    </a:lnTo>
                    <a:lnTo>
                      <a:pt x="47" y="738"/>
                    </a:lnTo>
                    <a:lnTo>
                      <a:pt x="47" y="492"/>
                    </a:lnTo>
                    <a:lnTo>
                      <a:pt x="34" y="245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0" name="Freeform 191"/>
              <p:cNvSpPr>
                <a:spLocks/>
              </p:cNvSpPr>
              <p:nvPr/>
            </p:nvSpPr>
            <p:spPr bwMode="auto">
              <a:xfrm>
                <a:off x="789" y="2636"/>
                <a:ext cx="440" cy="29"/>
              </a:xfrm>
              <a:custGeom>
                <a:avLst/>
                <a:gdLst>
                  <a:gd name="T0" fmla="*/ 1 w 880"/>
                  <a:gd name="T1" fmla="*/ 0 h 59"/>
                  <a:gd name="T2" fmla="*/ 1 w 880"/>
                  <a:gd name="T3" fmla="*/ 0 h 59"/>
                  <a:gd name="T4" fmla="*/ 1 w 880"/>
                  <a:gd name="T5" fmla="*/ 0 h 59"/>
                  <a:gd name="T6" fmla="*/ 1 w 880"/>
                  <a:gd name="T7" fmla="*/ 0 h 59"/>
                  <a:gd name="T8" fmla="*/ 1 w 880"/>
                  <a:gd name="T9" fmla="*/ 0 h 59"/>
                  <a:gd name="T10" fmla="*/ 1 w 880"/>
                  <a:gd name="T11" fmla="*/ 0 h 59"/>
                  <a:gd name="T12" fmla="*/ 1 w 880"/>
                  <a:gd name="T13" fmla="*/ 0 h 59"/>
                  <a:gd name="T14" fmla="*/ 1 w 880"/>
                  <a:gd name="T15" fmla="*/ 0 h 59"/>
                  <a:gd name="T16" fmla="*/ 1 w 880"/>
                  <a:gd name="T17" fmla="*/ 0 h 59"/>
                  <a:gd name="T18" fmla="*/ 1 w 880"/>
                  <a:gd name="T19" fmla="*/ 0 h 59"/>
                  <a:gd name="T20" fmla="*/ 1 w 880"/>
                  <a:gd name="T21" fmla="*/ 0 h 59"/>
                  <a:gd name="T22" fmla="*/ 1 w 880"/>
                  <a:gd name="T23" fmla="*/ 0 h 59"/>
                  <a:gd name="T24" fmla="*/ 1 w 880"/>
                  <a:gd name="T25" fmla="*/ 0 h 59"/>
                  <a:gd name="T26" fmla="*/ 1 w 880"/>
                  <a:gd name="T27" fmla="*/ 0 h 59"/>
                  <a:gd name="T28" fmla="*/ 1 w 880"/>
                  <a:gd name="T29" fmla="*/ 0 h 59"/>
                  <a:gd name="T30" fmla="*/ 1 w 880"/>
                  <a:gd name="T31" fmla="*/ 0 h 59"/>
                  <a:gd name="T32" fmla="*/ 1 w 880"/>
                  <a:gd name="T33" fmla="*/ 0 h 59"/>
                  <a:gd name="T34" fmla="*/ 1 w 880"/>
                  <a:gd name="T35" fmla="*/ 0 h 59"/>
                  <a:gd name="T36" fmla="*/ 1 w 880"/>
                  <a:gd name="T37" fmla="*/ 0 h 59"/>
                  <a:gd name="T38" fmla="*/ 1 w 880"/>
                  <a:gd name="T39" fmla="*/ 0 h 59"/>
                  <a:gd name="T40" fmla="*/ 1 w 880"/>
                  <a:gd name="T41" fmla="*/ 0 h 59"/>
                  <a:gd name="T42" fmla="*/ 1 w 880"/>
                  <a:gd name="T43" fmla="*/ 0 h 59"/>
                  <a:gd name="T44" fmla="*/ 1 w 880"/>
                  <a:gd name="T45" fmla="*/ 0 h 59"/>
                  <a:gd name="T46" fmla="*/ 1 w 880"/>
                  <a:gd name="T47" fmla="*/ 0 h 59"/>
                  <a:gd name="T48" fmla="*/ 1 w 880"/>
                  <a:gd name="T49" fmla="*/ 0 h 59"/>
                  <a:gd name="T50" fmla="*/ 1 w 880"/>
                  <a:gd name="T51" fmla="*/ 0 h 59"/>
                  <a:gd name="T52" fmla="*/ 1 w 880"/>
                  <a:gd name="T53" fmla="*/ 0 h 59"/>
                  <a:gd name="T54" fmla="*/ 1 w 880"/>
                  <a:gd name="T55" fmla="*/ 0 h 59"/>
                  <a:gd name="T56" fmla="*/ 1 w 880"/>
                  <a:gd name="T57" fmla="*/ 0 h 59"/>
                  <a:gd name="T58" fmla="*/ 1 w 880"/>
                  <a:gd name="T59" fmla="*/ 0 h 59"/>
                  <a:gd name="T60" fmla="*/ 1 w 880"/>
                  <a:gd name="T61" fmla="*/ 0 h 59"/>
                  <a:gd name="T62" fmla="*/ 1 w 880"/>
                  <a:gd name="T63" fmla="*/ 0 h 59"/>
                  <a:gd name="T64" fmla="*/ 1 w 880"/>
                  <a:gd name="T65" fmla="*/ 0 h 59"/>
                  <a:gd name="T66" fmla="*/ 1 w 880"/>
                  <a:gd name="T67" fmla="*/ 0 h 59"/>
                  <a:gd name="T68" fmla="*/ 1 w 880"/>
                  <a:gd name="T69" fmla="*/ 0 h 59"/>
                  <a:gd name="T70" fmla="*/ 0 w 880"/>
                  <a:gd name="T71" fmla="*/ 0 h 59"/>
                  <a:gd name="T72" fmla="*/ 1 w 880"/>
                  <a:gd name="T73" fmla="*/ 0 h 59"/>
                  <a:gd name="T74" fmla="*/ 1 w 880"/>
                  <a:gd name="T75" fmla="*/ 0 h 59"/>
                  <a:gd name="T76" fmla="*/ 0 w 880"/>
                  <a:gd name="T77" fmla="*/ 0 h 59"/>
                  <a:gd name="T78" fmla="*/ 1 w 880"/>
                  <a:gd name="T79" fmla="*/ 0 h 59"/>
                  <a:gd name="T80" fmla="*/ 1 w 880"/>
                  <a:gd name="T81" fmla="*/ 0 h 59"/>
                  <a:gd name="T82" fmla="*/ 1 w 880"/>
                  <a:gd name="T83" fmla="*/ 0 h 5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80"/>
                  <a:gd name="T127" fmla="*/ 0 h 59"/>
                  <a:gd name="T128" fmla="*/ 880 w 880"/>
                  <a:gd name="T129" fmla="*/ 59 h 5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80" h="59">
                    <a:moveTo>
                      <a:pt x="24" y="46"/>
                    </a:moveTo>
                    <a:lnTo>
                      <a:pt x="13" y="59"/>
                    </a:lnTo>
                    <a:lnTo>
                      <a:pt x="71" y="46"/>
                    </a:lnTo>
                    <a:lnTo>
                      <a:pt x="130" y="46"/>
                    </a:lnTo>
                    <a:lnTo>
                      <a:pt x="177" y="46"/>
                    </a:lnTo>
                    <a:lnTo>
                      <a:pt x="235" y="46"/>
                    </a:lnTo>
                    <a:lnTo>
                      <a:pt x="281" y="46"/>
                    </a:lnTo>
                    <a:lnTo>
                      <a:pt x="340" y="46"/>
                    </a:lnTo>
                    <a:lnTo>
                      <a:pt x="400" y="35"/>
                    </a:lnTo>
                    <a:lnTo>
                      <a:pt x="446" y="35"/>
                    </a:lnTo>
                    <a:lnTo>
                      <a:pt x="504" y="35"/>
                    </a:lnTo>
                    <a:lnTo>
                      <a:pt x="563" y="35"/>
                    </a:lnTo>
                    <a:lnTo>
                      <a:pt x="610" y="35"/>
                    </a:lnTo>
                    <a:lnTo>
                      <a:pt x="668" y="24"/>
                    </a:lnTo>
                    <a:lnTo>
                      <a:pt x="716" y="24"/>
                    </a:lnTo>
                    <a:lnTo>
                      <a:pt x="774" y="24"/>
                    </a:lnTo>
                    <a:lnTo>
                      <a:pt x="833" y="24"/>
                    </a:lnTo>
                    <a:lnTo>
                      <a:pt x="880" y="24"/>
                    </a:lnTo>
                    <a:lnTo>
                      <a:pt x="880" y="0"/>
                    </a:lnTo>
                    <a:lnTo>
                      <a:pt x="833" y="0"/>
                    </a:lnTo>
                    <a:lnTo>
                      <a:pt x="774" y="0"/>
                    </a:lnTo>
                    <a:lnTo>
                      <a:pt x="716" y="0"/>
                    </a:lnTo>
                    <a:lnTo>
                      <a:pt x="668" y="0"/>
                    </a:lnTo>
                    <a:lnTo>
                      <a:pt x="610" y="11"/>
                    </a:lnTo>
                    <a:lnTo>
                      <a:pt x="563" y="11"/>
                    </a:lnTo>
                    <a:lnTo>
                      <a:pt x="504" y="11"/>
                    </a:lnTo>
                    <a:lnTo>
                      <a:pt x="446" y="11"/>
                    </a:lnTo>
                    <a:lnTo>
                      <a:pt x="400" y="11"/>
                    </a:lnTo>
                    <a:lnTo>
                      <a:pt x="340" y="11"/>
                    </a:lnTo>
                    <a:lnTo>
                      <a:pt x="281" y="24"/>
                    </a:lnTo>
                    <a:lnTo>
                      <a:pt x="235" y="24"/>
                    </a:lnTo>
                    <a:lnTo>
                      <a:pt x="177" y="24"/>
                    </a:lnTo>
                    <a:lnTo>
                      <a:pt x="130" y="24"/>
                    </a:lnTo>
                    <a:lnTo>
                      <a:pt x="71" y="24"/>
                    </a:lnTo>
                    <a:lnTo>
                      <a:pt x="13" y="35"/>
                    </a:lnTo>
                    <a:lnTo>
                      <a:pt x="0" y="46"/>
                    </a:lnTo>
                    <a:lnTo>
                      <a:pt x="13" y="35"/>
                    </a:lnTo>
                    <a:lnTo>
                      <a:pt x="0" y="46"/>
                    </a:lnTo>
                    <a:lnTo>
                      <a:pt x="13" y="46"/>
                    </a:lnTo>
                    <a:lnTo>
                      <a:pt x="13" y="59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1" name="Freeform 192"/>
              <p:cNvSpPr>
                <a:spLocks/>
              </p:cNvSpPr>
              <p:nvPr/>
            </p:nvSpPr>
            <p:spPr bwMode="auto">
              <a:xfrm>
                <a:off x="754" y="2659"/>
                <a:ext cx="47" cy="439"/>
              </a:xfrm>
              <a:custGeom>
                <a:avLst/>
                <a:gdLst>
                  <a:gd name="T0" fmla="*/ 1 w 93"/>
                  <a:gd name="T1" fmla="*/ 0 h 880"/>
                  <a:gd name="T2" fmla="*/ 1 w 93"/>
                  <a:gd name="T3" fmla="*/ 0 h 880"/>
                  <a:gd name="T4" fmla="*/ 1 w 93"/>
                  <a:gd name="T5" fmla="*/ 0 h 880"/>
                  <a:gd name="T6" fmla="*/ 1 w 93"/>
                  <a:gd name="T7" fmla="*/ 0 h 880"/>
                  <a:gd name="T8" fmla="*/ 1 w 93"/>
                  <a:gd name="T9" fmla="*/ 0 h 880"/>
                  <a:gd name="T10" fmla="*/ 1 w 93"/>
                  <a:gd name="T11" fmla="*/ 0 h 880"/>
                  <a:gd name="T12" fmla="*/ 1 w 93"/>
                  <a:gd name="T13" fmla="*/ 0 h 880"/>
                  <a:gd name="T14" fmla="*/ 1 w 93"/>
                  <a:gd name="T15" fmla="*/ 0 h 880"/>
                  <a:gd name="T16" fmla="*/ 1 w 93"/>
                  <a:gd name="T17" fmla="*/ 0 h 880"/>
                  <a:gd name="T18" fmla="*/ 1 w 93"/>
                  <a:gd name="T19" fmla="*/ 0 h 880"/>
                  <a:gd name="T20" fmla="*/ 1 w 93"/>
                  <a:gd name="T21" fmla="*/ 0 h 880"/>
                  <a:gd name="T22" fmla="*/ 1 w 93"/>
                  <a:gd name="T23" fmla="*/ 0 h 880"/>
                  <a:gd name="T24" fmla="*/ 1 w 93"/>
                  <a:gd name="T25" fmla="*/ 0 h 880"/>
                  <a:gd name="T26" fmla="*/ 1 w 93"/>
                  <a:gd name="T27" fmla="*/ 0 h 880"/>
                  <a:gd name="T28" fmla="*/ 1 w 93"/>
                  <a:gd name="T29" fmla="*/ 0 h 880"/>
                  <a:gd name="T30" fmla="*/ 1 w 93"/>
                  <a:gd name="T31" fmla="*/ 0 h 880"/>
                  <a:gd name="T32" fmla="*/ 0 w 93"/>
                  <a:gd name="T33" fmla="*/ 0 h 880"/>
                  <a:gd name="T34" fmla="*/ 0 w 93"/>
                  <a:gd name="T35" fmla="*/ 0 h 880"/>
                  <a:gd name="T36" fmla="*/ 1 w 93"/>
                  <a:gd name="T37" fmla="*/ 0 h 880"/>
                  <a:gd name="T38" fmla="*/ 1 w 93"/>
                  <a:gd name="T39" fmla="*/ 0 h 880"/>
                  <a:gd name="T40" fmla="*/ 1 w 93"/>
                  <a:gd name="T41" fmla="*/ 0 h 880"/>
                  <a:gd name="T42" fmla="*/ 1 w 93"/>
                  <a:gd name="T43" fmla="*/ 0 h 880"/>
                  <a:gd name="T44" fmla="*/ 1 w 93"/>
                  <a:gd name="T45" fmla="*/ 0 h 880"/>
                  <a:gd name="T46" fmla="*/ 1 w 93"/>
                  <a:gd name="T47" fmla="*/ 0 h 880"/>
                  <a:gd name="T48" fmla="*/ 1 w 93"/>
                  <a:gd name="T49" fmla="*/ 0 h 880"/>
                  <a:gd name="T50" fmla="*/ 1 w 93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880"/>
                  <a:gd name="T80" fmla="*/ 93 w 93"/>
                  <a:gd name="T81" fmla="*/ 880 h 8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880">
                    <a:moveTo>
                      <a:pt x="34" y="856"/>
                    </a:moveTo>
                    <a:lnTo>
                      <a:pt x="34" y="867"/>
                    </a:lnTo>
                    <a:lnTo>
                      <a:pt x="23" y="750"/>
                    </a:lnTo>
                    <a:lnTo>
                      <a:pt x="23" y="645"/>
                    </a:lnTo>
                    <a:lnTo>
                      <a:pt x="34" y="540"/>
                    </a:lnTo>
                    <a:lnTo>
                      <a:pt x="47" y="434"/>
                    </a:lnTo>
                    <a:lnTo>
                      <a:pt x="58" y="329"/>
                    </a:lnTo>
                    <a:lnTo>
                      <a:pt x="69" y="212"/>
                    </a:lnTo>
                    <a:lnTo>
                      <a:pt x="82" y="106"/>
                    </a:lnTo>
                    <a:lnTo>
                      <a:pt x="93" y="0"/>
                    </a:lnTo>
                    <a:lnTo>
                      <a:pt x="69" y="0"/>
                    </a:lnTo>
                    <a:lnTo>
                      <a:pt x="58" y="106"/>
                    </a:lnTo>
                    <a:lnTo>
                      <a:pt x="47" y="212"/>
                    </a:lnTo>
                    <a:lnTo>
                      <a:pt x="34" y="317"/>
                    </a:lnTo>
                    <a:lnTo>
                      <a:pt x="11" y="422"/>
                    </a:lnTo>
                    <a:lnTo>
                      <a:pt x="11" y="540"/>
                    </a:lnTo>
                    <a:lnTo>
                      <a:pt x="0" y="645"/>
                    </a:lnTo>
                    <a:lnTo>
                      <a:pt x="0" y="750"/>
                    </a:lnTo>
                    <a:lnTo>
                      <a:pt x="11" y="867"/>
                    </a:lnTo>
                    <a:lnTo>
                      <a:pt x="11" y="880"/>
                    </a:lnTo>
                    <a:lnTo>
                      <a:pt x="23" y="880"/>
                    </a:lnTo>
                    <a:lnTo>
                      <a:pt x="34" y="880"/>
                    </a:lnTo>
                    <a:lnTo>
                      <a:pt x="34" y="867"/>
                    </a:lnTo>
                    <a:lnTo>
                      <a:pt x="34" y="85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2" name="Freeform 193"/>
              <p:cNvSpPr>
                <a:spLocks/>
              </p:cNvSpPr>
              <p:nvPr/>
            </p:nvSpPr>
            <p:spPr bwMode="auto">
              <a:xfrm>
                <a:off x="1645" y="1763"/>
                <a:ext cx="310" cy="1358"/>
              </a:xfrm>
              <a:custGeom>
                <a:avLst/>
                <a:gdLst>
                  <a:gd name="T0" fmla="*/ 0 w 621"/>
                  <a:gd name="T1" fmla="*/ 0 h 2718"/>
                  <a:gd name="T2" fmla="*/ 0 w 621"/>
                  <a:gd name="T3" fmla="*/ 0 h 2718"/>
                  <a:gd name="T4" fmla="*/ 0 w 621"/>
                  <a:gd name="T5" fmla="*/ 0 h 2718"/>
                  <a:gd name="T6" fmla="*/ 0 w 621"/>
                  <a:gd name="T7" fmla="*/ 0 h 2718"/>
                  <a:gd name="T8" fmla="*/ 0 w 621"/>
                  <a:gd name="T9" fmla="*/ 0 h 2718"/>
                  <a:gd name="T10" fmla="*/ 0 w 621"/>
                  <a:gd name="T11" fmla="*/ 0 h 2718"/>
                  <a:gd name="T12" fmla="*/ 0 w 621"/>
                  <a:gd name="T13" fmla="*/ 0 h 2718"/>
                  <a:gd name="T14" fmla="*/ 0 w 621"/>
                  <a:gd name="T15" fmla="*/ 0 h 2718"/>
                  <a:gd name="T16" fmla="*/ 0 w 621"/>
                  <a:gd name="T17" fmla="*/ 0 h 2718"/>
                  <a:gd name="T18" fmla="*/ 0 w 621"/>
                  <a:gd name="T19" fmla="*/ 0 h 2718"/>
                  <a:gd name="T20" fmla="*/ 0 w 621"/>
                  <a:gd name="T21" fmla="*/ 0 h 2718"/>
                  <a:gd name="T22" fmla="*/ 0 w 621"/>
                  <a:gd name="T23" fmla="*/ 0 h 2718"/>
                  <a:gd name="T24" fmla="*/ 0 w 621"/>
                  <a:gd name="T25" fmla="*/ 0 h 2718"/>
                  <a:gd name="T26" fmla="*/ 0 w 621"/>
                  <a:gd name="T27" fmla="*/ 0 h 2718"/>
                  <a:gd name="T28" fmla="*/ 0 w 621"/>
                  <a:gd name="T29" fmla="*/ 0 h 2718"/>
                  <a:gd name="T30" fmla="*/ 0 w 621"/>
                  <a:gd name="T31" fmla="*/ 0 h 2718"/>
                  <a:gd name="T32" fmla="*/ 0 w 621"/>
                  <a:gd name="T33" fmla="*/ 0 h 2718"/>
                  <a:gd name="T34" fmla="*/ 0 w 621"/>
                  <a:gd name="T35" fmla="*/ 0 h 2718"/>
                  <a:gd name="T36" fmla="*/ 0 w 621"/>
                  <a:gd name="T37" fmla="*/ 0 h 2718"/>
                  <a:gd name="T38" fmla="*/ 0 w 621"/>
                  <a:gd name="T39" fmla="*/ 0 h 2718"/>
                  <a:gd name="T40" fmla="*/ 0 w 621"/>
                  <a:gd name="T41" fmla="*/ 0 h 2718"/>
                  <a:gd name="T42" fmla="*/ 0 w 621"/>
                  <a:gd name="T43" fmla="*/ 0 h 2718"/>
                  <a:gd name="T44" fmla="*/ 0 w 621"/>
                  <a:gd name="T45" fmla="*/ 0 h 2718"/>
                  <a:gd name="T46" fmla="*/ 0 w 621"/>
                  <a:gd name="T47" fmla="*/ 0 h 2718"/>
                  <a:gd name="T48" fmla="*/ 0 w 621"/>
                  <a:gd name="T49" fmla="*/ 0 h 2718"/>
                  <a:gd name="T50" fmla="*/ 0 w 621"/>
                  <a:gd name="T51" fmla="*/ 0 h 2718"/>
                  <a:gd name="T52" fmla="*/ 0 w 621"/>
                  <a:gd name="T53" fmla="*/ 0 h 2718"/>
                  <a:gd name="T54" fmla="*/ 0 w 621"/>
                  <a:gd name="T55" fmla="*/ 0 h 2718"/>
                  <a:gd name="T56" fmla="*/ 0 w 621"/>
                  <a:gd name="T57" fmla="*/ 0 h 2718"/>
                  <a:gd name="T58" fmla="*/ 0 w 621"/>
                  <a:gd name="T59" fmla="*/ 0 h 2718"/>
                  <a:gd name="T60" fmla="*/ 0 w 621"/>
                  <a:gd name="T61" fmla="*/ 0 h 2718"/>
                  <a:gd name="T62" fmla="*/ 0 w 621"/>
                  <a:gd name="T63" fmla="*/ 0 h 2718"/>
                  <a:gd name="T64" fmla="*/ 0 w 621"/>
                  <a:gd name="T65" fmla="*/ 0 h 2718"/>
                  <a:gd name="T66" fmla="*/ 0 w 621"/>
                  <a:gd name="T67" fmla="*/ 0 h 2718"/>
                  <a:gd name="T68" fmla="*/ 0 w 621"/>
                  <a:gd name="T69" fmla="*/ 0 h 2718"/>
                  <a:gd name="T70" fmla="*/ 0 w 621"/>
                  <a:gd name="T71" fmla="*/ 0 h 2718"/>
                  <a:gd name="T72" fmla="*/ 0 w 621"/>
                  <a:gd name="T73" fmla="*/ 0 h 2718"/>
                  <a:gd name="T74" fmla="*/ 0 w 621"/>
                  <a:gd name="T75" fmla="*/ 0 h 2718"/>
                  <a:gd name="T76" fmla="*/ 0 w 621"/>
                  <a:gd name="T77" fmla="*/ 0 h 2718"/>
                  <a:gd name="T78" fmla="*/ 0 w 621"/>
                  <a:gd name="T79" fmla="*/ 0 h 2718"/>
                  <a:gd name="T80" fmla="*/ 0 w 621"/>
                  <a:gd name="T81" fmla="*/ 0 h 2718"/>
                  <a:gd name="T82" fmla="*/ 0 w 621"/>
                  <a:gd name="T83" fmla="*/ 0 h 2718"/>
                  <a:gd name="T84" fmla="*/ 0 w 621"/>
                  <a:gd name="T85" fmla="*/ 0 h 2718"/>
                  <a:gd name="T86" fmla="*/ 0 w 621"/>
                  <a:gd name="T87" fmla="*/ 0 h 2718"/>
                  <a:gd name="T88" fmla="*/ 0 w 621"/>
                  <a:gd name="T89" fmla="*/ 0 h 2718"/>
                  <a:gd name="T90" fmla="*/ 0 w 621"/>
                  <a:gd name="T91" fmla="*/ 0 h 2718"/>
                  <a:gd name="T92" fmla="*/ 0 w 621"/>
                  <a:gd name="T93" fmla="*/ 0 h 2718"/>
                  <a:gd name="T94" fmla="*/ 0 w 621"/>
                  <a:gd name="T95" fmla="*/ 0 h 2718"/>
                  <a:gd name="T96" fmla="*/ 0 w 621"/>
                  <a:gd name="T97" fmla="*/ 0 h 2718"/>
                  <a:gd name="T98" fmla="*/ 0 w 621"/>
                  <a:gd name="T99" fmla="*/ 0 h 2718"/>
                  <a:gd name="T100" fmla="*/ 0 w 621"/>
                  <a:gd name="T101" fmla="*/ 0 h 2718"/>
                  <a:gd name="T102" fmla="*/ 0 w 621"/>
                  <a:gd name="T103" fmla="*/ 0 h 2718"/>
                  <a:gd name="T104" fmla="*/ 0 w 621"/>
                  <a:gd name="T105" fmla="*/ 0 h 2718"/>
                  <a:gd name="T106" fmla="*/ 0 w 621"/>
                  <a:gd name="T107" fmla="*/ 0 h 2718"/>
                  <a:gd name="T108" fmla="*/ 0 w 621"/>
                  <a:gd name="T109" fmla="*/ 0 h 2718"/>
                  <a:gd name="T110" fmla="*/ 0 w 621"/>
                  <a:gd name="T111" fmla="*/ 0 h 2718"/>
                  <a:gd name="T112" fmla="*/ 0 w 621"/>
                  <a:gd name="T113" fmla="*/ 0 h 27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1"/>
                  <a:gd name="T172" fmla="*/ 0 h 2718"/>
                  <a:gd name="T173" fmla="*/ 621 w 621"/>
                  <a:gd name="T174" fmla="*/ 2718 h 27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1" h="2718">
                    <a:moveTo>
                      <a:pt x="621" y="0"/>
                    </a:moveTo>
                    <a:lnTo>
                      <a:pt x="586" y="23"/>
                    </a:lnTo>
                    <a:lnTo>
                      <a:pt x="563" y="47"/>
                    </a:lnTo>
                    <a:lnTo>
                      <a:pt x="528" y="70"/>
                    </a:lnTo>
                    <a:lnTo>
                      <a:pt x="493" y="94"/>
                    </a:lnTo>
                    <a:lnTo>
                      <a:pt x="457" y="117"/>
                    </a:lnTo>
                    <a:lnTo>
                      <a:pt x="422" y="129"/>
                    </a:lnTo>
                    <a:lnTo>
                      <a:pt x="387" y="152"/>
                    </a:lnTo>
                    <a:lnTo>
                      <a:pt x="352" y="176"/>
                    </a:lnTo>
                    <a:lnTo>
                      <a:pt x="316" y="187"/>
                    </a:lnTo>
                    <a:lnTo>
                      <a:pt x="281" y="211"/>
                    </a:lnTo>
                    <a:lnTo>
                      <a:pt x="246" y="223"/>
                    </a:lnTo>
                    <a:lnTo>
                      <a:pt x="212" y="246"/>
                    </a:lnTo>
                    <a:lnTo>
                      <a:pt x="176" y="258"/>
                    </a:lnTo>
                    <a:lnTo>
                      <a:pt x="129" y="269"/>
                    </a:lnTo>
                    <a:lnTo>
                      <a:pt x="95" y="282"/>
                    </a:lnTo>
                    <a:lnTo>
                      <a:pt x="47" y="282"/>
                    </a:lnTo>
                    <a:lnTo>
                      <a:pt x="47" y="468"/>
                    </a:lnTo>
                    <a:lnTo>
                      <a:pt x="35" y="656"/>
                    </a:lnTo>
                    <a:lnTo>
                      <a:pt x="35" y="832"/>
                    </a:lnTo>
                    <a:lnTo>
                      <a:pt x="24" y="1019"/>
                    </a:lnTo>
                    <a:lnTo>
                      <a:pt x="24" y="1207"/>
                    </a:lnTo>
                    <a:lnTo>
                      <a:pt x="12" y="1383"/>
                    </a:lnTo>
                    <a:lnTo>
                      <a:pt x="0" y="1569"/>
                    </a:lnTo>
                    <a:lnTo>
                      <a:pt x="0" y="1746"/>
                    </a:lnTo>
                    <a:lnTo>
                      <a:pt x="0" y="1874"/>
                    </a:lnTo>
                    <a:lnTo>
                      <a:pt x="12" y="1991"/>
                    </a:lnTo>
                    <a:lnTo>
                      <a:pt x="12" y="2109"/>
                    </a:lnTo>
                    <a:lnTo>
                      <a:pt x="24" y="2238"/>
                    </a:lnTo>
                    <a:lnTo>
                      <a:pt x="35" y="2355"/>
                    </a:lnTo>
                    <a:lnTo>
                      <a:pt x="47" y="2473"/>
                    </a:lnTo>
                    <a:lnTo>
                      <a:pt x="71" y="2590"/>
                    </a:lnTo>
                    <a:lnTo>
                      <a:pt x="95" y="2718"/>
                    </a:lnTo>
                    <a:lnTo>
                      <a:pt x="117" y="2718"/>
                    </a:lnTo>
                    <a:lnTo>
                      <a:pt x="153" y="2718"/>
                    </a:lnTo>
                    <a:lnTo>
                      <a:pt x="176" y="2718"/>
                    </a:lnTo>
                    <a:lnTo>
                      <a:pt x="212" y="2718"/>
                    </a:lnTo>
                    <a:lnTo>
                      <a:pt x="235" y="2718"/>
                    </a:lnTo>
                    <a:lnTo>
                      <a:pt x="270" y="2718"/>
                    </a:lnTo>
                    <a:lnTo>
                      <a:pt x="294" y="2718"/>
                    </a:lnTo>
                    <a:lnTo>
                      <a:pt x="329" y="2718"/>
                    </a:lnTo>
                    <a:lnTo>
                      <a:pt x="352" y="2718"/>
                    </a:lnTo>
                    <a:lnTo>
                      <a:pt x="387" y="2718"/>
                    </a:lnTo>
                    <a:lnTo>
                      <a:pt x="411" y="2718"/>
                    </a:lnTo>
                    <a:lnTo>
                      <a:pt x="446" y="2707"/>
                    </a:lnTo>
                    <a:lnTo>
                      <a:pt x="469" y="2707"/>
                    </a:lnTo>
                    <a:lnTo>
                      <a:pt x="504" y="2707"/>
                    </a:lnTo>
                    <a:lnTo>
                      <a:pt x="528" y="2707"/>
                    </a:lnTo>
                    <a:lnTo>
                      <a:pt x="563" y="2694"/>
                    </a:lnTo>
                    <a:lnTo>
                      <a:pt x="551" y="2355"/>
                    </a:lnTo>
                    <a:lnTo>
                      <a:pt x="563" y="2015"/>
                    </a:lnTo>
                    <a:lnTo>
                      <a:pt x="563" y="1675"/>
                    </a:lnTo>
                    <a:lnTo>
                      <a:pt x="575" y="1336"/>
                    </a:lnTo>
                    <a:lnTo>
                      <a:pt x="586" y="996"/>
                    </a:lnTo>
                    <a:lnTo>
                      <a:pt x="597" y="667"/>
                    </a:lnTo>
                    <a:lnTo>
                      <a:pt x="610" y="34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3" name="Freeform 194"/>
              <p:cNvSpPr>
                <a:spLocks/>
              </p:cNvSpPr>
              <p:nvPr/>
            </p:nvSpPr>
            <p:spPr bwMode="auto">
              <a:xfrm>
                <a:off x="1662" y="1757"/>
                <a:ext cx="299" cy="158"/>
              </a:xfrm>
              <a:custGeom>
                <a:avLst/>
                <a:gdLst>
                  <a:gd name="T0" fmla="*/ 1 w 598"/>
                  <a:gd name="T1" fmla="*/ 1 h 316"/>
                  <a:gd name="T2" fmla="*/ 1 w 598"/>
                  <a:gd name="T3" fmla="*/ 1 h 316"/>
                  <a:gd name="T4" fmla="*/ 1 w 598"/>
                  <a:gd name="T5" fmla="*/ 1 h 316"/>
                  <a:gd name="T6" fmla="*/ 1 w 598"/>
                  <a:gd name="T7" fmla="*/ 1 h 316"/>
                  <a:gd name="T8" fmla="*/ 1 w 598"/>
                  <a:gd name="T9" fmla="*/ 1 h 316"/>
                  <a:gd name="T10" fmla="*/ 1 w 598"/>
                  <a:gd name="T11" fmla="*/ 1 h 316"/>
                  <a:gd name="T12" fmla="*/ 1 w 598"/>
                  <a:gd name="T13" fmla="*/ 1 h 316"/>
                  <a:gd name="T14" fmla="*/ 1 w 598"/>
                  <a:gd name="T15" fmla="*/ 1 h 316"/>
                  <a:gd name="T16" fmla="*/ 1 w 598"/>
                  <a:gd name="T17" fmla="*/ 1 h 316"/>
                  <a:gd name="T18" fmla="*/ 1 w 598"/>
                  <a:gd name="T19" fmla="*/ 1 h 316"/>
                  <a:gd name="T20" fmla="*/ 1 w 598"/>
                  <a:gd name="T21" fmla="*/ 1 h 316"/>
                  <a:gd name="T22" fmla="*/ 1 w 598"/>
                  <a:gd name="T23" fmla="*/ 1 h 316"/>
                  <a:gd name="T24" fmla="*/ 1 w 598"/>
                  <a:gd name="T25" fmla="*/ 1 h 316"/>
                  <a:gd name="T26" fmla="*/ 1 w 598"/>
                  <a:gd name="T27" fmla="*/ 1 h 316"/>
                  <a:gd name="T28" fmla="*/ 1 w 598"/>
                  <a:gd name="T29" fmla="*/ 1 h 316"/>
                  <a:gd name="T30" fmla="*/ 1 w 598"/>
                  <a:gd name="T31" fmla="*/ 1 h 316"/>
                  <a:gd name="T32" fmla="*/ 1 w 598"/>
                  <a:gd name="T33" fmla="*/ 1 h 316"/>
                  <a:gd name="T34" fmla="*/ 1 w 598"/>
                  <a:gd name="T35" fmla="*/ 1 h 316"/>
                  <a:gd name="T36" fmla="*/ 1 w 598"/>
                  <a:gd name="T37" fmla="*/ 0 h 316"/>
                  <a:gd name="T38" fmla="*/ 1 w 598"/>
                  <a:gd name="T39" fmla="*/ 1 h 316"/>
                  <a:gd name="T40" fmla="*/ 1 w 598"/>
                  <a:gd name="T41" fmla="*/ 1 h 316"/>
                  <a:gd name="T42" fmla="*/ 1 w 598"/>
                  <a:gd name="T43" fmla="*/ 1 h 316"/>
                  <a:gd name="T44" fmla="*/ 1 w 598"/>
                  <a:gd name="T45" fmla="*/ 1 h 316"/>
                  <a:gd name="T46" fmla="*/ 1 w 598"/>
                  <a:gd name="T47" fmla="*/ 1 h 316"/>
                  <a:gd name="T48" fmla="*/ 1 w 598"/>
                  <a:gd name="T49" fmla="*/ 1 h 316"/>
                  <a:gd name="T50" fmla="*/ 1 w 598"/>
                  <a:gd name="T51" fmla="*/ 1 h 316"/>
                  <a:gd name="T52" fmla="*/ 1 w 598"/>
                  <a:gd name="T53" fmla="*/ 1 h 316"/>
                  <a:gd name="T54" fmla="*/ 1 w 598"/>
                  <a:gd name="T55" fmla="*/ 1 h 316"/>
                  <a:gd name="T56" fmla="*/ 1 w 598"/>
                  <a:gd name="T57" fmla="*/ 1 h 316"/>
                  <a:gd name="T58" fmla="*/ 1 w 598"/>
                  <a:gd name="T59" fmla="*/ 1 h 316"/>
                  <a:gd name="T60" fmla="*/ 1 w 598"/>
                  <a:gd name="T61" fmla="*/ 1 h 316"/>
                  <a:gd name="T62" fmla="*/ 1 w 598"/>
                  <a:gd name="T63" fmla="*/ 1 h 316"/>
                  <a:gd name="T64" fmla="*/ 1 w 598"/>
                  <a:gd name="T65" fmla="*/ 1 h 316"/>
                  <a:gd name="T66" fmla="*/ 1 w 598"/>
                  <a:gd name="T67" fmla="*/ 1 h 316"/>
                  <a:gd name="T68" fmla="*/ 1 w 598"/>
                  <a:gd name="T69" fmla="*/ 1 h 316"/>
                  <a:gd name="T70" fmla="*/ 0 w 598"/>
                  <a:gd name="T71" fmla="*/ 1 h 316"/>
                  <a:gd name="T72" fmla="*/ 1 w 598"/>
                  <a:gd name="T73" fmla="*/ 1 h 316"/>
                  <a:gd name="T74" fmla="*/ 0 w 598"/>
                  <a:gd name="T75" fmla="*/ 1 h 316"/>
                  <a:gd name="T76" fmla="*/ 0 w 598"/>
                  <a:gd name="T77" fmla="*/ 1 h 316"/>
                  <a:gd name="T78" fmla="*/ 0 w 598"/>
                  <a:gd name="T79" fmla="*/ 1 h 316"/>
                  <a:gd name="T80" fmla="*/ 1 w 598"/>
                  <a:gd name="T81" fmla="*/ 1 h 316"/>
                  <a:gd name="T82" fmla="*/ 1 w 598"/>
                  <a:gd name="T83" fmla="*/ 1 h 3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98"/>
                  <a:gd name="T127" fmla="*/ 0 h 316"/>
                  <a:gd name="T128" fmla="*/ 598 w 598"/>
                  <a:gd name="T129" fmla="*/ 316 h 3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98" h="316">
                    <a:moveTo>
                      <a:pt x="24" y="294"/>
                    </a:moveTo>
                    <a:lnTo>
                      <a:pt x="12" y="316"/>
                    </a:lnTo>
                    <a:lnTo>
                      <a:pt x="60" y="305"/>
                    </a:lnTo>
                    <a:lnTo>
                      <a:pt x="94" y="294"/>
                    </a:lnTo>
                    <a:lnTo>
                      <a:pt x="141" y="281"/>
                    </a:lnTo>
                    <a:lnTo>
                      <a:pt x="177" y="270"/>
                    </a:lnTo>
                    <a:lnTo>
                      <a:pt x="211" y="246"/>
                    </a:lnTo>
                    <a:lnTo>
                      <a:pt x="259" y="235"/>
                    </a:lnTo>
                    <a:lnTo>
                      <a:pt x="294" y="212"/>
                    </a:lnTo>
                    <a:lnTo>
                      <a:pt x="328" y="199"/>
                    </a:lnTo>
                    <a:lnTo>
                      <a:pt x="363" y="176"/>
                    </a:lnTo>
                    <a:lnTo>
                      <a:pt x="399" y="153"/>
                    </a:lnTo>
                    <a:lnTo>
                      <a:pt x="434" y="129"/>
                    </a:lnTo>
                    <a:lnTo>
                      <a:pt x="469" y="106"/>
                    </a:lnTo>
                    <a:lnTo>
                      <a:pt x="493" y="95"/>
                    </a:lnTo>
                    <a:lnTo>
                      <a:pt x="528" y="71"/>
                    </a:lnTo>
                    <a:lnTo>
                      <a:pt x="562" y="47"/>
                    </a:lnTo>
                    <a:lnTo>
                      <a:pt x="598" y="24"/>
                    </a:lnTo>
                    <a:lnTo>
                      <a:pt x="586" y="0"/>
                    </a:lnTo>
                    <a:lnTo>
                      <a:pt x="551" y="24"/>
                    </a:lnTo>
                    <a:lnTo>
                      <a:pt x="516" y="47"/>
                    </a:lnTo>
                    <a:lnTo>
                      <a:pt x="481" y="71"/>
                    </a:lnTo>
                    <a:lnTo>
                      <a:pt x="445" y="95"/>
                    </a:lnTo>
                    <a:lnTo>
                      <a:pt x="411" y="117"/>
                    </a:lnTo>
                    <a:lnTo>
                      <a:pt x="387" y="129"/>
                    </a:lnTo>
                    <a:lnTo>
                      <a:pt x="352" y="153"/>
                    </a:lnTo>
                    <a:lnTo>
                      <a:pt x="317" y="176"/>
                    </a:lnTo>
                    <a:lnTo>
                      <a:pt x="281" y="188"/>
                    </a:lnTo>
                    <a:lnTo>
                      <a:pt x="246" y="212"/>
                    </a:lnTo>
                    <a:lnTo>
                      <a:pt x="211" y="223"/>
                    </a:lnTo>
                    <a:lnTo>
                      <a:pt x="164" y="246"/>
                    </a:lnTo>
                    <a:lnTo>
                      <a:pt x="129" y="258"/>
                    </a:lnTo>
                    <a:lnTo>
                      <a:pt x="94" y="270"/>
                    </a:lnTo>
                    <a:lnTo>
                      <a:pt x="60" y="281"/>
                    </a:lnTo>
                    <a:lnTo>
                      <a:pt x="12" y="281"/>
                    </a:lnTo>
                    <a:lnTo>
                      <a:pt x="0" y="294"/>
                    </a:lnTo>
                    <a:lnTo>
                      <a:pt x="12" y="281"/>
                    </a:lnTo>
                    <a:lnTo>
                      <a:pt x="0" y="294"/>
                    </a:lnTo>
                    <a:lnTo>
                      <a:pt x="0" y="305"/>
                    </a:lnTo>
                    <a:lnTo>
                      <a:pt x="12" y="316"/>
                    </a:lnTo>
                    <a:lnTo>
                      <a:pt x="24" y="29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4" name="Freeform 195"/>
              <p:cNvSpPr>
                <a:spLocks/>
              </p:cNvSpPr>
              <p:nvPr/>
            </p:nvSpPr>
            <p:spPr bwMode="auto">
              <a:xfrm>
                <a:off x="1639" y="1903"/>
                <a:ext cx="35" cy="738"/>
              </a:xfrm>
              <a:custGeom>
                <a:avLst/>
                <a:gdLst>
                  <a:gd name="T0" fmla="*/ 1 w 70"/>
                  <a:gd name="T1" fmla="*/ 1 h 1475"/>
                  <a:gd name="T2" fmla="*/ 1 w 70"/>
                  <a:gd name="T3" fmla="*/ 1 h 1475"/>
                  <a:gd name="T4" fmla="*/ 1 w 70"/>
                  <a:gd name="T5" fmla="*/ 1 h 1475"/>
                  <a:gd name="T6" fmla="*/ 1 w 70"/>
                  <a:gd name="T7" fmla="*/ 1 h 1475"/>
                  <a:gd name="T8" fmla="*/ 1 w 70"/>
                  <a:gd name="T9" fmla="*/ 1 h 1475"/>
                  <a:gd name="T10" fmla="*/ 1 w 70"/>
                  <a:gd name="T11" fmla="*/ 1 h 1475"/>
                  <a:gd name="T12" fmla="*/ 1 w 70"/>
                  <a:gd name="T13" fmla="*/ 1 h 1475"/>
                  <a:gd name="T14" fmla="*/ 1 w 70"/>
                  <a:gd name="T15" fmla="*/ 1 h 1475"/>
                  <a:gd name="T16" fmla="*/ 1 w 70"/>
                  <a:gd name="T17" fmla="*/ 1 h 1475"/>
                  <a:gd name="T18" fmla="*/ 1 w 70"/>
                  <a:gd name="T19" fmla="*/ 0 h 1475"/>
                  <a:gd name="T20" fmla="*/ 1 w 70"/>
                  <a:gd name="T21" fmla="*/ 0 h 1475"/>
                  <a:gd name="T22" fmla="*/ 1 w 70"/>
                  <a:gd name="T23" fmla="*/ 1 h 1475"/>
                  <a:gd name="T24" fmla="*/ 1 w 70"/>
                  <a:gd name="T25" fmla="*/ 1 h 1475"/>
                  <a:gd name="T26" fmla="*/ 1 w 70"/>
                  <a:gd name="T27" fmla="*/ 1 h 1475"/>
                  <a:gd name="T28" fmla="*/ 1 w 70"/>
                  <a:gd name="T29" fmla="*/ 1 h 1475"/>
                  <a:gd name="T30" fmla="*/ 1 w 70"/>
                  <a:gd name="T31" fmla="*/ 1 h 1475"/>
                  <a:gd name="T32" fmla="*/ 1 w 70"/>
                  <a:gd name="T33" fmla="*/ 1 h 1475"/>
                  <a:gd name="T34" fmla="*/ 0 w 70"/>
                  <a:gd name="T35" fmla="*/ 1 h 1475"/>
                  <a:gd name="T36" fmla="*/ 0 w 70"/>
                  <a:gd name="T37" fmla="*/ 1 h 1475"/>
                  <a:gd name="T38" fmla="*/ 0 w 70"/>
                  <a:gd name="T39" fmla="*/ 1 h 1475"/>
                  <a:gd name="T40" fmla="*/ 0 w 70"/>
                  <a:gd name="T41" fmla="*/ 1 h 1475"/>
                  <a:gd name="T42" fmla="*/ 0 w 70"/>
                  <a:gd name="T43" fmla="*/ 1 h 1475"/>
                  <a:gd name="T44" fmla="*/ 1 w 70"/>
                  <a:gd name="T45" fmla="*/ 1 h 1475"/>
                  <a:gd name="T46" fmla="*/ 1 w 70"/>
                  <a:gd name="T47" fmla="*/ 1 h 1475"/>
                  <a:gd name="T48" fmla="*/ 1 w 70"/>
                  <a:gd name="T49" fmla="*/ 1 h 1475"/>
                  <a:gd name="T50" fmla="*/ 1 w 70"/>
                  <a:gd name="T51" fmla="*/ 1 h 14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1475"/>
                  <a:gd name="T80" fmla="*/ 70 w 70"/>
                  <a:gd name="T81" fmla="*/ 1475 h 14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1475">
                    <a:moveTo>
                      <a:pt x="23" y="1464"/>
                    </a:moveTo>
                    <a:lnTo>
                      <a:pt x="23" y="1464"/>
                    </a:lnTo>
                    <a:lnTo>
                      <a:pt x="35" y="1287"/>
                    </a:lnTo>
                    <a:lnTo>
                      <a:pt x="35" y="1101"/>
                    </a:lnTo>
                    <a:lnTo>
                      <a:pt x="46" y="925"/>
                    </a:lnTo>
                    <a:lnTo>
                      <a:pt x="46" y="737"/>
                    </a:lnTo>
                    <a:lnTo>
                      <a:pt x="58" y="550"/>
                    </a:lnTo>
                    <a:lnTo>
                      <a:pt x="58" y="374"/>
                    </a:lnTo>
                    <a:lnTo>
                      <a:pt x="70" y="186"/>
                    </a:lnTo>
                    <a:lnTo>
                      <a:pt x="70" y="0"/>
                    </a:lnTo>
                    <a:lnTo>
                      <a:pt x="46" y="0"/>
                    </a:lnTo>
                    <a:lnTo>
                      <a:pt x="46" y="186"/>
                    </a:lnTo>
                    <a:lnTo>
                      <a:pt x="35" y="374"/>
                    </a:lnTo>
                    <a:lnTo>
                      <a:pt x="35" y="550"/>
                    </a:lnTo>
                    <a:lnTo>
                      <a:pt x="23" y="737"/>
                    </a:lnTo>
                    <a:lnTo>
                      <a:pt x="11" y="925"/>
                    </a:lnTo>
                    <a:lnTo>
                      <a:pt x="11" y="1101"/>
                    </a:lnTo>
                    <a:lnTo>
                      <a:pt x="0" y="1287"/>
                    </a:lnTo>
                    <a:lnTo>
                      <a:pt x="0" y="1464"/>
                    </a:lnTo>
                    <a:lnTo>
                      <a:pt x="0" y="1475"/>
                    </a:lnTo>
                    <a:lnTo>
                      <a:pt x="11" y="1475"/>
                    </a:lnTo>
                    <a:lnTo>
                      <a:pt x="23" y="1475"/>
                    </a:lnTo>
                    <a:lnTo>
                      <a:pt x="23" y="146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5" name="Freeform 196"/>
              <p:cNvSpPr>
                <a:spLocks/>
              </p:cNvSpPr>
              <p:nvPr/>
            </p:nvSpPr>
            <p:spPr bwMode="auto">
              <a:xfrm>
                <a:off x="1639" y="2636"/>
                <a:ext cx="58" cy="492"/>
              </a:xfrm>
              <a:custGeom>
                <a:avLst/>
                <a:gdLst>
                  <a:gd name="T0" fmla="*/ 0 w 117"/>
                  <a:gd name="T1" fmla="*/ 1 h 984"/>
                  <a:gd name="T2" fmla="*/ 0 w 117"/>
                  <a:gd name="T3" fmla="*/ 1 h 984"/>
                  <a:gd name="T4" fmla="*/ 0 w 117"/>
                  <a:gd name="T5" fmla="*/ 1 h 984"/>
                  <a:gd name="T6" fmla="*/ 0 w 117"/>
                  <a:gd name="T7" fmla="*/ 1 h 984"/>
                  <a:gd name="T8" fmla="*/ 0 w 117"/>
                  <a:gd name="T9" fmla="*/ 1 h 984"/>
                  <a:gd name="T10" fmla="*/ 0 w 117"/>
                  <a:gd name="T11" fmla="*/ 1 h 984"/>
                  <a:gd name="T12" fmla="*/ 0 w 117"/>
                  <a:gd name="T13" fmla="*/ 1 h 984"/>
                  <a:gd name="T14" fmla="*/ 0 w 117"/>
                  <a:gd name="T15" fmla="*/ 1 h 984"/>
                  <a:gd name="T16" fmla="*/ 0 w 117"/>
                  <a:gd name="T17" fmla="*/ 1 h 984"/>
                  <a:gd name="T18" fmla="*/ 0 w 117"/>
                  <a:gd name="T19" fmla="*/ 0 h 984"/>
                  <a:gd name="T20" fmla="*/ 0 w 117"/>
                  <a:gd name="T21" fmla="*/ 0 h 984"/>
                  <a:gd name="T22" fmla="*/ 0 w 117"/>
                  <a:gd name="T23" fmla="*/ 1 h 984"/>
                  <a:gd name="T24" fmla="*/ 0 w 117"/>
                  <a:gd name="T25" fmla="*/ 1 h 984"/>
                  <a:gd name="T26" fmla="*/ 0 w 117"/>
                  <a:gd name="T27" fmla="*/ 1 h 984"/>
                  <a:gd name="T28" fmla="*/ 0 w 117"/>
                  <a:gd name="T29" fmla="*/ 1 h 984"/>
                  <a:gd name="T30" fmla="*/ 0 w 117"/>
                  <a:gd name="T31" fmla="*/ 1 h 984"/>
                  <a:gd name="T32" fmla="*/ 0 w 117"/>
                  <a:gd name="T33" fmla="*/ 1 h 984"/>
                  <a:gd name="T34" fmla="*/ 0 w 117"/>
                  <a:gd name="T35" fmla="*/ 1 h 984"/>
                  <a:gd name="T36" fmla="*/ 0 w 117"/>
                  <a:gd name="T37" fmla="*/ 1 h 984"/>
                  <a:gd name="T38" fmla="*/ 0 w 117"/>
                  <a:gd name="T39" fmla="*/ 1 h 984"/>
                  <a:gd name="T40" fmla="*/ 0 w 117"/>
                  <a:gd name="T41" fmla="*/ 1 h 984"/>
                  <a:gd name="T42" fmla="*/ 0 w 117"/>
                  <a:gd name="T43" fmla="*/ 1 h 984"/>
                  <a:gd name="T44" fmla="*/ 0 w 117"/>
                  <a:gd name="T45" fmla="*/ 1 h 984"/>
                  <a:gd name="T46" fmla="*/ 0 w 117"/>
                  <a:gd name="T47" fmla="*/ 1 h 984"/>
                  <a:gd name="T48" fmla="*/ 0 w 117"/>
                  <a:gd name="T49" fmla="*/ 1 h 984"/>
                  <a:gd name="T50" fmla="*/ 0 w 117"/>
                  <a:gd name="T51" fmla="*/ 1 h 98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984"/>
                  <a:gd name="T80" fmla="*/ 117 w 117"/>
                  <a:gd name="T81" fmla="*/ 984 h 98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984">
                    <a:moveTo>
                      <a:pt x="106" y="961"/>
                    </a:moveTo>
                    <a:lnTo>
                      <a:pt x="117" y="961"/>
                    </a:lnTo>
                    <a:lnTo>
                      <a:pt x="93" y="844"/>
                    </a:lnTo>
                    <a:lnTo>
                      <a:pt x="82" y="727"/>
                    </a:lnTo>
                    <a:lnTo>
                      <a:pt x="58" y="609"/>
                    </a:lnTo>
                    <a:lnTo>
                      <a:pt x="46" y="492"/>
                    </a:lnTo>
                    <a:lnTo>
                      <a:pt x="35" y="363"/>
                    </a:lnTo>
                    <a:lnTo>
                      <a:pt x="35" y="245"/>
                    </a:lnTo>
                    <a:lnTo>
                      <a:pt x="23" y="128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11" y="245"/>
                    </a:lnTo>
                    <a:lnTo>
                      <a:pt x="11" y="363"/>
                    </a:lnTo>
                    <a:lnTo>
                      <a:pt x="23" y="492"/>
                    </a:lnTo>
                    <a:lnTo>
                      <a:pt x="35" y="609"/>
                    </a:lnTo>
                    <a:lnTo>
                      <a:pt x="46" y="727"/>
                    </a:lnTo>
                    <a:lnTo>
                      <a:pt x="70" y="855"/>
                    </a:lnTo>
                    <a:lnTo>
                      <a:pt x="93" y="972"/>
                    </a:lnTo>
                    <a:lnTo>
                      <a:pt x="106" y="984"/>
                    </a:lnTo>
                    <a:lnTo>
                      <a:pt x="93" y="972"/>
                    </a:lnTo>
                    <a:lnTo>
                      <a:pt x="106" y="984"/>
                    </a:lnTo>
                    <a:lnTo>
                      <a:pt x="117" y="972"/>
                    </a:lnTo>
                    <a:lnTo>
                      <a:pt x="117" y="961"/>
                    </a:lnTo>
                    <a:lnTo>
                      <a:pt x="106" y="96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6" name="Freeform 197"/>
              <p:cNvSpPr>
                <a:spLocks/>
              </p:cNvSpPr>
              <p:nvPr/>
            </p:nvSpPr>
            <p:spPr bwMode="auto">
              <a:xfrm>
                <a:off x="1692" y="3104"/>
                <a:ext cx="240" cy="24"/>
              </a:xfrm>
              <a:custGeom>
                <a:avLst/>
                <a:gdLst>
                  <a:gd name="T0" fmla="*/ 1 w 480"/>
                  <a:gd name="T1" fmla="*/ 1 h 47"/>
                  <a:gd name="T2" fmla="*/ 1 w 480"/>
                  <a:gd name="T3" fmla="*/ 0 h 47"/>
                  <a:gd name="T4" fmla="*/ 1 w 480"/>
                  <a:gd name="T5" fmla="*/ 0 h 47"/>
                  <a:gd name="T6" fmla="*/ 1 w 480"/>
                  <a:gd name="T7" fmla="*/ 1 h 47"/>
                  <a:gd name="T8" fmla="*/ 1 w 480"/>
                  <a:gd name="T9" fmla="*/ 1 h 47"/>
                  <a:gd name="T10" fmla="*/ 1 w 480"/>
                  <a:gd name="T11" fmla="*/ 1 h 47"/>
                  <a:gd name="T12" fmla="*/ 1 w 480"/>
                  <a:gd name="T13" fmla="*/ 1 h 47"/>
                  <a:gd name="T14" fmla="*/ 1 w 480"/>
                  <a:gd name="T15" fmla="*/ 1 h 47"/>
                  <a:gd name="T16" fmla="*/ 1 w 480"/>
                  <a:gd name="T17" fmla="*/ 1 h 47"/>
                  <a:gd name="T18" fmla="*/ 1 w 480"/>
                  <a:gd name="T19" fmla="*/ 1 h 47"/>
                  <a:gd name="T20" fmla="*/ 1 w 480"/>
                  <a:gd name="T21" fmla="*/ 1 h 47"/>
                  <a:gd name="T22" fmla="*/ 1 w 480"/>
                  <a:gd name="T23" fmla="*/ 1 h 47"/>
                  <a:gd name="T24" fmla="*/ 1 w 480"/>
                  <a:gd name="T25" fmla="*/ 1 h 47"/>
                  <a:gd name="T26" fmla="*/ 1 w 480"/>
                  <a:gd name="T27" fmla="*/ 1 h 47"/>
                  <a:gd name="T28" fmla="*/ 1 w 480"/>
                  <a:gd name="T29" fmla="*/ 1 h 47"/>
                  <a:gd name="T30" fmla="*/ 1 w 480"/>
                  <a:gd name="T31" fmla="*/ 1 h 47"/>
                  <a:gd name="T32" fmla="*/ 1 w 480"/>
                  <a:gd name="T33" fmla="*/ 1 h 47"/>
                  <a:gd name="T34" fmla="*/ 0 w 480"/>
                  <a:gd name="T35" fmla="*/ 1 h 47"/>
                  <a:gd name="T36" fmla="*/ 0 w 480"/>
                  <a:gd name="T37" fmla="*/ 1 h 47"/>
                  <a:gd name="T38" fmla="*/ 1 w 480"/>
                  <a:gd name="T39" fmla="*/ 1 h 47"/>
                  <a:gd name="T40" fmla="*/ 1 w 480"/>
                  <a:gd name="T41" fmla="*/ 1 h 47"/>
                  <a:gd name="T42" fmla="*/ 1 w 480"/>
                  <a:gd name="T43" fmla="*/ 1 h 47"/>
                  <a:gd name="T44" fmla="*/ 1 w 480"/>
                  <a:gd name="T45" fmla="*/ 1 h 47"/>
                  <a:gd name="T46" fmla="*/ 1 w 480"/>
                  <a:gd name="T47" fmla="*/ 1 h 47"/>
                  <a:gd name="T48" fmla="*/ 1 w 480"/>
                  <a:gd name="T49" fmla="*/ 1 h 47"/>
                  <a:gd name="T50" fmla="*/ 1 w 480"/>
                  <a:gd name="T51" fmla="*/ 1 h 47"/>
                  <a:gd name="T52" fmla="*/ 1 w 480"/>
                  <a:gd name="T53" fmla="*/ 1 h 47"/>
                  <a:gd name="T54" fmla="*/ 1 w 480"/>
                  <a:gd name="T55" fmla="*/ 1 h 47"/>
                  <a:gd name="T56" fmla="*/ 1 w 480"/>
                  <a:gd name="T57" fmla="*/ 1 h 47"/>
                  <a:gd name="T58" fmla="*/ 1 w 480"/>
                  <a:gd name="T59" fmla="*/ 1 h 47"/>
                  <a:gd name="T60" fmla="*/ 1 w 480"/>
                  <a:gd name="T61" fmla="*/ 1 h 47"/>
                  <a:gd name="T62" fmla="*/ 1 w 480"/>
                  <a:gd name="T63" fmla="*/ 1 h 47"/>
                  <a:gd name="T64" fmla="*/ 1 w 480"/>
                  <a:gd name="T65" fmla="*/ 1 h 47"/>
                  <a:gd name="T66" fmla="*/ 1 w 480"/>
                  <a:gd name="T67" fmla="*/ 1 h 47"/>
                  <a:gd name="T68" fmla="*/ 1 w 480"/>
                  <a:gd name="T69" fmla="*/ 1 h 47"/>
                  <a:gd name="T70" fmla="*/ 1 w 480"/>
                  <a:gd name="T71" fmla="*/ 1 h 47"/>
                  <a:gd name="T72" fmla="*/ 1 w 480"/>
                  <a:gd name="T73" fmla="*/ 1 h 47"/>
                  <a:gd name="T74" fmla="*/ 1 w 480"/>
                  <a:gd name="T75" fmla="*/ 1 h 47"/>
                  <a:gd name="T76" fmla="*/ 1 w 480"/>
                  <a:gd name="T77" fmla="*/ 1 h 47"/>
                  <a:gd name="T78" fmla="*/ 1 w 480"/>
                  <a:gd name="T79" fmla="*/ 0 h 47"/>
                  <a:gd name="T80" fmla="*/ 1 w 480"/>
                  <a:gd name="T81" fmla="*/ 0 h 47"/>
                  <a:gd name="T82" fmla="*/ 1 w 480"/>
                  <a:gd name="T83" fmla="*/ 1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0"/>
                  <a:gd name="T127" fmla="*/ 0 h 47"/>
                  <a:gd name="T128" fmla="*/ 480 w 48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0" h="47">
                    <a:moveTo>
                      <a:pt x="456" y="11"/>
                    </a:moveTo>
                    <a:lnTo>
                      <a:pt x="456" y="0"/>
                    </a:lnTo>
                    <a:lnTo>
                      <a:pt x="433" y="0"/>
                    </a:lnTo>
                    <a:lnTo>
                      <a:pt x="409" y="11"/>
                    </a:lnTo>
                    <a:lnTo>
                      <a:pt x="374" y="11"/>
                    </a:lnTo>
                    <a:lnTo>
                      <a:pt x="351" y="11"/>
                    </a:lnTo>
                    <a:lnTo>
                      <a:pt x="316" y="24"/>
                    </a:lnTo>
                    <a:lnTo>
                      <a:pt x="292" y="24"/>
                    </a:lnTo>
                    <a:lnTo>
                      <a:pt x="257" y="24"/>
                    </a:lnTo>
                    <a:lnTo>
                      <a:pt x="234" y="24"/>
                    </a:lnTo>
                    <a:lnTo>
                      <a:pt x="199" y="24"/>
                    </a:lnTo>
                    <a:lnTo>
                      <a:pt x="175" y="24"/>
                    </a:lnTo>
                    <a:lnTo>
                      <a:pt x="140" y="24"/>
                    </a:lnTo>
                    <a:lnTo>
                      <a:pt x="117" y="24"/>
                    </a:lnTo>
                    <a:lnTo>
                      <a:pt x="81" y="24"/>
                    </a:lnTo>
                    <a:lnTo>
                      <a:pt x="58" y="24"/>
                    </a:lnTo>
                    <a:lnTo>
                      <a:pt x="22" y="24"/>
                    </a:lnTo>
                    <a:lnTo>
                      <a:pt x="0" y="24"/>
                    </a:lnTo>
                    <a:lnTo>
                      <a:pt x="0" y="47"/>
                    </a:lnTo>
                    <a:lnTo>
                      <a:pt x="22" y="47"/>
                    </a:lnTo>
                    <a:lnTo>
                      <a:pt x="58" y="47"/>
                    </a:lnTo>
                    <a:lnTo>
                      <a:pt x="81" y="47"/>
                    </a:lnTo>
                    <a:lnTo>
                      <a:pt x="117" y="47"/>
                    </a:lnTo>
                    <a:lnTo>
                      <a:pt x="140" y="47"/>
                    </a:lnTo>
                    <a:lnTo>
                      <a:pt x="175" y="47"/>
                    </a:lnTo>
                    <a:lnTo>
                      <a:pt x="199" y="47"/>
                    </a:lnTo>
                    <a:lnTo>
                      <a:pt x="234" y="47"/>
                    </a:lnTo>
                    <a:lnTo>
                      <a:pt x="257" y="47"/>
                    </a:lnTo>
                    <a:lnTo>
                      <a:pt x="292" y="47"/>
                    </a:lnTo>
                    <a:lnTo>
                      <a:pt x="316" y="47"/>
                    </a:lnTo>
                    <a:lnTo>
                      <a:pt x="351" y="35"/>
                    </a:lnTo>
                    <a:lnTo>
                      <a:pt x="374" y="35"/>
                    </a:lnTo>
                    <a:lnTo>
                      <a:pt x="409" y="35"/>
                    </a:lnTo>
                    <a:lnTo>
                      <a:pt x="433" y="35"/>
                    </a:lnTo>
                    <a:lnTo>
                      <a:pt x="468" y="24"/>
                    </a:lnTo>
                    <a:lnTo>
                      <a:pt x="480" y="11"/>
                    </a:lnTo>
                    <a:lnTo>
                      <a:pt x="468" y="24"/>
                    </a:lnTo>
                    <a:lnTo>
                      <a:pt x="480" y="11"/>
                    </a:lnTo>
                    <a:lnTo>
                      <a:pt x="468" y="0"/>
                    </a:lnTo>
                    <a:lnTo>
                      <a:pt x="456" y="0"/>
                    </a:lnTo>
                    <a:lnTo>
                      <a:pt x="456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7" name="Freeform 198"/>
              <p:cNvSpPr>
                <a:spLocks/>
              </p:cNvSpPr>
              <p:nvPr/>
            </p:nvSpPr>
            <p:spPr bwMode="auto">
              <a:xfrm>
                <a:off x="1914" y="1757"/>
                <a:ext cx="47" cy="1353"/>
              </a:xfrm>
              <a:custGeom>
                <a:avLst/>
                <a:gdLst>
                  <a:gd name="T0" fmla="*/ 1 w 94"/>
                  <a:gd name="T1" fmla="*/ 1 h 2706"/>
                  <a:gd name="T2" fmla="*/ 1 w 94"/>
                  <a:gd name="T3" fmla="*/ 1 h 2706"/>
                  <a:gd name="T4" fmla="*/ 1 w 94"/>
                  <a:gd name="T5" fmla="*/ 1 h 2706"/>
                  <a:gd name="T6" fmla="*/ 1 w 94"/>
                  <a:gd name="T7" fmla="*/ 1 h 2706"/>
                  <a:gd name="T8" fmla="*/ 1 w 94"/>
                  <a:gd name="T9" fmla="*/ 1 h 2706"/>
                  <a:gd name="T10" fmla="*/ 1 w 94"/>
                  <a:gd name="T11" fmla="*/ 1 h 2706"/>
                  <a:gd name="T12" fmla="*/ 1 w 94"/>
                  <a:gd name="T13" fmla="*/ 1 h 2706"/>
                  <a:gd name="T14" fmla="*/ 1 w 94"/>
                  <a:gd name="T15" fmla="*/ 1 h 2706"/>
                  <a:gd name="T16" fmla="*/ 0 w 94"/>
                  <a:gd name="T17" fmla="*/ 1 h 2706"/>
                  <a:gd name="T18" fmla="*/ 1 w 94"/>
                  <a:gd name="T19" fmla="*/ 1 h 2706"/>
                  <a:gd name="T20" fmla="*/ 1 w 94"/>
                  <a:gd name="T21" fmla="*/ 1 h 2706"/>
                  <a:gd name="T22" fmla="*/ 1 w 94"/>
                  <a:gd name="T23" fmla="*/ 1 h 2706"/>
                  <a:gd name="T24" fmla="*/ 1 w 94"/>
                  <a:gd name="T25" fmla="*/ 1 h 2706"/>
                  <a:gd name="T26" fmla="*/ 1 w 94"/>
                  <a:gd name="T27" fmla="*/ 1 h 2706"/>
                  <a:gd name="T28" fmla="*/ 1 w 94"/>
                  <a:gd name="T29" fmla="*/ 1 h 2706"/>
                  <a:gd name="T30" fmla="*/ 1 w 94"/>
                  <a:gd name="T31" fmla="*/ 1 h 2706"/>
                  <a:gd name="T32" fmla="*/ 1 w 94"/>
                  <a:gd name="T33" fmla="*/ 1 h 2706"/>
                  <a:gd name="T34" fmla="*/ 1 w 94"/>
                  <a:gd name="T35" fmla="*/ 1 h 2706"/>
                  <a:gd name="T36" fmla="*/ 1 w 94"/>
                  <a:gd name="T37" fmla="*/ 1 h 2706"/>
                  <a:gd name="T38" fmla="*/ 1 w 94"/>
                  <a:gd name="T39" fmla="*/ 0 h 2706"/>
                  <a:gd name="T40" fmla="*/ 1 w 94"/>
                  <a:gd name="T41" fmla="*/ 1 h 2706"/>
                  <a:gd name="T42" fmla="*/ 1 w 94"/>
                  <a:gd name="T43" fmla="*/ 0 h 2706"/>
                  <a:gd name="T44" fmla="*/ 1 w 94"/>
                  <a:gd name="T45" fmla="*/ 0 h 2706"/>
                  <a:gd name="T46" fmla="*/ 1 w 94"/>
                  <a:gd name="T47" fmla="*/ 0 h 2706"/>
                  <a:gd name="T48" fmla="*/ 1 w 94"/>
                  <a:gd name="T49" fmla="*/ 1 h 2706"/>
                  <a:gd name="T50" fmla="*/ 1 w 94"/>
                  <a:gd name="T51" fmla="*/ 1 h 27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"/>
                  <a:gd name="T79" fmla="*/ 0 h 2706"/>
                  <a:gd name="T80" fmla="*/ 94 w 94"/>
                  <a:gd name="T81" fmla="*/ 2706 h 27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" h="2706">
                    <a:moveTo>
                      <a:pt x="94" y="24"/>
                    </a:moveTo>
                    <a:lnTo>
                      <a:pt x="71" y="12"/>
                    </a:lnTo>
                    <a:lnTo>
                      <a:pt x="58" y="352"/>
                    </a:lnTo>
                    <a:lnTo>
                      <a:pt x="47" y="679"/>
                    </a:lnTo>
                    <a:lnTo>
                      <a:pt x="36" y="1008"/>
                    </a:lnTo>
                    <a:lnTo>
                      <a:pt x="24" y="1348"/>
                    </a:lnTo>
                    <a:lnTo>
                      <a:pt x="12" y="1687"/>
                    </a:lnTo>
                    <a:lnTo>
                      <a:pt x="12" y="2027"/>
                    </a:lnTo>
                    <a:lnTo>
                      <a:pt x="0" y="2367"/>
                    </a:lnTo>
                    <a:lnTo>
                      <a:pt x="12" y="2706"/>
                    </a:lnTo>
                    <a:lnTo>
                      <a:pt x="36" y="2706"/>
                    </a:lnTo>
                    <a:lnTo>
                      <a:pt x="36" y="2367"/>
                    </a:lnTo>
                    <a:lnTo>
                      <a:pt x="36" y="2027"/>
                    </a:lnTo>
                    <a:lnTo>
                      <a:pt x="36" y="1687"/>
                    </a:lnTo>
                    <a:lnTo>
                      <a:pt x="47" y="1348"/>
                    </a:lnTo>
                    <a:lnTo>
                      <a:pt x="58" y="1008"/>
                    </a:lnTo>
                    <a:lnTo>
                      <a:pt x="71" y="679"/>
                    </a:lnTo>
                    <a:lnTo>
                      <a:pt x="82" y="352"/>
                    </a:lnTo>
                    <a:lnTo>
                      <a:pt x="94" y="12"/>
                    </a:lnTo>
                    <a:lnTo>
                      <a:pt x="82" y="0"/>
                    </a:lnTo>
                    <a:lnTo>
                      <a:pt x="94" y="12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71" y="12"/>
                    </a:lnTo>
                    <a:lnTo>
                      <a:pt x="94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8" name="Freeform 199"/>
              <p:cNvSpPr>
                <a:spLocks/>
              </p:cNvSpPr>
              <p:nvPr/>
            </p:nvSpPr>
            <p:spPr bwMode="auto">
              <a:xfrm>
                <a:off x="1580" y="1868"/>
                <a:ext cx="164" cy="351"/>
              </a:xfrm>
              <a:custGeom>
                <a:avLst/>
                <a:gdLst>
                  <a:gd name="T0" fmla="*/ 1 w 327"/>
                  <a:gd name="T1" fmla="*/ 0 h 703"/>
                  <a:gd name="T2" fmla="*/ 1 w 327"/>
                  <a:gd name="T3" fmla="*/ 0 h 703"/>
                  <a:gd name="T4" fmla="*/ 1 w 327"/>
                  <a:gd name="T5" fmla="*/ 0 h 703"/>
                  <a:gd name="T6" fmla="*/ 1 w 327"/>
                  <a:gd name="T7" fmla="*/ 0 h 703"/>
                  <a:gd name="T8" fmla="*/ 1 w 327"/>
                  <a:gd name="T9" fmla="*/ 0 h 703"/>
                  <a:gd name="T10" fmla="*/ 1 w 327"/>
                  <a:gd name="T11" fmla="*/ 0 h 703"/>
                  <a:gd name="T12" fmla="*/ 1 w 327"/>
                  <a:gd name="T13" fmla="*/ 0 h 703"/>
                  <a:gd name="T14" fmla="*/ 1 w 327"/>
                  <a:gd name="T15" fmla="*/ 0 h 703"/>
                  <a:gd name="T16" fmla="*/ 1 w 327"/>
                  <a:gd name="T17" fmla="*/ 0 h 703"/>
                  <a:gd name="T18" fmla="*/ 1 w 327"/>
                  <a:gd name="T19" fmla="*/ 0 h 703"/>
                  <a:gd name="T20" fmla="*/ 1 w 327"/>
                  <a:gd name="T21" fmla="*/ 0 h 703"/>
                  <a:gd name="T22" fmla="*/ 1 w 327"/>
                  <a:gd name="T23" fmla="*/ 0 h 703"/>
                  <a:gd name="T24" fmla="*/ 1 w 327"/>
                  <a:gd name="T25" fmla="*/ 0 h 703"/>
                  <a:gd name="T26" fmla="*/ 1 w 327"/>
                  <a:gd name="T27" fmla="*/ 0 h 703"/>
                  <a:gd name="T28" fmla="*/ 1 w 327"/>
                  <a:gd name="T29" fmla="*/ 0 h 703"/>
                  <a:gd name="T30" fmla="*/ 1 w 327"/>
                  <a:gd name="T31" fmla="*/ 0 h 703"/>
                  <a:gd name="T32" fmla="*/ 1 w 327"/>
                  <a:gd name="T33" fmla="*/ 0 h 703"/>
                  <a:gd name="T34" fmla="*/ 1 w 327"/>
                  <a:gd name="T35" fmla="*/ 0 h 703"/>
                  <a:gd name="T36" fmla="*/ 1 w 327"/>
                  <a:gd name="T37" fmla="*/ 0 h 703"/>
                  <a:gd name="T38" fmla="*/ 1 w 327"/>
                  <a:gd name="T39" fmla="*/ 0 h 703"/>
                  <a:gd name="T40" fmla="*/ 1 w 327"/>
                  <a:gd name="T41" fmla="*/ 0 h 703"/>
                  <a:gd name="T42" fmla="*/ 1 w 327"/>
                  <a:gd name="T43" fmla="*/ 0 h 703"/>
                  <a:gd name="T44" fmla="*/ 1 w 327"/>
                  <a:gd name="T45" fmla="*/ 0 h 703"/>
                  <a:gd name="T46" fmla="*/ 1 w 327"/>
                  <a:gd name="T47" fmla="*/ 0 h 703"/>
                  <a:gd name="T48" fmla="*/ 1 w 327"/>
                  <a:gd name="T49" fmla="*/ 0 h 703"/>
                  <a:gd name="T50" fmla="*/ 1 w 327"/>
                  <a:gd name="T51" fmla="*/ 0 h 703"/>
                  <a:gd name="T52" fmla="*/ 1 w 327"/>
                  <a:gd name="T53" fmla="*/ 0 h 703"/>
                  <a:gd name="T54" fmla="*/ 1 w 327"/>
                  <a:gd name="T55" fmla="*/ 0 h 703"/>
                  <a:gd name="T56" fmla="*/ 1 w 327"/>
                  <a:gd name="T57" fmla="*/ 0 h 703"/>
                  <a:gd name="T58" fmla="*/ 1 w 327"/>
                  <a:gd name="T59" fmla="*/ 0 h 703"/>
                  <a:gd name="T60" fmla="*/ 1 w 327"/>
                  <a:gd name="T61" fmla="*/ 0 h 703"/>
                  <a:gd name="T62" fmla="*/ 1 w 327"/>
                  <a:gd name="T63" fmla="*/ 0 h 703"/>
                  <a:gd name="T64" fmla="*/ 1 w 327"/>
                  <a:gd name="T65" fmla="*/ 0 h 703"/>
                  <a:gd name="T66" fmla="*/ 1 w 327"/>
                  <a:gd name="T67" fmla="*/ 0 h 703"/>
                  <a:gd name="T68" fmla="*/ 1 w 327"/>
                  <a:gd name="T69" fmla="*/ 0 h 703"/>
                  <a:gd name="T70" fmla="*/ 1 w 327"/>
                  <a:gd name="T71" fmla="*/ 0 h 703"/>
                  <a:gd name="T72" fmla="*/ 0 w 327"/>
                  <a:gd name="T73" fmla="*/ 0 h 703"/>
                  <a:gd name="T74" fmla="*/ 1 w 327"/>
                  <a:gd name="T75" fmla="*/ 0 h 703"/>
                  <a:gd name="T76" fmla="*/ 1 w 327"/>
                  <a:gd name="T77" fmla="*/ 0 h 703"/>
                  <a:gd name="T78" fmla="*/ 1 w 327"/>
                  <a:gd name="T79" fmla="*/ 0 h 703"/>
                  <a:gd name="T80" fmla="*/ 1 w 327"/>
                  <a:gd name="T81" fmla="*/ 0 h 703"/>
                  <a:gd name="T82" fmla="*/ 1 w 327"/>
                  <a:gd name="T83" fmla="*/ 0 h 703"/>
                  <a:gd name="T84" fmla="*/ 1 w 327"/>
                  <a:gd name="T85" fmla="*/ 0 h 703"/>
                  <a:gd name="T86" fmla="*/ 1 w 327"/>
                  <a:gd name="T87" fmla="*/ 0 h 703"/>
                  <a:gd name="T88" fmla="*/ 1 w 327"/>
                  <a:gd name="T89" fmla="*/ 0 h 7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7"/>
                  <a:gd name="T136" fmla="*/ 0 h 703"/>
                  <a:gd name="T137" fmla="*/ 327 w 327"/>
                  <a:gd name="T138" fmla="*/ 703 h 70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7" h="703">
                    <a:moveTo>
                      <a:pt x="104" y="0"/>
                    </a:moveTo>
                    <a:lnTo>
                      <a:pt x="117" y="0"/>
                    </a:lnTo>
                    <a:lnTo>
                      <a:pt x="128" y="12"/>
                    </a:lnTo>
                    <a:lnTo>
                      <a:pt x="140" y="12"/>
                    </a:lnTo>
                    <a:lnTo>
                      <a:pt x="152" y="23"/>
                    </a:lnTo>
                    <a:lnTo>
                      <a:pt x="163" y="23"/>
                    </a:lnTo>
                    <a:lnTo>
                      <a:pt x="175" y="23"/>
                    </a:lnTo>
                    <a:lnTo>
                      <a:pt x="187" y="35"/>
                    </a:lnTo>
                    <a:lnTo>
                      <a:pt x="199" y="35"/>
                    </a:lnTo>
                    <a:lnTo>
                      <a:pt x="210" y="117"/>
                    </a:lnTo>
                    <a:lnTo>
                      <a:pt x="223" y="199"/>
                    </a:lnTo>
                    <a:lnTo>
                      <a:pt x="245" y="281"/>
                    </a:lnTo>
                    <a:lnTo>
                      <a:pt x="257" y="363"/>
                    </a:lnTo>
                    <a:lnTo>
                      <a:pt x="281" y="456"/>
                    </a:lnTo>
                    <a:lnTo>
                      <a:pt x="304" y="539"/>
                    </a:lnTo>
                    <a:lnTo>
                      <a:pt x="316" y="621"/>
                    </a:lnTo>
                    <a:lnTo>
                      <a:pt x="327" y="703"/>
                    </a:lnTo>
                    <a:lnTo>
                      <a:pt x="304" y="691"/>
                    </a:lnTo>
                    <a:lnTo>
                      <a:pt x="292" y="691"/>
                    </a:lnTo>
                    <a:lnTo>
                      <a:pt x="269" y="679"/>
                    </a:lnTo>
                    <a:lnTo>
                      <a:pt x="245" y="668"/>
                    </a:lnTo>
                    <a:lnTo>
                      <a:pt x="234" y="668"/>
                    </a:lnTo>
                    <a:lnTo>
                      <a:pt x="210" y="655"/>
                    </a:lnTo>
                    <a:lnTo>
                      <a:pt x="187" y="655"/>
                    </a:lnTo>
                    <a:lnTo>
                      <a:pt x="163" y="644"/>
                    </a:lnTo>
                    <a:lnTo>
                      <a:pt x="152" y="644"/>
                    </a:lnTo>
                    <a:lnTo>
                      <a:pt x="128" y="633"/>
                    </a:lnTo>
                    <a:lnTo>
                      <a:pt x="104" y="621"/>
                    </a:lnTo>
                    <a:lnTo>
                      <a:pt x="93" y="621"/>
                    </a:lnTo>
                    <a:lnTo>
                      <a:pt x="70" y="609"/>
                    </a:lnTo>
                    <a:lnTo>
                      <a:pt x="46" y="597"/>
                    </a:lnTo>
                    <a:lnTo>
                      <a:pt x="35" y="597"/>
                    </a:lnTo>
                    <a:lnTo>
                      <a:pt x="11" y="586"/>
                    </a:lnTo>
                    <a:lnTo>
                      <a:pt x="11" y="527"/>
                    </a:lnTo>
                    <a:lnTo>
                      <a:pt x="11" y="456"/>
                    </a:lnTo>
                    <a:lnTo>
                      <a:pt x="11" y="387"/>
                    </a:lnTo>
                    <a:lnTo>
                      <a:pt x="0" y="316"/>
                    </a:lnTo>
                    <a:lnTo>
                      <a:pt x="22" y="281"/>
                    </a:lnTo>
                    <a:lnTo>
                      <a:pt x="35" y="234"/>
                    </a:lnTo>
                    <a:lnTo>
                      <a:pt x="46" y="199"/>
                    </a:lnTo>
                    <a:lnTo>
                      <a:pt x="58" y="164"/>
                    </a:lnTo>
                    <a:lnTo>
                      <a:pt x="70" y="117"/>
                    </a:lnTo>
                    <a:lnTo>
                      <a:pt x="82" y="82"/>
                    </a:lnTo>
                    <a:lnTo>
                      <a:pt x="93" y="4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9" name="Freeform 200"/>
              <p:cNvSpPr>
                <a:spLocks/>
              </p:cNvSpPr>
              <p:nvPr/>
            </p:nvSpPr>
            <p:spPr bwMode="auto">
              <a:xfrm>
                <a:off x="1633" y="1862"/>
                <a:ext cx="53" cy="30"/>
              </a:xfrm>
              <a:custGeom>
                <a:avLst/>
                <a:gdLst>
                  <a:gd name="T0" fmla="*/ 1 w 106"/>
                  <a:gd name="T1" fmla="*/ 1 h 58"/>
                  <a:gd name="T2" fmla="*/ 1 w 106"/>
                  <a:gd name="T3" fmla="*/ 1 h 58"/>
                  <a:gd name="T4" fmla="*/ 1 w 106"/>
                  <a:gd name="T5" fmla="*/ 1 h 58"/>
                  <a:gd name="T6" fmla="*/ 1 w 106"/>
                  <a:gd name="T7" fmla="*/ 1 h 58"/>
                  <a:gd name="T8" fmla="*/ 1 w 106"/>
                  <a:gd name="T9" fmla="*/ 1 h 58"/>
                  <a:gd name="T10" fmla="*/ 1 w 106"/>
                  <a:gd name="T11" fmla="*/ 1 h 58"/>
                  <a:gd name="T12" fmla="*/ 1 w 106"/>
                  <a:gd name="T13" fmla="*/ 1 h 58"/>
                  <a:gd name="T14" fmla="*/ 1 w 106"/>
                  <a:gd name="T15" fmla="*/ 1 h 58"/>
                  <a:gd name="T16" fmla="*/ 1 w 106"/>
                  <a:gd name="T17" fmla="*/ 0 h 58"/>
                  <a:gd name="T18" fmla="*/ 1 w 106"/>
                  <a:gd name="T19" fmla="*/ 0 h 58"/>
                  <a:gd name="T20" fmla="*/ 0 w 106"/>
                  <a:gd name="T21" fmla="*/ 1 h 58"/>
                  <a:gd name="T22" fmla="*/ 1 w 106"/>
                  <a:gd name="T23" fmla="*/ 1 h 58"/>
                  <a:gd name="T24" fmla="*/ 1 w 106"/>
                  <a:gd name="T25" fmla="*/ 1 h 58"/>
                  <a:gd name="T26" fmla="*/ 1 w 106"/>
                  <a:gd name="T27" fmla="*/ 1 h 58"/>
                  <a:gd name="T28" fmla="*/ 1 w 106"/>
                  <a:gd name="T29" fmla="*/ 1 h 58"/>
                  <a:gd name="T30" fmla="*/ 1 w 106"/>
                  <a:gd name="T31" fmla="*/ 1 h 58"/>
                  <a:gd name="T32" fmla="*/ 1 w 106"/>
                  <a:gd name="T33" fmla="*/ 1 h 58"/>
                  <a:gd name="T34" fmla="*/ 1 w 106"/>
                  <a:gd name="T35" fmla="*/ 1 h 58"/>
                  <a:gd name="T36" fmla="*/ 1 w 106"/>
                  <a:gd name="T37" fmla="*/ 1 h 58"/>
                  <a:gd name="T38" fmla="*/ 1 w 106"/>
                  <a:gd name="T39" fmla="*/ 1 h 58"/>
                  <a:gd name="T40" fmla="*/ 1 w 106"/>
                  <a:gd name="T41" fmla="*/ 1 h 58"/>
                  <a:gd name="T42" fmla="*/ 1 w 106"/>
                  <a:gd name="T43" fmla="*/ 1 h 58"/>
                  <a:gd name="T44" fmla="*/ 1 w 106"/>
                  <a:gd name="T45" fmla="*/ 1 h 58"/>
                  <a:gd name="T46" fmla="*/ 1 w 106"/>
                  <a:gd name="T47" fmla="*/ 1 h 58"/>
                  <a:gd name="T48" fmla="*/ 1 w 106"/>
                  <a:gd name="T49" fmla="*/ 1 h 58"/>
                  <a:gd name="T50" fmla="*/ 1 w 106"/>
                  <a:gd name="T51" fmla="*/ 1 h 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58"/>
                  <a:gd name="T80" fmla="*/ 106 w 106"/>
                  <a:gd name="T81" fmla="*/ 58 h 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58">
                    <a:moveTo>
                      <a:pt x="106" y="46"/>
                    </a:moveTo>
                    <a:lnTo>
                      <a:pt x="95" y="34"/>
                    </a:lnTo>
                    <a:lnTo>
                      <a:pt x="83" y="34"/>
                    </a:lnTo>
                    <a:lnTo>
                      <a:pt x="71" y="23"/>
                    </a:lnTo>
                    <a:lnTo>
                      <a:pt x="59" y="23"/>
                    </a:lnTo>
                    <a:lnTo>
                      <a:pt x="48" y="23"/>
                    </a:lnTo>
                    <a:lnTo>
                      <a:pt x="36" y="11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24" y="34"/>
                    </a:lnTo>
                    <a:lnTo>
                      <a:pt x="36" y="46"/>
                    </a:lnTo>
                    <a:lnTo>
                      <a:pt x="48" y="46"/>
                    </a:lnTo>
                    <a:lnTo>
                      <a:pt x="59" y="46"/>
                    </a:lnTo>
                    <a:lnTo>
                      <a:pt x="71" y="58"/>
                    </a:lnTo>
                    <a:lnTo>
                      <a:pt x="83" y="58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95" y="58"/>
                    </a:lnTo>
                    <a:lnTo>
                      <a:pt x="106" y="58"/>
                    </a:lnTo>
                    <a:lnTo>
                      <a:pt x="106" y="46"/>
                    </a:lnTo>
                    <a:lnTo>
                      <a:pt x="95" y="34"/>
                    </a:lnTo>
                    <a:lnTo>
                      <a:pt x="106" y="4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0" name="Freeform 201"/>
              <p:cNvSpPr>
                <a:spLocks/>
              </p:cNvSpPr>
              <p:nvPr/>
            </p:nvSpPr>
            <p:spPr bwMode="auto">
              <a:xfrm>
                <a:off x="1674" y="1885"/>
                <a:ext cx="76" cy="341"/>
              </a:xfrm>
              <a:custGeom>
                <a:avLst/>
                <a:gdLst>
                  <a:gd name="T0" fmla="*/ 0 w 153"/>
                  <a:gd name="T1" fmla="*/ 1 h 680"/>
                  <a:gd name="T2" fmla="*/ 0 w 153"/>
                  <a:gd name="T3" fmla="*/ 1 h 680"/>
                  <a:gd name="T4" fmla="*/ 0 w 153"/>
                  <a:gd name="T5" fmla="*/ 1 h 680"/>
                  <a:gd name="T6" fmla="*/ 0 w 153"/>
                  <a:gd name="T7" fmla="*/ 1 h 680"/>
                  <a:gd name="T8" fmla="*/ 0 w 153"/>
                  <a:gd name="T9" fmla="*/ 1 h 680"/>
                  <a:gd name="T10" fmla="*/ 0 w 153"/>
                  <a:gd name="T11" fmla="*/ 1 h 680"/>
                  <a:gd name="T12" fmla="*/ 0 w 153"/>
                  <a:gd name="T13" fmla="*/ 1 h 680"/>
                  <a:gd name="T14" fmla="*/ 0 w 153"/>
                  <a:gd name="T15" fmla="*/ 1 h 680"/>
                  <a:gd name="T16" fmla="*/ 0 w 153"/>
                  <a:gd name="T17" fmla="*/ 1 h 680"/>
                  <a:gd name="T18" fmla="*/ 0 w 153"/>
                  <a:gd name="T19" fmla="*/ 0 h 680"/>
                  <a:gd name="T20" fmla="*/ 0 w 153"/>
                  <a:gd name="T21" fmla="*/ 0 h 680"/>
                  <a:gd name="T22" fmla="*/ 0 w 153"/>
                  <a:gd name="T23" fmla="*/ 1 h 680"/>
                  <a:gd name="T24" fmla="*/ 0 w 153"/>
                  <a:gd name="T25" fmla="*/ 1 h 680"/>
                  <a:gd name="T26" fmla="*/ 0 w 153"/>
                  <a:gd name="T27" fmla="*/ 1 h 680"/>
                  <a:gd name="T28" fmla="*/ 0 w 153"/>
                  <a:gd name="T29" fmla="*/ 1 h 680"/>
                  <a:gd name="T30" fmla="*/ 0 w 153"/>
                  <a:gd name="T31" fmla="*/ 1 h 680"/>
                  <a:gd name="T32" fmla="*/ 0 w 153"/>
                  <a:gd name="T33" fmla="*/ 1 h 680"/>
                  <a:gd name="T34" fmla="*/ 0 w 153"/>
                  <a:gd name="T35" fmla="*/ 1 h 680"/>
                  <a:gd name="T36" fmla="*/ 0 w 153"/>
                  <a:gd name="T37" fmla="*/ 1 h 680"/>
                  <a:gd name="T38" fmla="*/ 0 w 153"/>
                  <a:gd name="T39" fmla="*/ 1 h 680"/>
                  <a:gd name="T40" fmla="*/ 0 w 153"/>
                  <a:gd name="T41" fmla="*/ 1 h 680"/>
                  <a:gd name="T42" fmla="*/ 0 w 153"/>
                  <a:gd name="T43" fmla="*/ 1 h 680"/>
                  <a:gd name="T44" fmla="*/ 0 w 153"/>
                  <a:gd name="T45" fmla="*/ 1 h 680"/>
                  <a:gd name="T46" fmla="*/ 0 w 153"/>
                  <a:gd name="T47" fmla="*/ 1 h 680"/>
                  <a:gd name="T48" fmla="*/ 0 w 153"/>
                  <a:gd name="T49" fmla="*/ 1 h 680"/>
                  <a:gd name="T50" fmla="*/ 0 w 153"/>
                  <a:gd name="T51" fmla="*/ 1 h 6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680"/>
                  <a:gd name="T80" fmla="*/ 153 w 153"/>
                  <a:gd name="T81" fmla="*/ 680 h 6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680">
                    <a:moveTo>
                      <a:pt x="140" y="680"/>
                    </a:moveTo>
                    <a:lnTo>
                      <a:pt x="153" y="668"/>
                    </a:lnTo>
                    <a:lnTo>
                      <a:pt x="140" y="586"/>
                    </a:lnTo>
                    <a:lnTo>
                      <a:pt x="129" y="492"/>
                    </a:lnTo>
                    <a:lnTo>
                      <a:pt x="105" y="410"/>
                    </a:lnTo>
                    <a:lnTo>
                      <a:pt x="82" y="328"/>
                    </a:lnTo>
                    <a:lnTo>
                      <a:pt x="70" y="246"/>
                    </a:lnTo>
                    <a:lnTo>
                      <a:pt x="47" y="164"/>
                    </a:lnTo>
                    <a:lnTo>
                      <a:pt x="36" y="8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12" y="82"/>
                    </a:lnTo>
                    <a:lnTo>
                      <a:pt x="23" y="164"/>
                    </a:lnTo>
                    <a:lnTo>
                      <a:pt x="47" y="246"/>
                    </a:lnTo>
                    <a:lnTo>
                      <a:pt x="58" y="339"/>
                    </a:lnTo>
                    <a:lnTo>
                      <a:pt x="82" y="421"/>
                    </a:lnTo>
                    <a:lnTo>
                      <a:pt x="94" y="504"/>
                    </a:lnTo>
                    <a:lnTo>
                      <a:pt x="117" y="586"/>
                    </a:lnTo>
                    <a:lnTo>
                      <a:pt x="129" y="668"/>
                    </a:lnTo>
                    <a:lnTo>
                      <a:pt x="140" y="656"/>
                    </a:lnTo>
                    <a:lnTo>
                      <a:pt x="129" y="668"/>
                    </a:lnTo>
                    <a:lnTo>
                      <a:pt x="140" y="680"/>
                    </a:lnTo>
                    <a:lnTo>
                      <a:pt x="153" y="668"/>
                    </a:lnTo>
                    <a:lnTo>
                      <a:pt x="140" y="68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1" name="Freeform 202"/>
              <p:cNvSpPr>
                <a:spLocks/>
              </p:cNvSpPr>
              <p:nvPr/>
            </p:nvSpPr>
            <p:spPr bwMode="auto">
              <a:xfrm>
                <a:off x="1580" y="2155"/>
                <a:ext cx="164" cy="71"/>
              </a:xfrm>
              <a:custGeom>
                <a:avLst/>
                <a:gdLst>
                  <a:gd name="T0" fmla="*/ 0 w 327"/>
                  <a:gd name="T1" fmla="*/ 1 h 140"/>
                  <a:gd name="T2" fmla="*/ 1 w 327"/>
                  <a:gd name="T3" fmla="*/ 1 h 140"/>
                  <a:gd name="T4" fmla="*/ 1 w 327"/>
                  <a:gd name="T5" fmla="*/ 1 h 140"/>
                  <a:gd name="T6" fmla="*/ 1 w 327"/>
                  <a:gd name="T7" fmla="*/ 1 h 140"/>
                  <a:gd name="T8" fmla="*/ 1 w 327"/>
                  <a:gd name="T9" fmla="*/ 1 h 140"/>
                  <a:gd name="T10" fmla="*/ 1 w 327"/>
                  <a:gd name="T11" fmla="*/ 1 h 140"/>
                  <a:gd name="T12" fmla="*/ 1 w 327"/>
                  <a:gd name="T13" fmla="*/ 1 h 140"/>
                  <a:gd name="T14" fmla="*/ 1 w 327"/>
                  <a:gd name="T15" fmla="*/ 1 h 140"/>
                  <a:gd name="T16" fmla="*/ 1 w 327"/>
                  <a:gd name="T17" fmla="*/ 1 h 140"/>
                  <a:gd name="T18" fmla="*/ 1 w 327"/>
                  <a:gd name="T19" fmla="*/ 1 h 140"/>
                  <a:gd name="T20" fmla="*/ 1 w 327"/>
                  <a:gd name="T21" fmla="*/ 1 h 140"/>
                  <a:gd name="T22" fmla="*/ 1 w 327"/>
                  <a:gd name="T23" fmla="*/ 1 h 140"/>
                  <a:gd name="T24" fmla="*/ 1 w 327"/>
                  <a:gd name="T25" fmla="*/ 1 h 140"/>
                  <a:gd name="T26" fmla="*/ 1 w 327"/>
                  <a:gd name="T27" fmla="*/ 1 h 140"/>
                  <a:gd name="T28" fmla="*/ 1 w 327"/>
                  <a:gd name="T29" fmla="*/ 1 h 140"/>
                  <a:gd name="T30" fmla="*/ 1 w 327"/>
                  <a:gd name="T31" fmla="*/ 1 h 140"/>
                  <a:gd name="T32" fmla="*/ 1 w 327"/>
                  <a:gd name="T33" fmla="*/ 1 h 140"/>
                  <a:gd name="T34" fmla="*/ 1 w 327"/>
                  <a:gd name="T35" fmla="*/ 1 h 140"/>
                  <a:gd name="T36" fmla="*/ 1 w 327"/>
                  <a:gd name="T37" fmla="*/ 1 h 140"/>
                  <a:gd name="T38" fmla="*/ 1 w 327"/>
                  <a:gd name="T39" fmla="*/ 1 h 140"/>
                  <a:gd name="T40" fmla="*/ 1 w 327"/>
                  <a:gd name="T41" fmla="*/ 1 h 140"/>
                  <a:gd name="T42" fmla="*/ 1 w 327"/>
                  <a:gd name="T43" fmla="*/ 1 h 140"/>
                  <a:gd name="T44" fmla="*/ 1 w 327"/>
                  <a:gd name="T45" fmla="*/ 1 h 140"/>
                  <a:gd name="T46" fmla="*/ 1 w 327"/>
                  <a:gd name="T47" fmla="*/ 1 h 140"/>
                  <a:gd name="T48" fmla="*/ 1 w 327"/>
                  <a:gd name="T49" fmla="*/ 1 h 140"/>
                  <a:gd name="T50" fmla="*/ 1 w 327"/>
                  <a:gd name="T51" fmla="*/ 1 h 140"/>
                  <a:gd name="T52" fmla="*/ 1 w 327"/>
                  <a:gd name="T53" fmla="*/ 1 h 140"/>
                  <a:gd name="T54" fmla="*/ 1 w 327"/>
                  <a:gd name="T55" fmla="*/ 1 h 140"/>
                  <a:gd name="T56" fmla="*/ 1 w 327"/>
                  <a:gd name="T57" fmla="*/ 1 h 140"/>
                  <a:gd name="T58" fmla="*/ 1 w 327"/>
                  <a:gd name="T59" fmla="*/ 1 h 140"/>
                  <a:gd name="T60" fmla="*/ 1 w 327"/>
                  <a:gd name="T61" fmla="*/ 1 h 140"/>
                  <a:gd name="T62" fmla="*/ 1 w 327"/>
                  <a:gd name="T63" fmla="*/ 1 h 140"/>
                  <a:gd name="T64" fmla="*/ 1 w 327"/>
                  <a:gd name="T65" fmla="*/ 1 h 140"/>
                  <a:gd name="T66" fmla="*/ 1 w 327"/>
                  <a:gd name="T67" fmla="*/ 1 h 140"/>
                  <a:gd name="T68" fmla="*/ 1 w 327"/>
                  <a:gd name="T69" fmla="*/ 0 h 140"/>
                  <a:gd name="T70" fmla="*/ 1 w 327"/>
                  <a:gd name="T71" fmla="*/ 1 h 140"/>
                  <a:gd name="T72" fmla="*/ 1 w 327"/>
                  <a:gd name="T73" fmla="*/ 0 h 140"/>
                  <a:gd name="T74" fmla="*/ 1 w 327"/>
                  <a:gd name="T75" fmla="*/ 0 h 140"/>
                  <a:gd name="T76" fmla="*/ 0 w 327"/>
                  <a:gd name="T77" fmla="*/ 1 h 140"/>
                  <a:gd name="T78" fmla="*/ 0 w 327"/>
                  <a:gd name="T79" fmla="*/ 1 h 140"/>
                  <a:gd name="T80" fmla="*/ 1 w 327"/>
                  <a:gd name="T81" fmla="*/ 1 h 140"/>
                  <a:gd name="T82" fmla="*/ 0 w 327"/>
                  <a:gd name="T83" fmla="*/ 1 h 1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7"/>
                  <a:gd name="T127" fmla="*/ 0 h 140"/>
                  <a:gd name="T128" fmla="*/ 327 w 327"/>
                  <a:gd name="T129" fmla="*/ 140 h 1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7" h="140">
                    <a:moveTo>
                      <a:pt x="0" y="11"/>
                    </a:moveTo>
                    <a:lnTo>
                      <a:pt x="11" y="22"/>
                    </a:lnTo>
                    <a:lnTo>
                      <a:pt x="22" y="34"/>
                    </a:lnTo>
                    <a:lnTo>
                      <a:pt x="46" y="34"/>
                    </a:lnTo>
                    <a:lnTo>
                      <a:pt x="70" y="46"/>
                    </a:lnTo>
                    <a:lnTo>
                      <a:pt x="82" y="58"/>
                    </a:lnTo>
                    <a:lnTo>
                      <a:pt x="104" y="58"/>
                    </a:lnTo>
                    <a:lnTo>
                      <a:pt x="128" y="69"/>
                    </a:lnTo>
                    <a:lnTo>
                      <a:pt x="140" y="80"/>
                    </a:lnTo>
                    <a:lnTo>
                      <a:pt x="163" y="80"/>
                    </a:lnTo>
                    <a:lnTo>
                      <a:pt x="187" y="93"/>
                    </a:lnTo>
                    <a:lnTo>
                      <a:pt x="199" y="93"/>
                    </a:lnTo>
                    <a:lnTo>
                      <a:pt x="223" y="104"/>
                    </a:lnTo>
                    <a:lnTo>
                      <a:pt x="245" y="116"/>
                    </a:lnTo>
                    <a:lnTo>
                      <a:pt x="269" y="116"/>
                    </a:lnTo>
                    <a:lnTo>
                      <a:pt x="281" y="128"/>
                    </a:lnTo>
                    <a:lnTo>
                      <a:pt x="304" y="128"/>
                    </a:lnTo>
                    <a:lnTo>
                      <a:pt x="327" y="140"/>
                    </a:lnTo>
                    <a:lnTo>
                      <a:pt x="327" y="116"/>
                    </a:lnTo>
                    <a:lnTo>
                      <a:pt x="316" y="104"/>
                    </a:lnTo>
                    <a:lnTo>
                      <a:pt x="292" y="93"/>
                    </a:lnTo>
                    <a:lnTo>
                      <a:pt x="269" y="93"/>
                    </a:lnTo>
                    <a:lnTo>
                      <a:pt x="245" y="80"/>
                    </a:lnTo>
                    <a:lnTo>
                      <a:pt x="234" y="80"/>
                    </a:lnTo>
                    <a:lnTo>
                      <a:pt x="210" y="69"/>
                    </a:lnTo>
                    <a:lnTo>
                      <a:pt x="187" y="69"/>
                    </a:lnTo>
                    <a:lnTo>
                      <a:pt x="175" y="58"/>
                    </a:lnTo>
                    <a:lnTo>
                      <a:pt x="152" y="58"/>
                    </a:lnTo>
                    <a:lnTo>
                      <a:pt x="128" y="46"/>
                    </a:lnTo>
                    <a:lnTo>
                      <a:pt x="117" y="34"/>
                    </a:lnTo>
                    <a:lnTo>
                      <a:pt x="93" y="34"/>
                    </a:lnTo>
                    <a:lnTo>
                      <a:pt x="70" y="22"/>
                    </a:lnTo>
                    <a:lnTo>
                      <a:pt x="58" y="22"/>
                    </a:lnTo>
                    <a:lnTo>
                      <a:pt x="35" y="11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11" y="2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2" name="Freeform 203"/>
              <p:cNvSpPr>
                <a:spLocks/>
              </p:cNvSpPr>
              <p:nvPr/>
            </p:nvSpPr>
            <p:spPr bwMode="auto">
              <a:xfrm>
                <a:off x="1574" y="2020"/>
                <a:ext cx="18" cy="141"/>
              </a:xfrm>
              <a:custGeom>
                <a:avLst/>
                <a:gdLst>
                  <a:gd name="T0" fmla="*/ 0 w 34"/>
                  <a:gd name="T1" fmla="*/ 1 h 281"/>
                  <a:gd name="T2" fmla="*/ 0 w 34"/>
                  <a:gd name="T3" fmla="*/ 1 h 281"/>
                  <a:gd name="T4" fmla="*/ 0 w 34"/>
                  <a:gd name="T5" fmla="*/ 1 h 281"/>
                  <a:gd name="T6" fmla="*/ 1 w 34"/>
                  <a:gd name="T7" fmla="*/ 1 h 281"/>
                  <a:gd name="T8" fmla="*/ 1 w 34"/>
                  <a:gd name="T9" fmla="*/ 1 h 281"/>
                  <a:gd name="T10" fmla="*/ 1 w 34"/>
                  <a:gd name="T11" fmla="*/ 1 h 281"/>
                  <a:gd name="T12" fmla="*/ 1 w 34"/>
                  <a:gd name="T13" fmla="*/ 1 h 281"/>
                  <a:gd name="T14" fmla="*/ 1 w 34"/>
                  <a:gd name="T15" fmla="*/ 1 h 281"/>
                  <a:gd name="T16" fmla="*/ 1 w 34"/>
                  <a:gd name="T17" fmla="*/ 1 h 281"/>
                  <a:gd name="T18" fmla="*/ 1 w 34"/>
                  <a:gd name="T19" fmla="*/ 1 h 281"/>
                  <a:gd name="T20" fmla="*/ 1 w 34"/>
                  <a:gd name="T21" fmla="*/ 1 h 281"/>
                  <a:gd name="T22" fmla="*/ 1 w 34"/>
                  <a:gd name="T23" fmla="*/ 1 h 281"/>
                  <a:gd name="T24" fmla="*/ 1 w 34"/>
                  <a:gd name="T25" fmla="*/ 1 h 281"/>
                  <a:gd name="T26" fmla="*/ 1 w 34"/>
                  <a:gd name="T27" fmla="*/ 1 h 281"/>
                  <a:gd name="T28" fmla="*/ 1 w 34"/>
                  <a:gd name="T29" fmla="*/ 0 h 281"/>
                  <a:gd name="T30" fmla="*/ 1 w 34"/>
                  <a:gd name="T31" fmla="*/ 1 h 281"/>
                  <a:gd name="T32" fmla="*/ 0 w 34"/>
                  <a:gd name="T33" fmla="*/ 1 h 281"/>
                  <a:gd name="T34" fmla="*/ 0 w 34"/>
                  <a:gd name="T35" fmla="*/ 1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281"/>
                  <a:gd name="T56" fmla="*/ 34 w 34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281">
                    <a:moveTo>
                      <a:pt x="0" y="11"/>
                    </a:moveTo>
                    <a:lnTo>
                      <a:pt x="0" y="11"/>
                    </a:lnTo>
                    <a:lnTo>
                      <a:pt x="0" y="82"/>
                    </a:lnTo>
                    <a:lnTo>
                      <a:pt x="12" y="151"/>
                    </a:lnTo>
                    <a:lnTo>
                      <a:pt x="12" y="222"/>
                    </a:lnTo>
                    <a:lnTo>
                      <a:pt x="12" y="281"/>
                    </a:lnTo>
                    <a:lnTo>
                      <a:pt x="34" y="281"/>
                    </a:lnTo>
                    <a:lnTo>
                      <a:pt x="34" y="222"/>
                    </a:lnTo>
                    <a:lnTo>
                      <a:pt x="34" y="151"/>
                    </a:lnTo>
                    <a:lnTo>
                      <a:pt x="34" y="82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3" name="Freeform 204"/>
              <p:cNvSpPr>
                <a:spLocks/>
              </p:cNvSpPr>
              <p:nvPr/>
            </p:nvSpPr>
            <p:spPr bwMode="auto">
              <a:xfrm>
                <a:off x="1574" y="1862"/>
                <a:ext cx="65" cy="170"/>
              </a:xfrm>
              <a:custGeom>
                <a:avLst/>
                <a:gdLst>
                  <a:gd name="T0" fmla="*/ 1 w 129"/>
                  <a:gd name="T1" fmla="*/ 0 h 339"/>
                  <a:gd name="T2" fmla="*/ 1 w 129"/>
                  <a:gd name="T3" fmla="*/ 1 h 339"/>
                  <a:gd name="T4" fmla="*/ 1 w 129"/>
                  <a:gd name="T5" fmla="*/ 1 h 339"/>
                  <a:gd name="T6" fmla="*/ 1 w 129"/>
                  <a:gd name="T7" fmla="*/ 1 h 339"/>
                  <a:gd name="T8" fmla="*/ 1 w 129"/>
                  <a:gd name="T9" fmla="*/ 1 h 339"/>
                  <a:gd name="T10" fmla="*/ 1 w 129"/>
                  <a:gd name="T11" fmla="*/ 1 h 339"/>
                  <a:gd name="T12" fmla="*/ 1 w 129"/>
                  <a:gd name="T13" fmla="*/ 1 h 339"/>
                  <a:gd name="T14" fmla="*/ 1 w 129"/>
                  <a:gd name="T15" fmla="*/ 1 h 339"/>
                  <a:gd name="T16" fmla="*/ 1 w 129"/>
                  <a:gd name="T17" fmla="*/ 1 h 339"/>
                  <a:gd name="T18" fmla="*/ 0 w 129"/>
                  <a:gd name="T19" fmla="*/ 1 h 339"/>
                  <a:gd name="T20" fmla="*/ 1 w 129"/>
                  <a:gd name="T21" fmla="*/ 1 h 339"/>
                  <a:gd name="T22" fmla="*/ 1 w 129"/>
                  <a:gd name="T23" fmla="*/ 1 h 339"/>
                  <a:gd name="T24" fmla="*/ 1 w 129"/>
                  <a:gd name="T25" fmla="*/ 1 h 339"/>
                  <a:gd name="T26" fmla="*/ 1 w 129"/>
                  <a:gd name="T27" fmla="*/ 1 h 339"/>
                  <a:gd name="T28" fmla="*/ 1 w 129"/>
                  <a:gd name="T29" fmla="*/ 1 h 339"/>
                  <a:gd name="T30" fmla="*/ 1 w 129"/>
                  <a:gd name="T31" fmla="*/ 1 h 339"/>
                  <a:gd name="T32" fmla="*/ 1 w 129"/>
                  <a:gd name="T33" fmla="*/ 1 h 339"/>
                  <a:gd name="T34" fmla="*/ 1 w 129"/>
                  <a:gd name="T35" fmla="*/ 1 h 339"/>
                  <a:gd name="T36" fmla="*/ 1 w 129"/>
                  <a:gd name="T37" fmla="*/ 1 h 339"/>
                  <a:gd name="T38" fmla="*/ 1 w 129"/>
                  <a:gd name="T39" fmla="*/ 1 h 339"/>
                  <a:gd name="T40" fmla="*/ 1 w 129"/>
                  <a:gd name="T41" fmla="*/ 1 h 339"/>
                  <a:gd name="T42" fmla="*/ 1 w 129"/>
                  <a:gd name="T43" fmla="*/ 0 h 339"/>
                  <a:gd name="T44" fmla="*/ 1 w 129"/>
                  <a:gd name="T45" fmla="*/ 0 h 339"/>
                  <a:gd name="T46" fmla="*/ 1 w 129"/>
                  <a:gd name="T47" fmla="*/ 0 h 339"/>
                  <a:gd name="T48" fmla="*/ 1 w 129"/>
                  <a:gd name="T49" fmla="*/ 1 h 339"/>
                  <a:gd name="T50" fmla="*/ 1 w 129"/>
                  <a:gd name="T51" fmla="*/ 0 h 3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9"/>
                  <a:gd name="T79" fmla="*/ 0 h 339"/>
                  <a:gd name="T80" fmla="*/ 129 w 129"/>
                  <a:gd name="T81" fmla="*/ 339 h 3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9" h="339">
                    <a:moveTo>
                      <a:pt x="129" y="0"/>
                    </a:moveTo>
                    <a:lnTo>
                      <a:pt x="105" y="11"/>
                    </a:lnTo>
                    <a:lnTo>
                      <a:pt x="94" y="46"/>
                    </a:lnTo>
                    <a:lnTo>
                      <a:pt x="82" y="93"/>
                    </a:lnTo>
                    <a:lnTo>
                      <a:pt x="70" y="128"/>
                    </a:lnTo>
                    <a:lnTo>
                      <a:pt x="58" y="164"/>
                    </a:lnTo>
                    <a:lnTo>
                      <a:pt x="47" y="210"/>
                    </a:lnTo>
                    <a:lnTo>
                      <a:pt x="34" y="245"/>
                    </a:lnTo>
                    <a:lnTo>
                      <a:pt x="12" y="281"/>
                    </a:lnTo>
                    <a:lnTo>
                      <a:pt x="0" y="327"/>
                    </a:lnTo>
                    <a:lnTo>
                      <a:pt x="23" y="339"/>
                    </a:lnTo>
                    <a:lnTo>
                      <a:pt x="47" y="292"/>
                    </a:lnTo>
                    <a:lnTo>
                      <a:pt x="58" y="245"/>
                    </a:lnTo>
                    <a:lnTo>
                      <a:pt x="70" y="210"/>
                    </a:lnTo>
                    <a:lnTo>
                      <a:pt x="82" y="175"/>
                    </a:lnTo>
                    <a:lnTo>
                      <a:pt x="94" y="140"/>
                    </a:lnTo>
                    <a:lnTo>
                      <a:pt x="105" y="93"/>
                    </a:lnTo>
                    <a:lnTo>
                      <a:pt x="116" y="58"/>
                    </a:lnTo>
                    <a:lnTo>
                      <a:pt x="129" y="11"/>
                    </a:lnTo>
                    <a:lnTo>
                      <a:pt x="116" y="23"/>
                    </a:lnTo>
                    <a:lnTo>
                      <a:pt x="129" y="11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5" y="1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4" name="Freeform 205"/>
              <p:cNvSpPr>
                <a:spLocks/>
              </p:cNvSpPr>
              <p:nvPr/>
            </p:nvSpPr>
            <p:spPr bwMode="auto">
              <a:xfrm>
                <a:off x="1457" y="3824"/>
                <a:ext cx="12" cy="7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1 h 12"/>
                  <a:gd name="T4" fmla="*/ 1 w 23"/>
                  <a:gd name="T5" fmla="*/ 1 h 12"/>
                  <a:gd name="T6" fmla="*/ 1 w 23"/>
                  <a:gd name="T7" fmla="*/ 1 h 12"/>
                  <a:gd name="T8" fmla="*/ 1 w 23"/>
                  <a:gd name="T9" fmla="*/ 0 h 12"/>
                  <a:gd name="T10" fmla="*/ 0 w 2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0" y="0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5" name="Freeform 206"/>
              <p:cNvSpPr>
                <a:spLocks/>
              </p:cNvSpPr>
              <p:nvPr/>
            </p:nvSpPr>
            <p:spPr bwMode="auto">
              <a:xfrm>
                <a:off x="1457" y="3239"/>
                <a:ext cx="12" cy="585"/>
              </a:xfrm>
              <a:custGeom>
                <a:avLst/>
                <a:gdLst>
                  <a:gd name="T0" fmla="*/ 1 w 23"/>
                  <a:gd name="T1" fmla="*/ 0 h 1171"/>
                  <a:gd name="T2" fmla="*/ 0 w 23"/>
                  <a:gd name="T3" fmla="*/ 0 h 1171"/>
                  <a:gd name="T4" fmla="*/ 0 w 23"/>
                  <a:gd name="T5" fmla="*/ 0 h 1171"/>
                  <a:gd name="T6" fmla="*/ 1 w 23"/>
                  <a:gd name="T7" fmla="*/ 0 h 1171"/>
                  <a:gd name="T8" fmla="*/ 1 w 23"/>
                  <a:gd name="T9" fmla="*/ 0 h 1171"/>
                  <a:gd name="T10" fmla="*/ 1 w 23"/>
                  <a:gd name="T11" fmla="*/ 0 h 1171"/>
                  <a:gd name="T12" fmla="*/ 1 w 23"/>
                  <a:gd name="T13" fmla="*/ 0 h 1171"/>
                  <a:gd name="T14" fmla="*/ 1 w 23"/>
                  <a:gd name="T15" fmla="*/ 0 h 1171"/>
                  <a:gd name="T16" fmla="*/ 1 w 23"/>
                  <a:gd name="T17" fmla="*/ 0 h 1171"/>
                  <a:gd name="T18" fmla="*/ 0 w 23"/>
                  <a:gd name="T19" fmla="*/ 0 h 1171"/>
                  <a:gd name="T20" fmla="*/ 0 w 23"/>
                  <a:gd name="T21" fmla="*/ 0 h 1171"/>
                  <a:gd name="T22" fmla="*/ 1 w 23"/>
                  <a:gd name="T23" fmla="*/ 0 h 1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171"/>
                  <a:gd name="T38" fmla="*/ 23 w 23"/>
                  <a:gd name="T39" fmla="*/ 1171 h 1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171">
                    <a:moveTo>
                      <a:pt x="11" y="0"/>
                    </a:moveTo>
                    <a:lnTo>
                      <a:pt x="0" y="22"/>
                    </a:lnTo>
                    <a:lnTo>
                      <a:pt x="0" y="1171"/>
                    </a:lnTo>
                    <a:lnTo>
                      <a:pt x="23" y="1171"/>
                    </a:lnTo>
                    <a:lnTo>
                      <a:pt x="23" y="22"/>
                    </a:lnTo>
                    <a:lnTo>
                      <a:pt x="11" y="35"/>
                    </a:lnTo>
                    <a:lnTo>
                      <a:pt x="23" y="22"/>
                    </a:lnTo>
                    <a:lnTo>
                      <a:pt x="23" y="11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8681" name="Freeform 207"/>
            <p:cNvSpPr>
              <a:spLocks/>
            </p:cNvSpPr>
            <p:nvPr/>
          </p:nvSpPr>
          <p:spPr bwMode="auto">
            <a:xfrm>
              <a:off x="1463" y="3227"/>
              <a:ext cx="111" cy="29"/>
            </a:xfrm>
            <a:custGeom>
              <a:avLst/>
              <a:gdLst>
                <a:gd name="T0" fmla="*/ 0 w 223"/>
                <a:gd name="T1" fmla="*/ 0 h 59"/>
                <a:gd name="T2" fmla="*/ 0 w 223"/>
                <a:gd name="T3" fmla="*/ 0 h 59"/>
                <a:gd name="T4" fmla="*/ 0 w 223"/>
                <a:gd name="T5" fmla="*/ 0 h 59"/>
                <a:gd name="T6" fmla="*/ 0 w 223"/>
                <a:gd name="T7" fmla="*/ 0 h 59"/>
                <a:gd name="T8" fmla="*/ 0 w 223"/>
                <a:gd name="T9" fmla="*/ 0 h 59"/>
                <a:gd name="T10" fmla="*/ 0 w 223"/>
                <a:gd name="T11" fmla="*/ 0 h 59"/>
                <a:gd name="T12" fmla="*/ 0 w 223"/>
                <a:gd name="T13" fmla="*/ 0 h 59"/>
                <a:gd name="T14" fmla="*/ 0 w 223"/>
                <a:gd name="T15" fmla="*/ 0 h 59"/>
                <a:gd name="T16" fmla="*/ 0 w 223"/>
                <a:gd name="T17" fmla="*/ 0 h 59"/>
                <a:gd name="T18" fmla="*/ 0 w 223"/>
                <a:gd name="T19" fmla="*/ 0 h 59"/>
                <a:gd name="T20" fmla="*/ 0 w 223"/>
                <a:gd name="T21" fmla="*/ 0 h 59"/>
                <a:gd name="T22" fmla="*/ 0 w 223"/>
                <a:gd name="T23" fmla="*/ 0 h 59"/>
                <a:gd name="T24" fmla="*/ 0 w 223"/>
                <a:gd name="T25" fmla="*/ 0 h 59"/>
                <a:gd name="T26" fmla="*/ 0 w 223"/>
                <a:gd name="T27" fmla="*/ 0 h 59"/>
                <a:gd name="T28" fmla="*/ 0 w 223"/>
                <a:gd name="T29" fmla="*/ 0 h 59"/>
                <a:gd name="T30" fmla="*/ 0 w 223"/>
                <a:gd name="T31" fmla="*/ 0 h 59"/>
                <a:gd name="T32" fmla="*/ 0 w 223"/>
                <a:gd name="T33" fmla="*/ 0 h 59"/>
                <a:gd name="T34" fmla="*/ 0 w 223"/>
                <a:gd name="T35" fmla="*/ 0 h 59"/>
                <a:gd name="T36" fmla="*/ 0 w 223"/>
                <a:gd name="T37" fmla="*/ 0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3"/>
                <a:gd name="T58" fmla="*/ 0 h 59"/>
                <a:gd name="T59" fmla="*/ 223 w 223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3" h="59">
                  <a:moveTo>
                    <a:pt x="211" y="0"/>
                  </a:moveTo>
                  <a:lnTo>
                    <a:pt x="188" y="12"/>
                  </a:lnTo>
                  <a:lnTo>
                    <a:pt x="164" y="24"/>
                  </a:lnTo>
                  <a:lnTo>
                    <a:pt x="140" y="35"/>
                  </a:lnTo>
                  <a:lnTo>
                    <a:pt x="117" y="35"/>
                  </a:lnTo>
                  <a:lnTo>
                    <a:pt x="94" y="35"/>
                  </a:lnTo>
                  <a:lnTo>
                    <a:pt x="58" y="35"/>
                  </a:lnTo>
                  <a:lnTo>
                    <a:pt x="36" y="35"/>
                  </a:lnTo>
                  <a:lnTo>
                    <a:pt x="0" y="24"/>
                  </a:lnTo>
                  <a:lnTo>
                    <a:pt x="0" y="59"/>
                  </a:lnTo>
                  <a:lnTo>
                    <a:pt x="36" y="59"/>
                  </a:lnTo>
                  <a:lnTo>
                    <a:pt x="58" y="59"/>
                  </a:lnTo>
                  <a:lnTo>
                    <a:pt x="94" y="59"/>
                  </a:lnTo>
                  <a:lnTo>
                    <a:pt x="117" y="59"/>
                  </a:lnTo>
                  <a:lnTo>
                    <a:pt x="153" y="59"/>
                  </a:lnTo>
                  <a:lnTo>
                    <a:pt x="176" y="46"/>
                  </a:lnTo>
                  <a:lnTo>
                    <a:pt x="199" y="35"/>
                  </a:lnTo>
                  <a:lnTo>
                    <a:pt x="223" y="2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2" name="Freeform 208"/>
            <p:cNvSpPr>
              <a:spLocks/>
            </p:cNvSpPr>
            <p:nvPr/>
          </p:nvSpPr>
          <p:spPr bwMode="auto">
            <a:xfrm>
              <a:off x="1457" y="3245"/>
              <a:ext cx="12" cy="11"/>
            </a:xfrm>
            <a:custGeom>
              <a:avLst/>
              <a:gdLst>
                <a:gd name="T0" fmla="*/ 1 w 23"/>
                <a:gd name="T1" fmla="*/ 0 h 24"/>
                <a:gd name="T2" fmla="*/ 1 w 23"/>
                <a:gd name="T3" fmla="*/ 0 h 24"/>
                <a:gd name="T4" fmla="*/ 1 w 23"/>
                <a:gd name="T5" fmla="*/ 0 h 24"/>
                <a:gd name="T6" fmla="*/ 1 w 23"/>
                <a:gd name="T7" fmla="*/ 0 h 24"/>
                <a:gd name="T8" fmla="*/ 0 w 23"/>
                <a:gd name="T9" fmla="*/ 0 h 24"/>
                <a:gd name="T10" fmla="*/ 1 w 2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"/>
                <a:gd name="T20" fmla="*/ 23 w 2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">
                  <a:moveTo>
                    <a:pt x="11" y="24"/>
                  </a:moveTo>
                  <a:lnTo>
                    <a:pt x="23" y="11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3" name="Freeform 209"/>
            <p:cNvSpPr>
              <a:spLocks/>
            </p:cNvSpPr>
            <p:nvPr/>
          </p:nvSpPr>
          <p:spPr bwMode="auto">
            <a:xfrm>
              <a:off x="1615" y="3186"/>
              <a:ext cx="7" cy="12"/>
            </a:xfrm>
            <a:custGeom>
              <a:avLst/>
              <a:gdLst>
                <a:gd name="T0" fmla="*/ 1 w 12"/>
                <a:gd name="T1" fmla="*/ 1 h 24"/>
                <a:gd name="T2" fmla="*/ 1 w 12"/>
                <a:gd name="T3" fmla="*/ 1 h 24"/>
                <a:gd name="T4" fmla="*/ 1 w 12"/>
                <a:gd name="T5" fmla="*/ 1 h 24"/>
                <a:gd name="T6" fmla="*/ 1 w 12"/>
                <a:gd name="T7" fmla="*/ 0 h 24"/>
                <a:gd name="T8" fmla="*/ 0 w 12"/>
                <a:gd name="T9" fmla="*/ 0 h 24"/>
                <a:gd name="T10" fmla="*/ 1 w 12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4"/>
                <a:gd name="T20" fmla="*/ 12 w 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4">
                  <a:moveTo>
                    <a:pt x="12" y="24"/>
                  </a:moveTo>
                  <a:lnTo>
                    <a:pt x="12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4" name="Freeform 210"/>
            <p:cNvSpPr>
              <a:spLocks/>
            </p:cNvSpPr>
            <p:nvPr/>
          </p:nvSpPr>
          <p:spPr bwMode="auto">
            <a:xfrm>
              <a:off x="1305" y="3186"/>
              <a:ext cx="317" cy="47"/>
            </a:xfrm>
            <a:custGeom>
              <a:avLst/>
              <a:gdLst>
                <a:gd name="T0" fmla="*/ 0 w 633"/>
                <a:gd name="T1" fmla="*/ 1 h 94"/>
                <a:gd name="T2" fmla="*/ 1 w 633"/>
                <a:gd name="T3" fmla="*/ 1 h 94"/>
                <a:gd name="T4" fmla="*/ 1 w 633"/>
                <a:gd name="T5" fmla="*/ 1 h 94"/>
                <a:gd name="T6" fmla="*/ 1 w 633"/>
                <a:gd name="T7" fmla="*/ 1 h 94"/>
                <a:gd name="T8" fmla="*/ 1 w 633"/>
                <a:gd name="T9" fmla="*/ 1 h 94"/>
                <a:gd name="T10" fmla="*/ 1 w 633"/>
                <a:gd name="T11" fmla="*/ 1 h 94"/>
                <a:gd name="T12" fmla="*/ 1 w 633"/>
                <a:gd name="T13" fmla="*/ 1 h 94"/>
                <a:gd name="T14" fmla="*/ 1 w 633"/>
                <a:gd name="T15" fmla="*/ 1 h 94"/>
                <a:gd name="T16" fmla="*/ 1 w 633"/>
                <a:gd name="T17" fmla="*/ 1 h 94"/>
                <a:gd name="T18" fmla="*/ 1 w 633"/>
                <a:gd name="T19" fmla="*/ 1 h 94"/>
                <a:gd name="T20" fmla="*/ 1 w 633"/>
                <a:gd name="T21" fmla="*/ 1 h 94"/>
                <a:gd name="T22" fmla="*/ 1 w 633"/>
                <a:gd name="T23" fmla="*/ 1 h 94"/>
                <a:gd name="T24" fmla="*/ 1 w 633"/>
                <a:gd name="T25" fmla="*/ 1 h 94"/>
                <a:gd name="T26" fmla="*/ 1 w 633"/>
                <a:gd name="T27" fmla="*/ 1 h 94"/>
                <a:gd name="T28" fmla="*/ 1 w 633"/>
                <a:gd name="T29" fmla="*/ 1 h 94"/>
                <a:gd name="T30" fmla="*/ 1 w 633"/>
                <a:gd name="T31" fmla="*/ 1 h 94"/>
                <a:gd name="T32" fmla="*/ 1 w 633"/>
                <a:gd name="T33" fmla="*/ 1 h 94"/>
                <a:gd name="T34" fmla="*/ 1 w 633"/>
                <a:gd name="T35" fmla="*/ 0 h 94"/>
                <a:gd name="T36" fmla="*/ 1 w 633"/>
                <a:gd name="T37" fmla="*/ 1 h 94"/>
                <a:gd name="T38" fmla="*/ 1 w 633"/>
                <a:gd name="T39" fmla="*/ 1 h 94"/>
                <a:gd name="T40" fmla="*/ 1 w 633"/>
                <a:gd name="T41" fmla="*/ 1 h 94"/>
                <a:gd name="T42" fmla="*/ 1 w 633"/>
                <a:gd name="T43" fmla="*/ 1 h 94"/>
                <a:gd name="T44" fmla="*/ 1 w 633"/>
                <a:gd name="T45" fmla="*/ 1 h 94"/>
                <a:gd name="T46" fmla="*/ 1 w 633"/>
                <a:gd name="T47" fmla="*/ 1 h 94"/>
                <a:gd name="T48" fmla="*/ 1 w 633"/>
                <a:gd name="T49" fmla="*/ 1 h 94"/>
                <a:gd name="T50" fmla="*/ 1 w 633"/>
                <a:gd name="T51" fmla="*/ 1 h 94"/>
                <a:gd name="T52" fmla="*/ 1 w 633"/>
                <a:gd name="T53" fmla="*/ 1 h 94"/>
                <a:gd name="T54" fmla="*/ 1 w 633"/>
                <a:gd name="T55" fmla="*/ 1 h 94"/>
                <a:gd name="T56" fmla="*/ 1 w 633"/>
                <a:gd name="T57" fmla="*/ 1 h 94"/>
                <a:gd name="T58" fmla="*/ 1 w 633"/>
                <a:gd name="T59" fmla="*/ 1 h 94"/>
                <a:gd name="T60" fmla="*/ 1 w 633"/>
                <a:gd name="T61" fmla="*/ 1 h 94"/>
                <a:gd name="T62" fmla="*/ 1 w 633"/>
                <a:gd name="T63" fmla="*/ 1 h 94"/>
                <a:gd name="T64" fmla="*/ 1 w 633"/>
                <a:gd name="T65" fmla="*/ 1 h 94"/>
                <a:gd name="T66" fmla="*/ 1 w 633"/>
                <a:gd name="T67" fmla="*/ 1 h 94"/>
                <a:gd name="T68" fmla="*/ 0 w 633"/>
                <a:gd name="T69" fmla="*/ 1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3"/>
                <a:gd name="T106" fmla="*/ 0 h 94"/>
                <a:gd name="T107" fmla="*/ 633 w 633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3" h="94">
                  <a:moveTo>
                    <a:pt x="0" y="35"/>
                  </a:moveTo>
                  <a:lnTo>
                    <a:pt x="35" y="59"/>
                  </a:lnTo>
                  <a:lnTo>
                    <a:pt x="71" y="70"/>
                  </a:lnTo>
                  <a:lnTo>
                    <a:pt x="105" y="70"/>
                  </a:lnTo>
                  <a:lnTo>
                    <a:pt x="152" y="82"/>
                  </a:lnTo>
                  <a:lnTo>
                    <a:pt x="188" y="82"/>
                  </a:lnTo>
                  <a:lnTo>
                    <a:pt x="222" y="94"/>
                  </a:lnTo>
                  <a:lnTo>
                    <a:pt x="257" y="94"/>
                  </a:lnTo>
                  <a:lnTo>
                    <a:pt x="292" y="94"/>
                  </a:lnTo>
                  <a:lnTo>
                    <a:pt x="339" y="94"/>
                  </a:lnTo>
                  <a:lnTo>
                    <a:pt x="374" y="94"/>
                  </a:lnTo>
                  <a:lnTo>
                    <a:pt x="422" y="82"/>
                  </a:lnTo>
                  <a:lnTo>
                    <a:pt x="456" y="70"/>
                  </a:lnTo>
                  <a:lnTo>
                    <a:pt x="504" y="70"/>
                  </a:lnTo>
                  <a:lnTo>
                    <a:pt x="539" y="59"/>
                  </a:lnTo>
                  <a:lnTo>
                    <a:pt x="586" y="35"/>
                  </a:lnTo>
                  <a:lnTo>
                    <a:pt x="633" y="24"/>
                  </a:lnTo>
                  <a:lnTo>
                    <a:pt x="621" y="0"/>
                  </a:lnTo>
                  <a:lnTo>
                    <a:pt x="573" y="11"/>
                  </a:lnTo>
                  <a:lnTo>
                    <a:pt x="539" y="35"/>
                  </a:lnTo>
                  <a:lnTo>
                    <a:pt x="492" y="35"/>
                  </a:lnTo>
                  <a:lnTo>
                    <a:pt x="456" y="47"/>
                  </a:lnTo>
                  <a:lnTo>
                    <a:pt x="410" y="59"/>
                  </a:lnTo>
                  <a:lnTo>
                    <a:pt x="374" y="59"/>
                  </a:lnTo>
                  <a:lnTo>
                    <a:pt x="339" y="70"/>
                  </a:lnTo>
                  <a:lnTo>
                    <a:pt x="292" y="70"/>
                  </a:lnTo>
                  <a:lnTo>
                    <a:pt x="257" y="70"/>
                  </a:lnTo>
                  <a:lnTo>
                    <a:pt x="222" y="70"/>
                  </a:lnTo>
                  <a:lnTo>
                    <a:pt x="188" y="59"/>
                  </a:lnTo>
                  <a:lnTo>
                    <a:pt x="152" y="59"/>
                  </a:lnTo>
                  <a:lnTo>
                    <a:pt x="117" y="47"/>
                  </a:lnTo>
                  <a:lnTo>
                    <a:pt x="82" y="35"/>
                  </a:lnTo>
                  <a:lnTo>
                    <a:pt x="47" y="35"/>
                  </a:lnTo>
                  <a:lnTo>
                    <a:pt x="11" y="2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5" name="Freeform 211"/>
            <p:cNvSpPr>
              <a:spLocks/>
            </p:cNvSpPr>
            <p:nvPr/>
          </p:nvSpPr>
          <p:spPr bwMode="auto">
            <a:xfrm>
              <a:off x="1610" y="3186"/>
              <a:ext cx="12" cy="12"/>
            </a:xfrm>
            <a:custGeom>
              <a:avLst/>
              <a:gdLst>
                <a:gd name="T0" fmla="*/ 1 w 24"/>
                <a:gd name="T1" fmla="*/ 0 h 24"/>
                <a:gd name="T2" fmla="*/ 1 w 24"/>
                <a:gd name="T3" fmla="*/ 0 h 24"/>
                <a:gd name="T4" fmla="*/ 1 w 24"/>
                <a:gd name="T5" fmla="*/ 1 h 24"/>
                <a:gd name="T6" fmla="*/ 0 w 24"/>
                <a:gd name="T7" fmla="*/ 1 h 24"/>
                <a:gd name="T8" fmla="*/ 1 w 24"/>
                <a:gd name="T9" fmla="*/ 1 h 24"/>
                <a:gd name="T10" fmla="*/ 1 w 24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4" y="0"/>
                  </a:moveTo>
                  <a:lnTo>
                    <a:pt x="12" y="0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1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6" name="Freeform 212"/>
            <p:cNvSpPr>
              <a:spLocks/>
            </p:cNvSpPr>
            <p:nvPr/>
          </p:nvSpPr>
          <p:spPr bwMode="auto">
            <a:xfrm>
              <a:off x="1709" y="1253"/>
              <a:ext cx="3070" cy="2583"/>
            </a:xfrm>
            <a:custGeom>
              <a:avLst/>
              <a:gdLst>
                <a:gd name="T0" fmla="*/ 1 w 6140"/>
                <a:gd name="T1" fmla="*/ 0 h 5167"/>
                <a:gd name="T2" fmla="*/ 1 w 6140"/>
                <a:gd name="T3" fmla="*/ 0 h 5167"/>
                <a:gd name="T4" fmla="*/ 1 w 6140"/>
                <a:gd name="T5" fmla="*/ 0 h 5167"/>
                <a:gd name="T6" fmla="*/ 1 w 6140"/>
                <a:gd name="T7" fmla="*/ 0 h 5167"/>
                <a:gd name="T8" fmla="*/ 1 w 6140"/>
                <a:gd name="T9" fmla="*/ 0 h 5167"/>
                <a:gd name="T10" fmla="*/ 1 w 6140"/>
                <a:gd name="T11" fmla="*/ 0 h 5167"/>
                <a:gd name="T12" fmla="*/ 1 w 6140"/>
                <a:gd name="T13" fmla="*/ 0 h 5167"/>
                <a:gd name="T14" fmla="*/ 1 w 6140"/>
                <a:gd name="T15" fmla="*/ 0 h 5167"/>
                <a:gd name="T16" fmla="*/ 1 w 6140"/>
                <a:gd name="T17" fmla="*/ 0 h 5167"/>
                <a:gd name="T18" fmla="*/ 1 w 6140"/>
                <a:gd name="T19" fmla="*/ 0 h 5167"/>
                <a:gd name="T20" fmla="*/ 1 w 6140"/>
                <a:gd name="T21" fmla="*/ 0 h 5167"/>
                <a:gd name="T22" fmla="*/ 1 w 6140"/>
                <a:gd name="T23" fmla="*/ 0 h 5167"/>
                <a:gd name="T24" fmla="*/ 1 w 6140"/>
                <a:gd name="T25" fmla="*/ 0 h 5167"/>
                <a:gd name="T26" fmla="*/ 1 w 6140"/>
                <a:gd name="T27" fmla="*/ 0 h 5167"/>
                <a:gd name="T28" fmla="*/ 0 w 6140"/>
                <a:gd name="T29" fmla="*/ 0 h 5167"/>
                <a:gd name="T30" fmla="*/ 1 w 6140"/>
                <a:gd name="T31" fmla="*/ 0 h 5167"/>
                <a:gd name="T32" fmla="*/ 1 w 6140"/>
                <a:gd name="T33" fmla="*/ 0 h 5167"/>
                <a:gd name="T34" fmla="*/ 1 w 6140"/>
                <a:gd name="T35" fmla="*/ 0 h 5167"/>
                <a:gd name="T36" fmla="*/ 1 w 6140"/>
                <a:gd name="T37" fmla="*/ 0 h 5167"/>
                <a:gd name="T38" fmla="*/ 1 w 6140"/>
                <a:gd name="T39" fmla="*/ 0 h 5167"/>
                <a:gd name="T40" fmla="*/ 1 w 6140"/>
                <a:gd name="T41" fmla="*/ 0 h 5167"/>
                <a:gd name="T42" fmla="*/ 1 w 6140"/>
                <a:gd name="T43" fmla="*/ 0 h 5167"/>
                <a:gd name="T44" fmla="*/ 1 w 6140"/>
                <a:gd name="T45" fmla="*/ 0 h 5167"/>
                <a:gd name="T46" fmla="*/ 1 w 6140"/>
                <a:gd name="T47" fmla="*/ 0 h 5167"/>
                <a:gd name="T48" fmla="*/ 1 w 6140"/>
                <a:gd name="T49" fmla="*/ 0 h 5167"/>
                <a:gd name="T50" fmla="*/ 1 w 6140"/>
                <a:gd name="T51" fmla="*/ 0 h 5167"/>
                <a:gd name="T52" fmla="*/ 1 w 6140"/>
                <a:gd name="T53" fmla="*/ 0 h 5167"/>
                <a:gd name="T54" fmla="*/ 1 w 6140"/>
                <a:gd name="T55" fmla="*/ 0 h 5167"/>
                <a:gd name="T56" fmla="*/ 1 w 6140"/>
                <a:gd name="T57" fmla="*/ 0 h 5167"/>
                <a:gd name="T58" fmla="*/ 1 w 6140"/>
                <a:gd name="T59" fmla="*/ 0 h 5167"/>
                <a:gd name="T60" fmla="*/ 1 w 6140"/>
                <a:gd name="T61" fmla="*/ 0 h 5167"/>
                <a:gd name="T62" fmla="*/ 1 w 6140"/>
                <a:gd name="T63" fmla="*/ 0 h 5167"/>
                <a:gd name="T64" fmla="*/ 1 w 6140"/>
                <a:gd name="T65" fmla="*/ 0 h 5167"/>
                <a:gd name="T66" fmla="*/ 1 w 6140"/>
                <a:gd name="T67" fmla="*/ 0 h 5167"/>
                <a:gd name="T68" fmla="*/ 1 w 6140"/>
                <a:gd name="T69" fmla="*/ 0 h 5167"/>
                <a:gd name="T70" fmla="*/ 1 w 6140"/>
                <a:gd name="T71" fmla="*/ 0 h 5167"/>
                <a:gd name="T72" fmla="*/ 1 w 6140"/>
                <a:gd name="T73" fmla="*/ 0 h 5167"/>
                <a:gd name="T74" fmla="*/ 1 w 6140"/>
                <a:gd name="T75" fmla="*/ 0 h 5167"/>
                <a:gd name="T76" fmla="*/ 1 w 6140"/>
                <a:gd name="T77" fmla="*/ 0 h 5167"/>
                <a:gd name="T78" fmla="*/ 1 w 6140"/>
                <a:gd name="T79" fmla="*/ 0 h 5167"/>
                <a:gd name="T80" fmla="*/ 1 w 6140"/>
                <a:gd name="T81" fmla="*/ 0 h 5167"/>
                <a:gd name="T82" fmla="*/ 1 w 6140"/>
                <a:gd name="T83" fmla="*/ 0 h 5167"/>
                <a:gd name="T84" fmla="*/ 1 w 6140"/>
                <a:gd name="T85" fmla="*/ 0 h 51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40"/>
                <a:gd name="T130" fmla="*/ 0 h 5167"/>
                <a:gd name="T131" fmla="*/ 6140 w 6140"/>
                <a:gd name="T132" fmla="*/ 5167 h 51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40" h="5167">
                  <a:moveTo>
                    <a:pt x="5495" y="0"/>
                  </a:moveTo>
                  <a:lnTo>
                    <a:pt x="5389" y="24"/>
                  </a:lnTo>
                  <a:lnTo>
                    <a:pt x="5272" y="48"/>
                  </a:lnTo>
                  <a:lnTo>
                    <a:pt x="5155" y="59"/>
                  </a:lnTo>
                  <a:lnTo>
                    <a:pt x="5015" y="82"/>
                  </a:lnTo>
                  <a:lnTo>
                    <a:pt x="4874" y="95"/>
                  </a:lnTo>
                  <a:lnTo>
                    <a:pt x="4710" y="106"/>
                  </a:lnTo>
                  <a:lnTo>
                    <a:pt x="4558" y="130"/>
                  </a:lnTo>
                  <a:lnTo>
                    <a:pt x="4383" y="141"/>
                  </a:lnTo>
                  <a:lnTo>
                    <a:pt x="4206" y="153"/>
                  </a:lnTo>
                  <a:lnTo>
                    <a:pt x="4019" y="165"/>
                  </a:lnTo>
                  <a:lnTo>
                    <a:pt x="3832" y="177"/>
                  </a:lnTo>
                  <a:lnTo>
                    <a:pt x="3644" y="188"/>
                  </a:lnTo>
                  <a:lnTo>
                    <a:pt x="3445" y="199"/>
                  </a:lnTo>
                  <a:lnTo>
                    <a:pt x="3246" y="212"/>
                  </a:lnTo>
                  <a:lnTo>
                    <a:pt x="3046" y="223"/>
                  </a:lnTo>
                  <a:lnTo>
                    <a:pt x="2847" y="223"/>
                  </a:lnTo>
                  <a:lnTo>
                    <a:pt x="2648" y="235"/>
                  </a:lnTo>
                  <a:lnTo>
                    <a:pt x="2437" y="235"/>
                  </a:lnTo>
                  <a:lnTo>
                    <a:pt x="2238" y="235"/>
                  </a:lnTo>
                  <a:lnTo>
                    <a:pt x="2039" y="235"/>
                  </a:lnTo>
                  <a:lnTo>
                    <a:pt x="1840" y="235"/>
                  </a:lnTo>
                  <a:lnTo>
                    <a:pt x="1640" y="235"/>
                  </a:lnTo>
                  <a:lnTo>
                    <a:pt x="1453" y="235"/>
                  </a:lnTo>
                  <a:lnTo>
                    <a:pt x="1266" y="223"/>
                  </a:lnTo>
                  <a:lnTo>
                    <a:pt x="1090" y="223"/>
                  </a:lnTo>
                  <a:lnTo>
                    <a:pt x="914" y="212"/>
                  </a:lnTo>
                  <a:lnTo>
                    <a:pt x="738" y="199"/>
                  </a:lnTo>
                  <a:lnTo>
                    <a:pt x="574" y="188"/>
                  </a:lnTo>
                  <a:lnTo>
                    <a:pt x="422" y="165"/>
                  </a:lnTo>
                  <a:lnTo>
                    <a:pt x="282" y="153"/>
                  </a:lnTo>
                  <a:lnTo>
                    <a:pt x="141" y="130"/>
                  </a:lnTo>
                  <a:lnTo>
                    <a:pt x="24" y="106"/>
                  </a:lnTo>
                  <a:lnTo>
                    <a:pt x="47" y="270"/>
                  </a:lnTo>
                  <a:lnTo>
                    <a:pt x="59" y="469"/>
                  </a:lnTo>
                  <a:lnTo>
                    <a:pt x="70" y="716"/>
                  </a:lnTo>
                  <a:lnTo>
                    <a:pt x="70" y="997"/>
                  </a:lnTo>
                  <a:lnTo>
                    <a:pt x="59" y="1302"/>
                  </a:lnTo>
                  <a:lnTo>
                    <a:pt x="59" y="1641"/>
                  </a:lnTo>
                  <a:lnTo>
                    <a:pt x="47" y="1992"/>
                  </a:lnTo>
                  <a:lnTo>
                    <a:pt x="35" y="2356"/>
                  </a:lnTo>
                  <a:lnTo>
                    <a:pt x="24" y="2730"/>
                  </a:lnTo>
                  <a:lnTo>
                    <a:pt x="12" y="3106"/>
                  </a:lnTo>
                  <a:lnTo>
                    <a:pt x="0" y="3480"/>
                  </a:lnTo>
                  <a:lnTo>
                    <a:pt x="0" y="3855"/>
                  </a:lnTo>
                  <a:lnTo>
                    <a:pt x="12" y="4207"/>
                  </a:lnTo>
                  <a:lnTo>
                    <a:pt x="24" y="4547"/>
                  </a:lnTo>
                  <a:lnTo>
                    <a:pt x="47" y="4875"/>
                  </a:lnTo>
                  <a:lnTo>
                    <a:pt x="83" y="5167"/>
                  </a:lnTo>
                  <a:lnTo>
                    <a:pt x="187" y="5156"/>
                  </a:lnTo>
                  <a:lnTo>
                    <a:pt x="305" y="5144"/>
                  </a:lnTo>
                  <a:lnTo>
                    <a:pt x="446" y="5144"/>
                  </a:lnTo>
                  <a:lnTo>
                    <a:pt x="586" y="5133"/>
                  </a:lnTo>
                  <a:lnTo>
                    <a:pt x="750" y="5133"/>
                  </a:lnTo>
                  <a:lnTo>
                    <a:pt x="926" y="5133"/>
                  </a:lnTo>
                  <a:lnTo>
                    <a:pt x="1113" y="5133"/>
                  </a:lnTo>
                  <a:lnTo>
                    <a:pt x="1312" y="5120"/>
                  </a:lnTo>
                  <a:lnTo>
                    <a:pt x="1512" y="5120"/>
                  </a:lnTo>
                  <a:lnTo>
                    <a:pt x="1723" y="5120"/>
                  </a:lnTo>
                  <a:lnTo>
                    <a:pt x="1945" y="5120"/>
                  </a:lnTo>
                  <a:lnTo>
                    <a:pt x="2168" y="5120"/>
                  </a:lnTo>
                  <a:lnTo>
                    <a:pt x="2402" y="5133"/>
                  </a:lnTo>
                  <a:lnTo>
                    <a:pt x="2625" y="5133"/>
                  </a:lnTo>
                  <a:lnTo>
                    <a:pt x="2859" y="5133"/>
                  </a:lnTo>
                  <a:lnTo>
                    <a:pt x="3094" y="5133"/>
                  </a:lnTo>
                  <a:lnTo>
                    <a:pt x="3328" y="5133"/>
                  </a:lnTo>
                  <a:lnTo>
                    <a:pt x="3562" y="5133"/>
                  </a:lnTo>
                  <a:lnTo>
                    <a:pt x="3784" y="5133"/>
                  </a:lnTo>
                  <a:lnTo>
                    <a:pt x="4007" y="5133"/>
                  </a:lnTo>
                  <a:lnTo>
                    <a:pt x="4230" y="5133"/>
                  </a:lnTo>
                  <a:lnTo>
                    <a:pt x="4452" y="5133"/>
                  </a:lnTo>
                  <a:lnTo>
                    <a:pt x="4652" y="5133"/>
                  </a:lnTo>
                  <a:lnTo>
                    <a:pt x="4851" y="5133"/>
                  </a:lnTo>
                  <a:lnTo>
                    <a:pt x="5038" y="5133"/>
                  </a:lnTo>
                  <a:lnTo>
                    <a:pt x="5226" y="5133"/>
                  </a:lnTo>
                  <a:lnTo>
                    <a:pt x="5389" y="5120"/>
                  </a:lnTo>
                  <a:lnTo>
                    <a:pt x="5542" y="5120"/>
                  </a:lnTo>
                  <a:lnTo>
                    <a:pt x="5683" y="5109"/>
                  </a:lnTo>
                  <a:lnTo>
                    <a:pt x="5811" y="5109"/>
                  </a:lnTo>
                  <a:lnTo>
                    <a:pt x="5917" y="5098"/>
                  </a:lnTo>
                  <a:lnTo>
                    <a:pt x="6011" y="5085"/>
                  </a:lnTo>
                  <a:lnTo>
                    <a:pt x="6034" y="4945"/>
                  </a:lnTo>
                  <a:lnTo>
                    <a:pt x="6058" y="4793"/>
                  </a:lnTo>
                  <a:lnTo>
                    <a:pt x="6070" y="4629"/>
                  </a:lnTo>
                  <a:lnTo>
                    <a:pt x="6070" y="4464"/>
                  </a:lnTo>
                  <a:lnTo>
                    <a:pt x="6058" y="4289"/>
                  </a:lnTo>
                  <a:lnTo>
                    <a:pt x="6046" y="4125"/>
                  </a:lnTo>
                  <a:lnTo>
                    <a:pt x="6034" y="3949"/>
                  </a:lnTo>
                  <a:lnTo>
                    <a:pt x="6011" y="3774"/>
                  </a:lnTo>
                  <a:lnTo>
                    <a:pt x="5988" y="3597"/>
                  </a:lnTo>
                  <a:lnTo>
                    <a:pt x="5964" y="3433"/>
                  </a:lnTo>
                  <a:lnTo>
                    <a:pt x="5941" y="3270"/>
                  </a:lnTo>
                  <a:lnTo>
                    <a:pt x="5917" y="3117"/>
                  </a:lnTo>
                  <a:lnTo>
                    <a:pt x="5906" y="2976"/>
                  </a:lnTo>
                  <a:lnTo>
                    <a:pt x="5893" y="2836"/>
                  </a:lnTo>
                  <a:lnTo>
                    <a:pt x="5882" y="2708"/>
                  </a:lnTo>
                  <a:lnTo>
                    <a:pt x="5882" y="2589"/>
                  </a:lnTo>
                  <a:lnTo>
                    <a:pt x="5906" y="2461"/>
                  </a:lnTo>
                  <a:lnTo>
                    <a:pt x="5929" y="2321"/>
                  </a:lnTo>
                  <a:lnTo>
                    <a:pt x="5952" y="2180"/>
                  </a:lnTo>
                  <a:lnTo>
                    <a:pt x="5975" y="2051"/>
                  </a:lnTo>
                  <a:lnTo>
                    <a:pt x="5999" y="1922"/>
                  </a:lnTo>
                  <a:lnTo>
                    <a:pt x="6023" y="1782"/>
                  </a:lnTo>
                  <a:lnTo>
                    <a:pt x="6046" y="1653"/>
                  </a:lnTo>
                  <a:lnTo>
                    <a:pt x="6058" y="1524"/>
                  </a:lnTo>
                  <a:lnTo>
                    <a:pt x="6081" y="1395"/>
                  </a:lnTo>
                  <a:lnTo>
                    <a:pt x="6092" y="1266"/>
                  </a:lnTo>
                  <a:lnTo>
                    <a:pt x="6105" y="1125"/>
                  </a:lnTo>
                  <a:lnTo>
                    <a:pt x="6116" y="997"/>
                  </a:lnTo>
                  <a:lnTo>
                    <a:pt x="6128" y="867"/>
                  </a:lnTo>
                  <a:lnTo>
                    <a:pt x="6128" y="739"/>
                  </a:lnTo>
                  <a:lnTo>
                    <a:pt x="6140" y="610"/>
                  </a:lnTo>
                  <a:lnTo>
                    <a:pt x="6140" y="481"/>
                  </a:lnTo>
                  <a:lnTo>
                    <a:pt x="6116" y="446"/>
                  </a:lnTo>
                  <a:lnTo>
                    <a:pt x="6081" y="411"/>
                  </a:lnTo>
                  <a:lnTo>
                    <a:pt x="6046" y="376"/>
                  </a:lnTo>
                  <a:lnTo>
                    <a:pt x="6011" y="352"/>
                  </a:lnTo>
                  <a:lnTo>
                    <a:pt x="5975" y="317"/>
                  </a:lnTo>
                  <a:lnTo>
                    <a:pt x="5929" y="281"/>
                  </a:lnTo>
                  <a:lnTo>
                    <a:pt x="5893" y="259"/>
                  </a:lnTo>
                  <a:lnTo>
                    <a:pt x="5847" y="223"/>
                  </a:lnTo>
                  <a:lnTo>
                    <a:pt x="5800" y="188"/>
                  </a:lnTo>
                  <a:lnTo>
                    <a:pt x="5753" y="165"/>
                  </a:lnTo>
                  <a:lnTo>
                    <a:pt x="5707" y="130"/>
                  </a:lnTo>
                  <a:lnTo>
                    <a:pt x="5671" y="106"/>
                  </a:lnTo>
                  <a:lnTo>
                    <a:pt x="5624" y="82"/>
                  </a:lnTo>
                  <a:lnTo>
                    <a:pt x="5577" y="59"/>
                  </a:lnTo>
                  <a:lnTo>
                    <a:pt x="5530" y="24"/>
                  </a:lnTo>
                  <a:lnTo>
                    <a:pt x="54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7" name="Freeform 213"/>
            <p:cNvSpPr>
              <a:spLocks/>
            </p:cNvSpPr>
            <p:nvPr/>
          </p:nvSpPr>
          <p:spPr bwMode="auto">
            <a:xfrm>
              <a:off x="1715" y="1247"/>
              <a:ext cx="2742" cy="129"/>
            </a:xfrm>
            <a:custGeom>
              <a:avLst/>
              <a:gdLst>
                <a:gd name="T0" fmla="*/ 1 w 5483"/>
                <a:gd name="T1" fmla="*/ 1 h 258"/>
                <a:gd name="T2" fmla="*/ 1 w 5483"/>
                <a:gd name="T3" fmla="*/ 1 h 258"/>
                <a:gd name="T4" fmla="*/ 1 w 5483"/>
                <a:gd name="T5" fmla="*/ 1 h 258"/>
                <a:gd name="T6" fmla="*/ 1 w 5483"/>
                <a:gd name="T7" fmla="*/ 1 h 258"/>
                <a:gd name="T8" fmla="*/ 1 w 5483"/>
                <a:gd name="T9" fmla="*/ 1 h 258"/>
                <a:gd name="T10" fmla="*/ 1 w 5483"/>
                <a:gd name="T11" fmla="*/ 1 h 258"/>
                <a:gd name="T12" fmla="*/ 1 w 5483"/>
                <a:gd name="T13" fmla="*/ 1 h 258"/>
                <a:gd name="T14" fmla="*/ 1 w 5483"/>
                <a:gd name="T15" fmla="*/ 1 h 258"/>
                <a:gd name="T16" fmla="*/ 1 w 5483"/>
                <a:gd name="T17" fmla="*/ 1 h 258"/>
                <a:gd name="T18" fmla="*/ 1 w 5483"/>
                <a:gd name="T19" fmla="*/ 1 h 258"/>
                <a:gd name="T20" fmla="*/ 1 w 5483"/>
                <a:gd name="T21" fmla="*/ 1 h 258"/>
                <a:gd name="T22" fmla="*/ 1 w 5483"/>
                <a:gd name="T23" fmla="*/ 1 h 258"/>
                <a:gd name="T24" fmla="*/ 1 w 5483"/>
                <a:gd name="T25" fmla="*/ 1 h 258"/>
                <a:gd name="T26" fmla="*/ 1 w 5483"/>
                <a:gd name="T27" fmla="*/ 1 h 258"/>
                <a:gd name="T28" fmla="*/ 1 w 5483"/>
                <a:gd name="T29" fmla="*/ 1 h 258"/>
                <a:gd name="T30" fmla="*/ 1 w 5483"/>
                <a:gd name="T31" fmla="*/ 1 h 258"/>
                <a:gd name="T32" fmla="*/ 1 w 5483"/>
                <a:gd name="T33" fmla="*/ 1 h 258"/>
                <a:gd name="T34" fmla="*/ 1 w 5483"/>
                <a:gd name="T35" fmla="*/ 1 h 258"/>
                <a:gd name="T36" fmla="*/ 1 w 5483"/>
                <a:gd name="T37" fmla="*/ 1 h 258"/>
                <a:gd name="T38" fmla="*/ 1 w 5483"/>
                <a:gd name="T39" fmla="*/ 1 h 258"/>
                <a:gd name="T40" fmla="*/ 1 w 5483"/>
                <a:gd name="T41" fmla="*/ 1 h 258"/>
                <a:gd name="T42" fmla="*/ 1 w 5483"/>
                <a:gd name="T43" fmla="*/ 1 h 258"/>
                <a:gd name="T44" fmla="*/ 1 w 5483"/>
                <a:gd name="T45" fmla="*/ 1 h 258"/>
                <a:gd name="T46" fmla="*/ 1 w 5483"/>
                <a:gd name="T47" fmla="*/ 1 h 258"/>
                <a:gd name="T48" fmla="*/ 1 w 5483"/>
                <a:gd name="T49" fmla="*/ 1 h 258"/>
                <a:gd name="T50" fmla="*/ 1 w 5483"/>
                <a:gd name="T51" fmla="*/ 1 h 258"/>
                <a:gd name="T52" fmla="*/ 1 w 5483"/>
                <a:gd name="T53" fmla="*/ 1 h 258"/>
                <a:gd name="T54" fmla="*/ 1 w 5483"/>
                <a:gd name="T55" fmla="*/ 1 h 258"/>
                <a:gd name="T56" fmla="*/ 1 w 5483"/>
                <a:gd name="T57" fmla="*/ 1 h 258"/>
                <a:gd name="T58" fmla="*/ 1 w 5483"/>
                <a:gd name="T59" fmla="*/ 1 h 258"/>
                <a:gd name="T60" fmla="*/ 1 w 5483"/>
                <a:gd name="T61" fmla="*/ 1 h 258"/>
                <a:gd name="T62" fmla="*/ 1 w 5483"/>
                <a:gd name="T63" fmla="*/ 1 h 258"/>
                <a:gd name="T64" fmla="*/ 1 w 5483"/>
                <a:gd name="T65" fmla="*/ 1 h 258"/>
                <a:gd name="T66" fmla="*/ 0 w 5483"/>
                <a:gd name="T67" fmla="*/ 1 h 258"/>
                <a:gd name="T68" fmla="*/ 0 w 5483"/>
                <a:gd name="T69" fmla="*/ 1 h 258"/>
                <a:gd name="T70" fmla="*/ 0 w 5483"/>
                <a:gd name="T71" fmla="*/ 1 h 258"/>
                <a:gd name="T72" fmla="*/ 1 w 5483"/>
                <a:gd name="T73" fmla="*/ 1 h 2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83"/>
                <a:gd name="T112" fmla="*/ 0 h 258"/>
                <a:gd name="T113" fmla="*/ 5483 w 5483"/>
                <a:gd name="T114" fmla="*/ 258 h 2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83" h="258">
                  <a:moveTo>
                    <a:pt x="23" y="117"/>
                  </a:moveTo>
                  <a:lnTo>
                    <a:pt x="12" y="129"/>
                  </a:lnTo>
                  <a:lnTo>
                    <a:pt x="129" y="152"/>
                  </a:lnTo>
                  <a:lnTo>
                    <a:pt x="270" y="176"/>
                  </a:lnTo>
                  <a:lnTo>
                    <a:pt x="410" y="188"/>
                  </a:lnTo>
                  <a:lnTo>
                    <a:pt x="562" y="210"/>
                  </a:lnTo>
                  <a:lnTo>
                    <a:pt x="726" y="223"/>
                  </a:lnTo>
                  <a:lnTo>
                    <a:pt x="902" y="234"/>
                  </a:lnTo>
                  <a:lnTo>
                    <a:pt x="1078" y="246"/>
                  </a:lnTo>
                  <a:lnTo>
                    <a:pt x="1254" y="246"/>
                  </a:lnTo>
                  <a:lnTo>
                    <a:pt x="1441" y="258"/>
                  </a:lnTo>
                  <a:lnTo>
                    <a:pt x="1628" y="258"/>
                  </a:lnTo>
                  <a:lnTo>
                    <a:pt x="1828" y="258"/>
                  </a:lnTo>
                  <a:lnTo>
                    <a:pt x="2027" y="258"/>
                  </a:lnTo>
                  <a:lnTo>
                    <a:pt x="2226" y="258"/>
                  </a:lnTo>
                  <a:lnTo>
                    <a:pt x="2425" y="258"/>
                  </a:lnTo>
                  <a:lnTo>
                    <a:pt x="2636" y="258"/>
                  </a:lnTo>
                  <a:lnTo>
                    <a:pt x="2835" y="246"/>
                  </a:lnTo>
                  <a:lnTo>
                    <a:pt x="3034" y="246"/>
                  </a:lnTo>
                  <a:lnTo>
                    <a:pt x="3234" y="234"/>
                  </a:lnTo>
                  <a:lnTo>
                    <a:pt x="3433" y="223"/>
                  </a:lnTo>
                  <a:lnTo>
                    <a:pt x="3632" y="210"/>
                  </a:lnTo>
                  <a:lnTo>
                    <a:pt x="3820" y="199"/>
                  </a:lnTo>
                  <a:lnTo>
                    <a:pt x="4007" y="188"/>
                  </a:lnTo>
                  <a:lnTo>
                    <a:pt x="4194" y="176"/>
                  </a:lnTo>
                  <a:lnTo>
                    <a:pt x="4371" y="164"/>
                  </a:lnTo>
                  <a:lnTo>
                    <a:pt x="4546" y="152"/>
                  </a:lnTo>
                  <a:lnTo>
                    <a:pt x="4698" y="129"/>
                  </a:lnTo>
                  <a:lnTo>
                    <a:pt x="4862" y="117"/>
                  </a:lnTo>
                  <a:lnTo>
                    <a:pt x="5003" y="106"/>
                  </a:lnTo>
                  <a:lnTo>
                    <a:pt x="5143" y="82"/>
                  </a:lnTo>
                  <a:lnTo>
                    <a:pt x="5260" y="70"/>
                  </a:lnTo>
                  <a:lnTo>
                    <a:pt x="5377" y="47"/>
                  </a:lnTo>
                  <a:lnTo>
                    <a:pt x="5483" y="35"/>
                  </a:lnTo>
                  <a:lnTo>
                    <a:pt x="5483" y="0"/>
                  </a:lnTo>
                  <a:lnTo>
                    <a:pt x="5377" y="24"/>
                  </a:lnTo>
                  <a:lnTo>
                    <a:pt x="5260" y="35"/>
                  </a:lnTo>
                  <a:lnTo>
                    <a:pt x="5132" y="59"/>
                  </a:lnTo>
                  <a:lnTo>
                    <a:pt x="5003" y="70"/>
                  </a:lnTo>
                  <a:lnTo>
                    <a:pt x="4851" y="93"/>
                  </a:lnTo>
                  <a:lnTo>
                    <a:pt x="4698" y="106"/>
                  </a:lnTo>
                  <a:lnTo>
                    <a:pt x="4546" y="129"/>
                  </a:lnTo>
                  <a:lnTo>
                    <a:pt x="4371" y="141"/>
                  </a:lnTo>
                  <a:lnTo>
                    <a:pt x="4194" y="152"/>
                  </a:lnTo>
                  <a:lnTo>
                    <a:pt x="4007" y="164"/>
                  </a:lnTo>
                  <a:lnTo>
                    <a:pt x="3820" y="176"/>
                  </a:lnTo>
                  <a:lnTo>
                    <a:pt x="3632" y="188"/>
                  </a:lnTo>
                  <a:lnTo>
                    <a:pt x="3433" y="199"/>
                  </a:lnTo>
                  <a:lnTo>
                    <a:pt x="3234" y="210"/>
                  </a:lnTo>
                  <a:lnTo>
                    <a:pt x="3034" y="223"/>
                  </a:lnTo>
                  <a:lnTo>
                    <a:pt x="2835" y="223"/>
                  </a:lnTo>
                  <a:lnTo>
                    <a:pt x="2636" y="234"/>
                  </a:lnTo>
                  <a:lnTo>
                    <a:pt x="2425" y="234"/>
                  </a:lnTo>
                  <a:lnTo>
                    <a:pt x="2226" y="234"/>
                  </a:lnTo>
                  <a:lnTo>
                    <a:pt x="2027" y="234"/>
                  </a:lnTo>
                  <a:lnTo>
                    <a:pt x="1828" y="234"/>
                  </a:lnTo>
                  <a:lnTo>
                    <a:pt x="1628" y="234"/>
                  </a:lnTo>
                  <a:lnTo>
                    <a:pt x="1441" y="234"/>
                  </a:lnTo>
                  <a:lnTo>
                    <a:pt x="1254" y="223"/>
                  </a:lnTo>
                  <a:lnTo>
                    <a:pt x="1078" y="223"/>
                  </a:lnTo>
                  <a:lnTo>
                    <a:pt x="902" y="210"/>
                  </a:lnTo>
                  <a:lnTo>
                    <a:pt x="726" y="199"/>
                  </a:lnTo>
                  <a:lnTo>
                    <a:pt x="562" y="188"/>
                  </a:lnTo>
                  <a:lnTo>
                    <a:pt x="410" y="164"/>
                  </a:lnTo>
                  <a:lnTo>
                    <a:pt x="270" y="152"/>
                  </a:lnTo>
                  <a:lnTo>
                    <a:pt x="140" y="129"/>
                  </a:lnTo>
                  <a:lnTo>
                    <a:pt x="12" y="106"/>
                  </a:lnTo>
                  <a:lnTo>
                    <a:pt x="0" y="117"/>
                  </a:lnTo>
                  <a:lnTo>
                    <a:pt x="12" y="106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12" y="129"/>
                  </a:lnTo>
                  <a:lnTo>
                    <a:pt x="23" y="11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8" name="Freeform 214"/>
            <p:cNvSpPr>
              <a:spLocks/>
            </p:cNvSpPr>
            <p:nvPr/>
          </p:nvSpPr>
          <p:spPr bwMode="auto">
            <a:xfrm>
              <a:off x="1703" y="1306"/>
              <a:ext cx="53" cy="2536"/>
            </a:xfrm>
            <a:custGeom>
              <a:avLst/>
              <a:gdLst>
                <a:gd name="T0" fmla="*/ 1 w 106"/>
                <a:gd name="T1" fmla="*/ 0 h 5074"/>
                <a:gd name="T2" fmla="*/ 1 w 106"/>
                <a:gd name="T3" fmla="*/ 0 h 5074"/>
                <a:gd name="T4" fmla="*/ 1 w 106"/>
                <a:gd name="T5" fmla="*/ 0 h 5074"/>
                <a:gd name="T6" fmla="*/ 1 w 106"/>
                <a:gd name="T7" fmla="*/ 0 h 5074"/>
                <a:gd name="T8" fmla="*/ 1 w 106"/>
                <a:gd name="T9" fmla="*/ 0 h 5074"/>
                <a:gd name="T10" fmla="*/ 1 w 106"/>
                <a:gd name="T11" fmla="*/ 0 h 5074"/>
                <a:gd name="T12" fmla="*/ 1 w 106"/>
                <a:gd name="T13" fmla="*/ 0 h 5074"/>
                <a:gd name="T14" fmla="*/ 1 w 106"/>
                <a:gd name="T15" fmla="*/ 0 h 5074"/>
                <a:gd name="T16" fmla="*/ 1 w 106"/>
                <a:gd name="T17" fmla="*/ 0 h 5074"/>
                <a:gd name="T18" fmla="*/ 1 w 106"/>
                <a:gd name="T19" fmla="*/ 0 h 5074"/>
                <a:gd name="T20" fmla="*/ 1 w 106"/>
                <a:gd name="T21" fmla="*/ 0 h 5074"/>
                <a:gd name="T22" fmla="*/ 1 w 106"/>
                <a:gd name="T23" fmla="*/ 0 h 5074"/>
                <a:gd name="T24" fmla="*/ 1 w 106"/>
                <a:gd name="T25" fmla="*/ 0 h 5074"/>
                <a:gd name="T26" fmla="*/ 1 w 106"/>
                <a:gd name="T27" fmla="*/ 0 h 5074"/>
                <a:gd name="T28" fmla="*/ 1 w 106"/>
                <a:gd name="T29" fmla="*/ 0 h 5074"/>
                <a:gd name="T30" fmla="*/ 1 w 106"/>
                <a:gd name="T31" fmla="*/ 0 h 5074"/>
                <a:gd name="T32" fmla="*/ 1 w 106"/>
                <a:gd name="T33" fmla="*/ 0 h 5074"/>
                <a:gd name="T34" fmla="*/ 1 w 106"/>
                <a:gd name="T35" fmla="*/ 0 h 5074"/>
                <a:gd name="T36" fmla="*/ 1 w 106"/>
                <a:gd name="T37" fmla="*/ 0 h 5074"/>
                <a:gd name="T38" fmla="*/ 1 w 106"/>
                <a:gd name="T39" fmla="*/ 0 h 5074"/>
                <a:gd name="T40" fmla="*/ 1 w 106"/>
                <a:gd name="T41" fmla="*/ 0 h 5074"/>
                <a:gd name="T42" fmla="*/ 1 w 106"/>
                <a:gd name="T43" fmla="*/ 0 h 5074"/>
                <a:gd name="T44" fmla="*/ 1 w 106"/>
                <a:gd name="T45" fmla="*/ 0 h 5074"/>
                <a:gd name="T46" fmla="*/ 1 w 106"/>
                <a:gd name="T47" fmla="*/ 0 h 5074"/>
                <a:gd name="T48" fmla="*/ 1 w 106"/>
                <a:gd name="T49" fmla="*/ 0 h 5074"/>
                <a:gd name="T50" fmla="*/ 1 w 106"/>
                <a:gd name="T51" fmla="*/ 0 h 5074"/>
                <a:gd name="T52" fmla="*/ 1 w 106"/>
                <a:gd name="T53" fmla="*/ 0 h 5074"/>
                <a:gd name="T54" fmla="*/ 1 w 106"/>
                <a:gd name="T55" fmla="*/ 0 h 5074"/>
                <a:gd name="T56" fmla="*/ 1 w 106"/>
                <a:gd name="T57" fmla="*/ 0 h 5074"/>
                <a:gd name="T58" fmla="*/ 0 w 106"/>
                <a:gd name="T59" fmla="*/ 0 h 5074"/>
                <a:gd name="T60" fmla="*/ 0 w 106"/>
                <a:gd name="T61" fmla="*/ 0 h 5074"/>
                <a:gd name="T62" fmla="*/ 1 w 106"/>
                <a:gd name="T63" fmla="*/ 0 h 5074"/>
                <a:gd name="T64" fmla="*/ 1 w 106"/>
                <a:gd name="T65" fmla="*/ 0 h 5074"/>
                <a:gd name="T66" fmla="*/ 1 w 106"/>
                <a:gd name="T67" fmla="*/ 0 h 5074"/>
                <a:gd name="T68" fmla="*/ 1 w 106"/>
                <a:gd name="T69" fmla="*/ 0 h 5074"/>
                <a:gd name="T70" fmla="*/ 1 w 106"/>
                <a:gd name="T71" fmla="*/ 0 h 5074"/>
                <a:gd name="T72" fmla="*/ 1 w 106"/>
                <a:gd name="T73" fmla="*/ 0 h 5074"/>
                <a:gd name="T74" fmla="*/ 1 w 106"/>
                <a:gd name="T75" fmla="*/ 0 h 5074"/>
                <a:gd name="T76" fmla="*/ 1 w 106"/>
                <a:gd name="T77" fmla="*/ 0 h 5074"/>
                <a:gd name="T78" fmla="*/ 1 w 106"/>
                <a:gd name="T79" fmla="*/ 0 h 5074"/>
                <a:gd name="T80" fmla="*/ 1 w 106"/>
                <a:gd name="T81" fmla="*/ 0 h 5074"/>
                <a:gd name="T82" fmla="*/ 1 w 106"/>
                <a:gd name="T83" fmla="*/ 0 h 50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"/>
                <a:gd name="T127" fmla="*/ 0 h 5074"/>
                <a:gd name="T128" fmla="*/ 106 w 106"/>
                <a:gd name="T129" fmla="*/ 5074 h 50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" h="5074">
                  <a:moveTo>
                    <a:pt x="95" y="5038"/>
                  </a:moveTo>
                  <a:lnTo>
                    <a:pt x="106" y="5050"/>
                  </a:lnTo>
                  <a:lnTo>
                    <a:pt x="71" y="4769"/>
                  </a:lnTo>
                  <a:lnTo>
                    <a:pt x="47" y="4441"/>
                  </a:lnTo>
                  <a:lnTo>
                    <a:pt x="36" y="4101"/>
                  </a:lnTo>
                  <a:lnTo>
                    <a:pt x="24" y="3749"/>
                  </a:lnTo>
                  <a:lnTo>
                    <a:pt x="24" y="3374"/>
                  </a:lnTo>
                  <a:lnTo>
                    <a:pt x="36" y="3000"/>
                  </a:lnTo>
                  <a:lnTo>
                    <a:pt x="47" y="2624"/>
                  </a:lnTo>
                  <a:lnTo>
                    <a:pt x="59" y="2250"/>
                  </a:lnTo>
                  <a:lnTo>
                    <a:pt x="71" y="1886"/>
                  </a:lnTo>
                  <a:lnTo>
                    <a:pt x="82" y="1535"/>
                  </a:lnTo>
                  <a:lnTo>
                    <a:pt x="82" y="1196"/>
                  </a:lnTo>
                  <a:lnTo>
                    <a:pt x="95" y="891"/>
                  </a:lnTo>
                  <a:lnTo>
                    <a:pt x="95" y="610"/>
                  </a:lnTo>
                  <a:lnTo>
                    <a:pt x="82" y="363"/>
                  </a:lnTo>
                  <a:lnTo>
                    <a:pt x="71" y="164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47" y="164"/>
                  </a:lnTo>
                  <a:lnTo>
                    <a:pt x="59" y="363"/>
                  </a:lnTo>
                  <a:lnTo>
                    <a:pt x="71" y="610"/>
                  </a:lnTo>
                  <a:lnTo>
                    <a:pt x="71" y="891"/>
                  </a:lnTo>
                  <a:lnTo>
                    <a:pt x="59" y="1196"/>
                  </a:lnTo>
                  <a:lnTo>
                    <a:pt x="59" y="1535"/>
                  </a:lnTo>
                  <a:lnTo>
                    <a:pt x="47" y="1886"/>
                  </a:lnTo>
                  <a:lnTo>
                    <a:pt x="36" y="2250"/>
                  </a:lnTo>
                  <a:lnTo>
                    <a:pt x="24" y="2624"/>
                  </a:lnTo>
                  <a:lnTo>
                    <a:pt x="12" y="3000"/>
                  </a:lnTo>
                  <a:lnTo>
                    <a:pt x="0" y="3374"/>
                  </a:lnTo>
                  <a:lnTo>
                    <a:pt x="0" y="3749"/>
                  </a:lnTo>
                  <a:lnTo>
                    <a:pt x="12" y="4101"/>
                  </a:lnTo>
                  <a:lnTo>
                    <a:pt x="24" y="4441"/>
                  </a:lnTo>
                  <a:lnTo>
                    <a:pt x="47" y="4769"/>
                  </a:lnTo>
                  <a:lnTo>
                    <a:pt x="82" y="5061"/>
                  </a:lnTo>
                  <a:lnTo>
                    <a:pt x="95" y="5074"/>
                  </a:lnTo>
                  <a:lnTo>
                    <a:pt x="82" y="5061"/>
                  </a:lnTo>
                  <a:lnTo>
                    <a:pt x="95" y="5074"/>
                  </a:lnTo>
                  <a:lnTo>
                    <a:pt x="106" y="5061"/>
                  </a:lnTo>
                  <a:lnTo>
                    <a:pt x="106" y="5050"/>
                  </a:lnTo>
                  <a:lnTo>
                    <a:pt x="95" y="503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9" name="Freeform 215"/>
            <p:cNvSpPr>
              <a:spLocks/>
            </p:cNvSpPr>
            <p:nvPr/>
          </p:nvSpPr>
          <p:spPr bwMode="auto">
            <a:xfrm>
              <a:off x="1750" y="3790"/>
              <a:ext cx="2970" cy="52"/>
            </a:xfrm>
            <a:custGeom>
              <a:avLst/>
              <a:gdLst>
                <a:gd name="T0" fmla="*/ 1 w 5940"/>
                <a:gd name="T1" fmla="*/ 0 h 106"/>
                <a:gd name="T2" fmla="*/ 1 w 5940"/>
                <a:gd name="T3" fmla="*/ 0 h 106"/>
                <a:gd name="T4" fmla="*/ 1 w 5940"/>
                <a:gd name="T5" fmla="*/ 0 h 106"/>
                <a:gd name="T6" fmla="*/ 1 w 5940"/>
                <a:gd name="T7" fmla="*/ 0 h 106"/>
                <a:gd name="T8" fmla="*/ 1 w 5940"/>
                <a:gd name="T9" fmla="*/ 0 h 106"/>
                <a:gd name="T10" fmla="*/ 1 w 5940"/>
                <a:gd name="T11" fmla="*/ 0 h 106"/>
                <a:gd name="T12" fmla="*/ 1 w 5940"/>
                <a:gd name="T13" fmla="*/ 0 h 106"/>
                <a:gd name="T14" fmla="*/ 1 w 5940"/>
                <a:gd name="T15" fmla="*/ 0 h 106"/>
                <a:gd name="T16" fmla="*/ 1 w 5940"/>
                <a:gd name="T17" fmla="*/ 0 h 106"/>
                <a:gd name="T18" fmla="*/ 1 w 5940"/>
                <a:gd name="T19" fmla="*/ 0 h 106"/>
                <a:gd name="T20" fmla="*/ 1 w 5940"/>
                <a:gd name="T21" fmla="*/ 0 h 106"/>
                <a:gd name="T22" fmla="*/ 1 w 5940"/>
                <a:gd name="T23" fmla="*/ 0 h 106"/>
                <a:gd name="T24" fmla="*/ 1 w 5940"/>
                <a:gd name="T25" fmla="*/ 0 h 106"/>
                <a:gd name="T26" fmla="*/ 1 w 5940"/>
                <a:gd name="T27" fmla="*/ 0 h 106"/>
                <a:gd name="T28" fmla="*/ 1 w 5940"/>
                <a:gd name="T29" fmla="*/ 0 h 106"/>
                <a:gd name="T30" fmla="*/ 1 w 5940"/>
                <a:gd name="T31" fmla="*/ 0 h 106"/>
                <a:gd name="T32" fmla="*/ 0 w 5940"/>
                <a:gd name="T33" fmla="*/ 0 h 106"/>
                <a:gd name="T34" fmla="*/ 1 w 5940"/>
                <a:gd name="T35" fmla="*/ 0 h 106"/>
                <a:gd name="T36" fmla="*/ 1 w 5940"/>
                <a:gd name="T37" fmla="*/ 0 h 106"/>
                <a:gd name="T38" fmla="*/ 1 w 5940"/>
                <a:gd name="T39" fmla="*/ 0 h 106"/>
                <a:gd name="T40" fmla="*/ 1 w 5940"/>
                <a:gd name="T41" fmla="*/ 0 h 106"/>
                <a:gd name="T42" fmla="*/ 1 w 5940"/>
                <a:gd name="T43" fmla="*/ 0 h 106"/>
                <a:gd name="T44" fmla="*/ 1 w 5940"/>
                <a:gd name="T45" fmla="*/ 0 h 106"/>
                <a:gd name="T46" fmla="*/ 1 w 5940"/>
                <a:gd name="T47" fmla="*/ 0 h 106"/>
                <a:gd name="T48" fmla="*/ 1 w 5940"/>
                <a:gd name="T49" fmla="*/ 0 h 106"/>
                <a:gd name="T50" fmla="*/ 1 w 5940"/>
                <a:gd name="T51" fmla="*/ 0 h 106"/>
                <a:gd name="T52" fmla="*/ 1 w 5940"/>
                <a:gd name="T53" fmla="*/ 0 h 106"/>
                <a:gd name="T54" fmla="*/ 1 w 5940"/>
                <a:gd name="T55" fmla="*/ 0 h 106"/>
                <a:gd name="T56" fmla="*/ 1 w 5940"/>
                <a:gd name="T57" fmla="*/ 0 h 106"/>
                <a:gd name="T58" fmla="*/ 1 w 5940"/>
                <a:gd name="T59" fmla="*/ 0 h 106"/>
                <a:gd name="T60" fmla="*/ 1 w 5940"/>
                <a:gd name="T61" fmla="*/ 0 h 106"/>
                <a:gd name="T62" fmla="*/ 1 w 5940"/>
                <a:gd name="T63" fmla="*/ 0 h 106"/>
                <a:gd name="T64" fmla="*/ 1 w 5940"/>
                <a:gd name="T65" fmla="*/ 0 h 106"/>
                <a:gd name="T66" fmla="*/ 1 w 5940"/>
                <a:gd name="T67" fmla="*/ 0 h 106"/>
                <a:gd name="T68" fmla="*/ 1 w 5940"/>
                <a:gd name="T69" fmla="*/ 0 h 106"/>
                <a:gd name="T70" fmla="*/ 1 w 5940"/>
                <a:gd name="T71" fmla="*/ 0 h 106"/>
                <a:gd name="T72" fmla="*/ 1 w 5940"/>
                <a:gd name="T73" fmla="*/ 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40"/>
                <a:gd name="T112" fmla="*/ 0 h 106"/>
                <a:gd name="T113" fmla="*/ 5940 w 594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40" h="106">
                  <a:moveTo>
                    <a:pt x="5916" y="11"/>
                  </a:moveTo>
                  <a:lnTo>
                    <a:pt x="5928" y="0"/>
                  </a:lnTo>
                  <a:lnTo>
                    <a:pt x="5834" y="11"/>
                  </a:lnTo>
                  <a:lnTo>
                    <a:pt x="5728" y="24"/>
                  </a:lnTo>
                  <a:lnTo>
                    <a:pt x="5600" y="24"/>
                  </a:lnTo>
                  <a:lnTo>
                    <a:pt x="5459" y="35"/>
                  </a:lnTo>
                  <a:lnTo>
                    <a:pt x="5306" y="35"/>
                  </a:lnTo>
                  <a:lnTo>
                    <a:pt x="5143" y="46"/>
                  </a:lnTo>
                  <a:lnTo>
                    <a:pt x="4955" y="46"/>
                  </a:lnTo>
                  <a:lnTo>
                    <a:pt x="4768" y="46"/>
                  </a:lnTo>
                  <a:lnTo>
                    <a:pt x="4569" y="46"/>
                  </a:lnTo>
                  <a:lnTo>
                    <a:pt x="4369" y="46"/>
                  </a:lnTo>
                  <a:lnTo>
                    <a:pt x="4147" y="46"/>
                  </a:lnTo>
                  <a:lnTo>
                    <a:pt x="3924" y="46"/>
                  </a:lnTo>
                  <a:lnTo>
                    <a:pt x="3701" y="46"/>
                  </a:lnTo>
                  <a:lnTo>
                    <a:pt x="3479" y="46"/>
                  </a:lnTo>
                  <a:lnTo>
                    <a:pt x="3245" y="46"/>
                  </a:lnTo>
                  <a:lnTo>
                    <a:pt x="3011" y="46"/>
                  </a:lnTo>
                  <a:lnTo>
                    <a:pt x="2776" y="46"/>
                  </a:lnTo>
                  <a:lnTo>
                    <a:pt x="2542" y="46"/>
                  </a:lnTo>
                  <a:lnTo>
                    <a:pt x="2319" y="35"/>
                  </a:lnTo>
                  <a:lnTo>
                    <a:pt x="2085" y="35"/>
                  </a:lnTo>
                  <a:lnTo>
                    <a:pt x="1862" y="35"/>
                  </a:lnTo>
                  <a:lnTo>
                    <a:pt x="1640" y="35"/>
                  </a:lnTo>
                  <a:lnTo>
                    <a:pt x="1429" y="35"/>
                  </a:lnTo>
                  <a:lnTo>
                    <a:pt x="1229" y="35"/>
                  </a:lnTo>
                  <a:lnTo>
                    <a:pt x="1030" y="35"/>
                  </a:lnTo>
                  <a:lnTo>
                    <a:pt x="843" y="46"/>
                  </a:lnTo>
                  <a:lnTo>
                    <a:pt x="667" y="46"/>
                  </a:lnTo>
                  <a:lnTo>
                    <a:pt x="503" y="46"/>
                  </a:lnTo>
                  <a:lnTo>
                    <a:pt x="363" y="59"/>
                  </a:lnTo>
                  <a:lnTo>
                    <a:pt x="222" y="59"/>
                  </a:lnTo>
                  <a:lnTo>
                    <a:pt x="104" y="70"/>
                  </a:lnTo>
                  <a:lnTo>
                    <a:pt x="0" y="70"/>
                  </a:lnTo>
                  <a:lnTo>
                    <a:pt x="0" y="106"/>
                  </a:lnTo>
                  <a:lnTo>
                    <a:pt x="104" y="93"/>
                  </a:lnTo>
                  <a:lnTo>
                    <a:pt x="222" y="82"/>
                  </a:lnTo>
                  <a:lnTo>
                    <a:pt x="363" y="82"/>
                  </a:lnTo>
                  <a:lnTo>
                    <a:pt x="503" y="70"/>
                  </a:lnTo>
                  <a:lnTo>
                    <a:pt x="667" y="70"/>
                  </a:lnTo>
                  <a:lnTo>
                    <a:pt x="843" y="70"/>
                  </a:lnTo>
                  <a:lnTo>
                    <a:pt x="1030" y="70"/>
                  </a:lnTo>
                  <a:lnTo>
                    <a:pt x="1229" y="70"/>
                  </a:lnTo>
                  <a:lnTo>
                    <a:pt x="1429" y="59"/>
                  </a:lnTo>
                  <a:lnTo>
                    <a:pt x="1640" y="59"/>
                  </a:lnTo>
                  <a:lnTo>
                    <a:pt x="1862" y="59"/>
                  </a:lnTo>
                  <a:lnTo>
                    <a:pt x="2085" y="70"/>
                  </a:lnTo>
                  <a:lnTo>
                    <a:pt x="2319" y="70"/>
                  </a:lnTo>
                  <a:lnTo>
                    <a:pt x="2542" y="70"/>
                  </a:lnTo>
                  <a:lnTo>
                    <a:pt x="2776" y="70"/>
                  </a:lnTo>
                  <a:lnTo>
                    <a:pt x="3011" y="70"/>
                  </a:lnTo>
                  <a:lnTo>
                    <a:pt x="3245" y="70"/>
                  </a:lnTo>
                  <a:lnTo>
                    <a:pt x="3479" y="70"/>
                  </a:lnTo>
                  <a:lnTo>
                    <a:pt x="3701" y="70"/>
                  </a:lnTo>
                  <a:lnTo>
                    <a:pt x="3924" y="70"/>
                  </a:lnTo>
                  <a:lnTo>
                    <a:pt x="4147" y="70"/>
                  </a:lnTo>
                  <a:lnTo>
                    <a:pt x="4369" y="70"/>
                  </a:lnTo>
                  <a:lnTo>
                    <a:pt x="4569" y="70"/>
                  </a:lnTo>
                  <a:lnTo>
                    <a:pt x="4768" y="70"/>
                  </a:lnTo>
                  <a:lnTo>
                    <a:pt x="4955" y="70"/>
                  </a:lnTo>
                  <a:lnTo>
                    <a:pt x="5143" y="70"/>
                  </a:lnTo>
                  <a:lnTo>
                    <a:pt x="5306" y="59"/>
                  </a:lnTo>
                  <a:lnTo>
                    <a:pt x="5459" y="59"/>
                  </a:lnTo>
                  <a:lnTo>
                    <a:pt x="5600" y="46"/>
                  </a:lnTo>
                  <a:lnTo>
                    <a:pt x="5728" y="46"/>
                  </a:lnTo>
                  <a:lnTo>
                    <a:pt x="5834" y="35"/>
                  </a:lnTo>
                  <a:lnTo>
                    <a:pt x="5928" y="24"/>
                  </a:lnTo>
                  <a:lnTo>
                    <a:pt x="5940" y="11"/>
                  </a:lnTo>
                  <a:lnTo>
                    <a:pt x="5928" y="24"/>
                  </a:lnTo>
                  <a:lnTo>
                    <a:pt x="5940" y="24"/>
                  </a:lnTo>
                  <a:lnTo>
                    <a:pt x="5940" y="11"/>
                  </a:lnTo>
                  <a:lnTo>
                    <a:pt x="5928" y="0"/>
                  </a:lnTo>
                  <a:lnTo>
                    <a:pt x="5916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0" name="Freeform 216"/>
            <p:cNvSpPr>
              <a:spLocks/>
            </p:cNvSpPr>
            <p:nvPr/>
          </p:nvSpPr>
          <p:spPr bwMode="auto">
            <a:xfrm>
              <a:off x="4644" y="2542"/>
              <a:ext cx="106" cy="1253"/>
            </a:xfrm>
            <a:custGeom>
              <a:avLst/>
              <a:gdLst>
                <a:gd name="T0" fmla="*/ 0 w 210"/>
                <a:gd name="T1" fmla="*/ 0 h 2507"/>
                <a:gd name="T2" fmla="*/ 0 w 210"/>
                <a:gd name="T3" fmla="*/ 0 h 2507"/>
                <a:gd name="T4" fmla="*/ 0 w 210"/>
                <a:gd name="T5" fmla="*/ 0 h 2507"/>
                <a:gd name="T6" fmla="*/ 1 w 210"/>
                <a:gd name="T7" fmla="*/ 0 h 2507"/>
                <a:gd name="T8" fmla="*/ 1 w 210"/>
                <a:gd name="T9" fmla="*/ 0 h 2507"/>
                <a:gd name="T10" fmla="*/ 1 w 210"/>
                <a:gd name="T11" fmla="*/ 0 h 2507"/>
                <a:gd name="T12" fmla="*/ 1 w 210"/>
                <a:gd name="T13" fmla="*/ 0 h 2507"/>
                <a:gd name="T14" fmla="*/ 1 w 210"/>
                <a:gd name="T15" fmla="*/ 0 h 2507"/>
                <a:gd name="T16" fmla="*/ 1 w 210"/>
                <a:gd name="T17" fmla="*/ 0 h 2507"/>
                <a:gd name="T18" fmla="*/ 1 w 210"/>
                <a:gd name="T19" fmla="*/ 0 h 2507"/>
                <a:gd name="T20" fmla="*/ 1 w 210"/>
                <a:gd name="T21" fmla="*/ 0 h 2507"/>
                <a:gd name="T22" fmla="*/ 1 w 210"/>
                <a:gd name="T23" fmla="*/ 0 h 2507"/>
                <a:gd name="T24" fmla="*/ 1 w 210"/>
                <a:gd name="T25" fmla="*/ 0 h 2507"/>
                <a:gd name="T26" fmla="*/ 1 w 210"/>
                <a:gd name="T27" fmla="*/ 0 h 2507"/>
                <a:gd name="T28" fmla="*/ 1 w 210"/>
                <a:gd name="T29" fmla="*/ 0 h 2507"/>
                <a:gd name="T30" fmla="*/ 1 w 210"/>
                <a:gd name="T31" fmla="*/ 0 h 2507"/>
                <a:gd name="T32" fmla="*/ 1 w 210"/>
                <a:gd name="T33" fmla="*/ 0 h 2507"/>
                <a:gd name="T34" fmla="*/ 1 w 210"/>
                <a:gd name="T35" fmla="*/ 0 h 2507"/>
                <a:gd name="T36" fmla="*/ 1 w 210"/>
                <a:gd name="T37" fmla="*/ 0 h 2507"/>
                <a:gd name="T38" fmla="*/ 1 w 210"/>
                <a:gd name="T39" fmla="*/ 0 h 2507"/>
                <a:gd name="T40" fmla="*/ 1 w 210"/>
                <a:gd name="T41" fmla="*/ 0 h 2507"/>
                <a:gd name="T42" fmla="*/ 1 w 210"/>
                <a:gd name="T43" fmla="*/ 0 h 2507"/>
                <a:gd name="T44" fmla="*/ 1 w 210"/>
                <a:gd name="T45" fmla="*/ 0 h 2507"/>
                <a:gd name="T46" fmla="*/ 1 w 210"/>
                <a:gd name="T47" fmla="*/ 0 h 2507"/>
                <a:gd name="T48" fmla="*/ 1 w 210"/>
                <a:gd name="T49" fmla="*/ 0 h 2507"/>
                <a:gd name="T50" fmla="*/ 1 w 210"/>
                <a:gd name="T51" fmla="*/ 0 h 2507"/>
                <a:gd name="T52" fmla="*/ 1 w 210"/>
                <a:gd name="T53" fmla="*/ 0 h 2507"/>
                <a:gd name="T54" fmla="*/ 1 w 210"/>
                <a:gd name="T55" fmla="*/ 0 h 2507"/>
                <a:gd name="T56" fmla="*/ 1 w 210"/>
                <a:gd name="T57" fmla="*/ 0 h 2507"/>
                <a:gd name="T58" fmla="*/ 1 w 210"/>
                <a:gd name="T59" fmla="*/ 0 h 2507"/>
                <a:gd name="T60" fmla="*/ 1 w 210"/>
                <a:gd name="T61" fmla="*/ 0 h 2507"/>
                <a:gd name="T62" fmla="*/ 1 w 210"/>
                <a:gd name="T63" fmla="*/ 0 h 2507"/>
                <a:gd name="T64" fmla="*/ 1 w 210"/>
                <a:gd name="T65" fmla="*/ 0 h 2507"/>
                <a:gd name="T66" fmla="*/ 1 w 210"/>
                <a:gd name="T67" fmla="*/ 0 h 2507"/>
                <a:gd name="T68" fmla="*/ 1 w 210"/>
                <a:gd name="T69" fmla="*/ 0 h 2507"/>
                <a:gd name="T70" fmla="*/ 1 w 210"/>
                <a:gd name="T71" fmla="*/ 0 h 2507"/>
                <a:gd name="T72" fmla="*/ 1 w 210"/>
                <a:gd name="T73" fmla="*/ 0 h 2507"/>
                <a:gd name="T74" fmla="*/ 1 w 210"/>
                <a:gd name="T75" fmla="*/ 0 h 2507"/>
                <a:gd name="T76" fmla="*/ 1 w 210"/>
                <a:gd name="T77" fmla="*/ 0 h 2507"/>
                <a:gd name="T78" fmla="*/ 0 w 210"/>
                <a:gd name="T79" fmla="*/ 0 h 2507"/>
                <a:gd name="T80" fmla="*/ 0 w 210"/>
                <a:gd name="T81" fmla="*/ 0 h 2507"/>
                <a:gd name="T82" fmla="*/ 0 w 210"/>
                <a:gd name="T83" fmla="*/ 0 h 25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0"/>
                <a:gd name="T127" fmla="*/ 0 h 2507"/>
                <a:gd name="T128" fmla="*/ 210 w 210"/>
                <a:gd name="T129" fmla="*/ 2507 h 25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0" h="2507">
                  <a:moveTo>
                    <a:pt x="0" y="11"/>
                  </a:moveTo>
                  <a:lnTo>
                    <a:pt x="0" y="11"/>
                  </a:lnTo>
                  <a:lnTo>
                    <a:pt x="0" y="130"/>
                  </a:lnTo>
                  <a:lnTo>
                    <a:pt x="11" y="258"/>
                  </a:lnTo>
                  <a:lnTo>
                    <a:pt x="22" y="398"/>
                  </a:lnTo>
                  <a:lnTo>
                    <a:pt x="35" y="539"/>
                  </a:lnTo>
                  <a:lnTo>
                    <a:pt x="58" y="692"/>
                  </a:lnTo>
                  <a:lnTo>
                    <a:pt x="81" y="855"/>
                  </a:lnTo>
                  <a:lnTo>
                    <a:pt x="104" y="1032"/>
                  </a:lnTo>
                  <a:lnTo>
                    <a:pt x="128" y="1196"/>
                  </a:lnTo>
                  <a:lnTo>
                    <a:pt x="152" y="1371"/>
                  </a:lnTo>
                  <a:lnTo>
                    <a:pt x="163" y="1547"/>
                  </a:lnTo>
                  <a:lnTo>
                    <a:pt x="175" y="1711"/>
                  </a:lnTo>
                  <a:lnTo>
                    <a:pt x="187" y="1886"/>
                  </a:lnTo>
                  <a:lnTo>
                    <a:pt x="187" y="2051"/>
                  </a:lnTo>
                  <a:lnTo>
                    <a:pt x="175" y="2215"/>
                  </a:lnTo>
                  <a:lnTo>
                    <a:pt x="152" y="2367"/>
                  </a:lnTo>
                  <a:lnTo>
                    <a:pt x="128" y="2507"/>
                  </a:lnTo>
                  <a:lnTo>
                    <a:pt x="152" y="2507"/>
                  </a:lnTo>
                  <a:lnTo>
                    <a:pt x="175" y="2367"/>
                  </a:lnTo>
                  <a:lnTo>
                    <a:pt x="199" y="2215"/>
                  </a:lnTo>
                  <a:lnTo>
                    <a:pt x="210" y="2051"/>
                  </a:lnTo>
                  <a:lnTo>
                    <a:pt x="210" y="1886"/>
                  </a:lnTo>
                  <a:lnTo>
                    <a:pt x="210" y="1711"/>
                  </a:lnTo>
                  <a:lnTo>
                    <a:pt x="187" y="1547"/>
                  </a:lnTo>
                  <a:lnTo>
                    <a:pt x="175" y="1371"/>
                  </a:lnTo>
                  <a:lnTo>
                    <a:pt x="152" y="1196"/>
                  </a:lnTo>
                  <a:lnTo>
                    <a:pt x="128" y="1019"/>
                  </a:lnTo>
                  <a:lnTo>
                    <a:pt x="104" y="855"/>
                  </a:lnTo>
                  <a:lnTo>
                    <a:pt x="81" y="692"/>
                  </a:lnTo>
                  <a:lnTo>
                    <a:pt x="58" y="539"/>
                  </a:lnTo>
                  <a:lnTo>
                    <a:pt x="46" y="387"/>
                  </a:lnTo>
                  <a:lnTo>
                    <a:pt x="35" y="258"/>
                  </a:lnTo>
                  <a:lnTo>
                    <a:pt x="22" y="130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1" name="Freeform 217"/>
            <p:cNvSpPr>
              <a:spLocks/>
            </p:cNvSpPr>
            <p:nvPr/>
          </p:nvSpPr>
          <p:spPr bwMode="auto">
            <a:xfrm>
              <a:off x="4644" y="1487"/>
              <a:ext cx="141" cy="1060"/>
            </a:xfrm>
            <a:custGeom>
              <a:avLst/>
              <a:gdLst>
                <a:gd name="T0" fmla="*/ 1 w 281"/>
                <a:gd name="T1" fmla="*/ 1 h 2120"/>
                <a:gd name="T2" fmla="*/ 1 w 281"/>
                <a:gd name="T3" fmla="*/ 1 h 2120"/>
                <a:gd name="T4" fmla="*/ 1 w 281"/>
                <a:gd name="T5" fmla="*/ 1 h 2120"/>
                <a:gd name="T6" fmla="*/ 1 w 281"/>
                <a:gd name="T7" fmla="*/ 1 h 2120"/>
                <a:gd name="T8" fmla="*/ 1 w 281"/>
                <a:gd name="T9" fmla="*/ 1 h 2120"/>
                <a:gd name="T10" fmla="*/ 1 w 281"/>
                <a:gd name="T11" fmla="*/ 1 h 2120"/>
                <a:gd name="T12" fmla="*/ 1 w 281"/>
                <a:gd name="T13" fmla="*/ 1 h 2120"/>
                <a:gd name="T14" fmla="*/ 1 w 281"/>
                <a:gd name="T15" fmla="*/ 1 h 2120"/>
                <a:gd name="T16" fmla="*/ 1 w 281"/>
                <a:gd name="T17" fmla="*/ 1 h 2120"/>
                <a:gd name="T18" fmla="*/ 1 w 281"/>
                <a:gd name="T19" fmla="*/ 1 h 2120"/>
                <a:gd name="T20" fmla="*/ 1 w 281"/>
                <a:gd name="T21" fmla="*/ 1 h 2120"/>
                <a:gd name="T22" fmla="*/ 1 w 281"/>
                <a:gd name="T23" fmla="*/ 1 h 2120"/>
                <a:gd name="T24" fmla="*/ 1 w 281"/>
                <a:gd name="T25" fmla="*/ 1 h 2120"/>
                <a:gd name="T26" fmla="*/ 1 w 281"/>
                <a:gd name="T27" fmla="*/ 1 h 2120"/>
                <a:gd name="T28" fmla="*/ 1 w 281"/>
                <a:gd name="T29" fmla="*/ 1 h 2120"/>
                <a:gd name="T30" fmla="*/ 1 w 281"/>
                <a:gd name="T31" fmla="*/ 1 h 2120"/>
                <a:gd name="T32" fmla="*/ 1 w 281"/>
                <a:gd name="T33" fmla="*/ 1 h 2120"/>
                <a:gd name="T34" fmla="*/ 0 w 281"/>
                <a:gd name="T35" fmla="*/ 1 h 2120"/>
                <a:gd name="T36" fmla="*/ 1 w 281"/>
                <a:gd name="T37" fmla="*/ 1 h 2120"/>
                <a:gd name="T38" fmla="*/ 1 w 281"/>
                <a:gd name="T39" fmla="*/ 1 h 2120"/>
                <a:gd name="T40" fmla="*/ 1 w 281"/>
                <a:gd name="T41" fmla="*/ 1 h 2120"/>
                <a:gd name="T42" fmla="*/ 1 w 281"/>
                <a:gd name="T43" fmla="*/ 1 h 2120"/>
                <a:gd name="T44" fmla="*/ 1 w 281"/>
                <a:gd name="T45" fmla="*/ 1 h 2120"/>
                <a:gd name="T46" fmla="*/ 1 w 281"/>
                <a:gd name="T47" fmla="*/ 1 h 2120"/>
                <a:gd name="T48" fmla="*/ 1 w 281"/>
                <a:gd name="T49" fmla="*/ 1 h 2120"/>
                <a:gd name="T50" fmla="*/ 1 w 281"/>
                <a:gd name="T51" fmla="*/ 1 h 2120"/>
                <a:gd name="T52" fmla="*/ 1 w 281"/>
                <a:gd name="T53" fmla="*/ 1 h 2120"/>
                <a:gd name="T54" fmla="*/ 1 w 281"/>
                <a:gd name="T55" fmla="*/ 1 h 2120"/>
                <a:gd name="T56" fmla="*/ 1 w 281"/>
                <a:gd name="T57" fmla="*/ 1 h 2120"/>
                <a:gd name="T58" fmla="*/ 1 w 281"/>
                <a:gd name="T59" fmla="*/ 1 h 2120"/>
                <a:gd name="T60" fmla="*/ 1 w 281"/>
                <a:gd name="T61" fmla="*/ 1 h 2120"/>
                <a:gd name="T62" fmla="*/ 1 w 281"/>
                <a:gd name="T63" fmla="*/ 1 h 2120"/>
                <a:gd name="T64" fmla="*/ 1 w 281"/>
                <a:gd name="T65" fmla="*/ 1 h 2120"/>
                <a:gd name="T66" fmla="*/ 1 w 281"/>
                <a:gd name="T67" fmla="*/ 1 h 2120"/>
                <a:gd name="T68" fmla="*/ 1 w 281"/>
                <a:gd name="T69" fmla="*/ 1 h 2120"/>
                <a:gd name="T70" fmla="*/ 1 w 281"/>
                <a:gd name="T71" fmla="*/ 0 h 2120"/>
                <a:gd name="T72" fmla="*/ 1 w 281"/>
                <a:gd name="T73" fmla="*/ 1 h 2120"/>
                <a:gd name="T74" fmla="*/ 1 w 281"/>
                <a:gd name="T75" fmla="*/ 0 h 2120"/>
                <a:gd name="T76" fmla="*/ 1 w 281"/>
                <a:gd name="T77" fmla="*/ 0 h 2120"/>
                <a:gd name="T78" fmla="*/ 1 w 281"/>
                <a:gd name="T79" fmla="*/ 0 h 2120"/>
                <a:gd name="T80" fmla="*/ 1 w 281"/>
                <a:gd name="T81" fmla="*/ 1 h 2120"/>
                <a:gd name="T82" fmla="*/ 1 w 281"/>
                <a:gd name="T83" fmla="*/ 1 h 21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2120"/>
                <a:gd name="T128" fmla="*/ 281 w 281"/>
                <a:gd name="T129" fmla="*/ 2120 h 21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2120">
                  <a:moveTo>
                    <a:pt x="257" y="24"/>
                  </a:moveTo>
                  <a:lnTo>
                    <a:pt x="257" y="12"/>
                  </a:lnTo>
                  <a:lnTo>
                    <a:pt x="257" y="141"/>
                  </a:lnTo>
                  <a:lnTo>
                    <a:pt x="245" y="270"/>
                  </a:lnTo>
                  <a:lnTo>
                    <a:pt x="245" y="398"/>
                  </a:lnTo>
                  <a:lnTo>
                    <a:pt x="234" y="528"/>
                  </a:lnTo>
                  <a:lnTo>
                    <a:pt x="221" y="656"/>
                  </a:lnTo>
                  <a:lnTo>
                    <a:pt x="210" y="797"/>
                  </a:lnTo>
                  <a:lnTo>
                    <a:pt x="199" y="926"/>
                  </a:lnTo>
                  <a:lnTo>
                    <a:pt x="175" y="1055"/>
                  </a:lnTo>
                  <a:lnTo>
                    <a:pt x="163" y="1184"/>
                  </a:lnTo>
                  <a:lnTo>
                    <a:pt x="140" y="1313"/>
                  </a:lnTo>
                  <a:lnTo>
                    <a:pt x="117" y="1453"/>
                  </a:lnTo>
                  <a:lnTo>
                    <a:pt x="93" y="1582"/>
                  </a:lnTo>
                  <a:lnTo>
                    <a:pt x="70" y="1711"/>
                  </a:lnTo>
                  <a:lnTo>
                    <a:pt x="46" y="1852"/>
                  </a:lnTo>
                  <a:lnTo>
                    <a:pt x="22" y="1992"/>
                  </a:lnTo>
                  <a:lnTo>
                    <a:pt x="0" y="2120"/>
                  </a:lnTo>
                  <a:lnTo>
                    <a:pt x="22" y="2120"/>
                  </a:lnTo>
                  <a:lnTo>
                    <a:pt x="46" y="1992"/>
                  </a:lnTo>
                  <a:lnTo>
                    <a:pt x="70" y="1852"/>
                  </a:lnTo>
                  <a:lnTo>
                    <a:pt x="104" y="1722"/>
                  </a:lnTo>
                  <a:lnTo>
                    <a:pt x="117" y="1582"/>
                  </a:lnTo>
                  <a:lnTo>
                    <a:pt x="140" y="1453"/>
                  </a:lnTo>
                  <a:lnTo>
                    <a:pt x="163" y="1324"/>
                  </a:lnTo>
                  <a:lnTo>
                    <a:pt x="187" y="1184"/>
                  </a:lnTo>
                  <a:lnTo>
                    <a:pt x="210" y="1055"/>
                  </a:lnTo>
                  <a:lnTo>
                    <a:pt x="221" y="926"/>
                  </a:lnTo>
                  <a:lnTo>
                    <a:pt x="234" y="797"/>
                  </a:lnTo>
                  <a:lnTo>
                    <a:pt x="245" y="656"/>
                  </a:lnTo>
                  <a:lnTo>
                    <a:pt x="257" y="528"/>
                  </a:lnTo>
                  <a:lnTo>
                    <a:pt x="269" y="398"/>
                  </a:lnTo>
                  <a:lnTo>
                    <a:pt x="281" y="270"/>
                  </a:lnTo>
                  <a:lnTo>
                    <a:pt x="281" y="141"/>
                  </a:lnTo>
                  <a:lnTo>
                    <a:pt x="281" y="12"/>
                  </a:lnTo>
                  <a:lnTo>
                    <a:pt x="281" y="0"/>
                  </a:lnTo>
                  <a:lnTo>
                    <a:pt x="281" y="12"/>
                  </a:lnTo>
                  <a:lnTo>
                    <a:pt x="281" y="0"/>
                  </a:lnTo>
                  <a:lnTo>
                    <a:pt x="269" y="0"/>
                  </a:lnTo>
                  <a:lnTo>
                    <a:pt x="257" y="0"/>
                  </a:lnTo>
                  <a:lnTo>
                    <a:pt x="257" y="12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2" name="Freeform 218"/>
            <p:cNvSpPr>
              <a:spLocks/>
            </p:cNvSpPr>
            <p:nvPr/>
          </p:nvSpPr>
          <p:spPr bwMode="auto">
            <a:xfrm>
              <a:off x="4451" y="1247"/>
              <a:ext cx="334" cy="252"/>
            </a:xfrm>
            <a:custGeom>
              <a:avLst/>
              <a:gdLst>
                <a:gd name="T0" fmla="*/ 1 w 668"/>
                <a:gd name="T1" fmla="*/ 1 h 504"/>
                <a:gd name="T2" fmla="*/ 0 w 668"/>
                <a:gd name="T3" fmla="*/ 1 h 504"/>
                <a:gd name="T4" fmla="*/ 1 w 668"/>
                <a:gd name="T5" fmla="*/ 1 h 504"/>
                <a:gd name="T6" fmla="*/ 1 w 668"/>
                <a:gd name="T7" fmla="*/ 1 h 504"/>
                <a:gd name="T8" fmla="*/ 1 w 668"/>
                <a:gd name="T9" fmla="*/ 1 h 504"/>
                <a:gd name="T10" fmla="*/ 1 w 668"/>
                <a:gd name="T11" fmla="*/ 1 h 504"/>
                <a:gd name="T12" fmla="*/ 1 w 668"/>
                <a:gd name="T13" fmla="*/ 1 h 504"/>
                <a:gd name="T14" fmla="*/ 1 w 668"/>
                <a:gd name="T15" fmla="*/ 1 h 504"/>
                <a:gd name="T16" fmla="*/ 1 w 668"/>
                <a:gd name="T17" fmla="*/ 1 h 504"/>
                <a:gd name="T18" fmla="*/ 1 w 668"/>
                <a:gd name="T19" fmla="*/ 1 h 504"/>
                <a:gd name="T20" fmla="*/ 1 w 668"/>
                <a:gd name="T21" fmla="*/ 1 h 504"/>
                <a:gd name="T22" fmla="*/ 1 w 668"/>
                <a:gd name="T23" fmla="*/ 1 h 504"/>
                <a:gd name="T24" fmla="*/ 1 w 668"/>
                <a:gd name="T25" fmla="*/ 1 h 504"/>
                <a:gd name="T26" fmla="*/ 1 w 668"/>
                <a:gd name="T27" fmla="*/ 1 h 504"/>
                <a:gd name="T28" fmla="*/ 1 w 668"/>
                <a:gd name="T29" fmla="*/ 1 h 504"/>
                <a:gd name="T30" fmla="*/ 1 w 668"/>
                <a:gd name="T31" fmla="*/ 1 h 504"/>
                <a:gd name="T32" fmla="*/ 1 w 668"/>
                <a:gd name="T33" fmla="*/ 1 h 504"/>
                <a:gd name="T34" fmla="*/ 1 w 668"/>
                <a:gd name="T35" fmla="*/ 1 h 504"/>
                <a:gd name="T36" fmla="*/ 1 w 668"/>
                <a:gd name="T37" fmla="*/ 1 h 504"/>
                <a:gd name="T38" fmla="*/ 1 w 668"/>
                <a:gd name="T39" fmla="*/ 1 h 504"/>
                <a:gd name="T40" fmla="*/ 1 w 668"/>
                <a:gd name="T41" fmla="*/ 1 h 504"/>
                <a:gd name="T42" fmla="*/ 1 w 668"/>
                <a:gd name="T43" fmla="*/ 1 h 504"/>
                <a:gd name="T44" fmla="*/ 1 w 668"/>
                <a:gd name="T45" fmla="*/ 1 h 504"/>
                <a:gd name="T46" fmla="*/ 1 w 668"/>
                <a:gd name="T47" fmla="*/ 1 h 504"/>
                <a:gd name="T48" fmla="*/ 1 w 668"/>
                <a:gd name="T49" fmla="*/ 1 h 504"/>
                <a:gd name="T50" fmla="*/ 1 w 668"/>
                <a:gd name="T51" fmla="*/ 1 h 504"/>
                <a:gd name="T52" fmla="*/ 1 w 668"/>
                <a:gd name="T53" fmla="*/ 1 h 504"/>
                <a:gd name="T54" fmla="*/ 1 w 668"/>
                <a:gd name="T55" fmla="*/ 1 h 504"/>
                <a:gd name="T56" fmla="*/ 1 w 668"/>
                <a:gd name="T57" fmla="*/ 1 h 504"/>
                <a:gd name="T58" fmla="*/ 1 w 668"/>
                <a:gd name="T59" fmla="*/ 1 h 504"/>
                <a:gd name="T60" fmla="*/ 1 w 668"/>
                <a:gd name="T61" fmla="*/ 1 h 504"/>
                <a:gd name="T62" fmla="*/ 1 w 668"/>
                <a:gd name="T63" fmla="*/ 1 h 504"/>
                <a:gd name="T64" fmla="*/ 1 w 668"/>
                <a:gd name="T65" fmla="*/ 1 h 504"/>
                <a:gd name="T66" fmla="*/ 1 w 668"/>
                <a:gd name="T67" fmla="*/ 1 h 504"/>
                <a:gd name="T68" fmla="*/ 1 w 668"/>
                <a:gd name="T69" fmla="*/ 0 h 504"/>
                <a:gd name="T70" fmla="*/ 1 w 668"/>
                <a:gd name="T71" fmla="*/ 0 h 504"/>
                <a:gd name="T72" fmla="*/ 1 w 668"/>
                <a:gd name="T73" fmla="*/ 0 h 504"/>
                <a:gd name="T74" fmla="*/ 0 w 668"/>
                <a:gd name="T75" fmla="*/ 0 h 504"/>
                <a:gd name="T76" fmla="*/ 0 w 668"/>
                <a:gd name="T77" fmla="*/ 1 h 504"/>
                <a:gd name="T78" fmla="*/ 0 w 668"/>
                <a:gd name="T79" fmla="*/ 1 h 504"/>
                <a:gd name="T80" fmla="*/ 0 w 668"/>
                <a:gd name="T81" fmla="*/ 1 h 504"/>
                <a:gd name="T82" fmla="*/ 1 w 668"/>
                <a:gd name="T83" fmla="*/ 1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8"/>
                <a:gd name="T127" fmla="*/ 0 h 504"/>
                <a:gd name="T128" fmla="*/ 668 w 668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8" h="504">
                  <a:moveTo>
                    <a:pt x="11" y="35"/>
                  </a:moveTo>
                  <a:lnTo>
                    <a:pt x="0" y="24"/>
                  </a:lnTo>
                  <a:lnTo>
                    <a:pt x="46" y="47"/>
                  </a:lnTo>
                  <a:lnTo>
                    <a:pt x="82" y="70"/>
                  </a:lnTo>
                  <a:lnTo>
                    <a:pt x="128" y="106"/>
                  </a:lnTo>
                  <a:lnTo>
                    <a:pt x="175" y="129"/>
                  </a:lnTo>
                  <a:lnTo>
                    <a:pt x="223" y="152"/>
                  </a:lnTo>
                  <a:lnTo>
                    <a:pt x="269" y="188"/>
                  </a:lnTo>
                  <a:lnTo>
                    <a:pt x="316" y="210"/>
                  </a:lnTo>
                  <a:lnTo>
                    <a:pt x="351" y="246"/>
                  </a:lnTo>
                  <a:lnTo>
                    <a:pt x="398" y="270"/>
                  </a:lnTo>
                  <a:lnTo>
                    <a:pt x="445" y="305"/>
                  </a:lnTo>
                  <a:lnTo>
                    <a:pt x="480" y="340"/>
                  </a:lnTo>
                  <a:lnTo>
                    <a:pt x="515" y="375"/>
                  </a:lnTo>
                  <a:lnTo>
                    <a:pt x="550" y="398"/>
                  </a:lnTo>
                  <a:lnTo>
                    <a:pt x="586" y="433"/>
                  </a:lnTo>
                  <a:lnTo>
                    <a:pt x="621" y="469"/>
                  </a:lnTo>
                  <a:lnTo>
                    <a:pt x="644" y="504"/>
                  </a:lnTo>
                  <a:lnTo>
                    <a:pt x="668" y="480"/>
                  </a:lnTo>
                  <a:lnTo>
                    <a:pt x="632" y="445"/>
                  </a:lnTo>
                  <a:lnTo>
                    <a:pt x="608" y="422"/>
                  </a:lnTo>
                  <a:lnTo>
                    <a:pt x="574" y="387"/>
                  </a:lnTo>
                  <a:lnTo>
                    <a:pt x="539" y="351"/>
                  </a:lnTo>
                  <a:lnTo>
                    <a:pt x="491" y="316"/>
                  </a:lnTo>
                  <a:lnTo>
                    <a:pt x="457" y="281"/>
                  </a:lnTo>
                  <a:lnTo>
                    <a:pt x="409" y="258"/>
                  </a:lnTo>
                  <a:lnTo>
                    <a:pt x="363" y="223"/>
                  </a:lnTo>
                  <a:lnTo>
                    <a:pt x="327" y="188"/>
                  </a:lnTo>
                  <a:lnTo>
                    <a:pt x="281" y="164"/>
                  </a:lnTo>
                  <a:lnTo>
                    <a:pt x="234" y="129"/>
                  </a:lnTo>
                  <a:lnTo>
                    <a:pt x="187" y="106"/>
                  </a:lnTo>
                  <a:lnTo>
                    <a:pt x="140" y="82"/>
                  </a:lnTo>
                  <a:lnTo>
                    <a:pt x="93" y="59"/>
                  </a:lnTo>
                  <a:lnTo>
                    <a:pt x="58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3" name="Freeform 219"/>
            <p:cNvSpPr>
              <a:spLocks/>
            </p:cNvSpPr>
            <p:nvPr/>
          </p:nvSpPr>
          <p:spPr bwMode="auto">
            <a:xfrm>
              <a:off x="2840" y="1264"/>
              <a:ext cx="140" cy="288"/>
            </a:xfrm>
            <a:custGeom>
              <a:avLst/>
              <a:gdLst>
                <a:gd name="T0" fmla="*/ 0 w 282"/>
                <a:gd name="T1" fmla="*/ 1 h 575"/>
                <a:gd name="T2" fmla="*/ 0 w 282"/>
                <a:gd name="T3" fmla="*/ 1 h 575"/>
                <a:gd name="T4" fmla="*/ 0 w 282"/>
                <a:gd name="T5" fmla="*/ 1 h 575"/>
                <a:gd name="T6" fmla="*/ 0 w 282"/>
                <a:gd name="T7" fmla="*/ 1 h 575"/>
                <a:gd name="T8" fmla="*/ 0 w 282"/>
                <a:gd name="T9" fmla="*/ 1 h 575"/>
                <a:gd name="T10" fmla="*/ 0 w 282"/>
                <a:gd name="T11" fmla="*/ 1 h 575"/>
                <a:gd name="T12" fmla="*/ 0 w 282"/>
                <a:gd name="T13" fmla="*/ 0 h 575"/>
                <a:gd name="T14" fmla="*/ 0 w 282"/>
                <a:gd name="T15" fmla="*/ 0 h 575"/>
                <a:gd name="T16" fmla="*/ 0 w 282"/>
                <a:gd name="T17" fmla="*/ 0 h 575"/>
                <a:gd name="T18" fmla="*/ 0 w 282"/>
                <a:gd name="T19" fmla="*/ 1 h 575"/>
                <a:gd name="T20" fmla="*/ 0 w 282"/>
                <a:gd name="T21" fmla="*/ 1 h 575"/>
                <a:gd name="T22" fmla="*/ 0 w 282"/>
                <a:gd name="T23" fmla="*/ 1 h 575"/>
                <a:gd name="T24" fmla="*/ 0 w 282"/>
                <a:gd name="T25" fmla="*/ 1 h 575"/>
                <a:gd name="T26" fmla="*/ 0 w 282"/>
                <a:gd name="T27" fmla="*/ 1 h 575"/>
                <a:gd name="T28" fmla="*/ 0 w 282"/>
                <a:gd name="T29" fmla="*/ 1 h 575"/>
                <a:gd name="T30" fmla="*/ 0 w 282"/>
                <a:gd name="T31" fmla="*/ 1 h 575"/>
                <a:gd name="T32" fmla="*/ 0 w 282"/>
                <a:gd name="T33" fmla="*/ 1 h 575"/>
                <a:gd name="T34" fmla="*/ 0 w 282"/>
                <a:gd name="T35" fmla="*/ 1 h 575"/>
                <a:gd name="T36" fmla="*/ 0 w 282"/>
                <a:gd name="T37" fmla="*/ 1 h 575"/>
                <a:gd name="T38" fmla="*/ 0 w 282"/>
                <a:gd name="T39" fmla="*/ 1 h 575"/>
                <a:gd name="T40" fmla="*/ 0 w 282"/>
                <a:gd name="T41" fmla="*/ 1 h 575"/>
                <a:gd name="T42" fmla="*/ 0 w 282"/>
                <a:gd name="T43" fmla="*/ 1 h 575"/>
                <a:gd name="T44" fmla="*/ 0 w 282"/>
                <a:gd name="T45" fmla="*/ 1 h 575"/>
                <a:gd name="T46" fmla="*/ 0 w 282"/>
                <a:gd name="T47" fmla="*/ 1 h 575"/>
                <a:gd name="T48" fmla="*/ 0 w 282"/>
                <a:gd name="T49" fmla="*/ 1 h 575"/>
                <a:gd name="T50" fmla="*/ 0 w 282"/>
                <a:gd name="T51" fmla="*/ 1 h 575"/>
                <a:gd name="T52" fmla="*/ 0 w 282"/>
                <a:gd name="T53" fmla="*/ 1 h 575"/>
                <a:gd name="T54" fmla="*/ 0 w 282"/>
                <a:gd name="T55" fmla="*/ 1 h 575"/>
                <a:gd name="T56" fmla="*/ 0 w 282"/>
                <a:gd name="T57" fmla="*/ 1 h 575"/>
                <a:gd name="T58" fmla="*/ 0 w 282"/>
                <a:gd name="T59" fmla="*/ 1 h 575"/>
                <a:gd name="T60" fmla="*/ 0 w 282"/>
                <a:gd name="T61" fmla="*/ 1 h 575"/>
                <a:gd name="T62" fmla="*/ 0 w 282"/>
                <a:gd name="T63" fmla="*/ 1 h 575"/>
                <a:gd name="T64" fmla="*/ 0 w 282"/>
                <a:gd name="T65" fmla="*/ 1 h 575"/>
                <a:gd name="T66" fmla="*/ 0 w 282"/>
                <a:gd name="T67" fmla="*/ 1 h 575"/>
                <a:gd name="T68" fmla="*/ 0 w 282"/>
                <a:gd name="T69" fmla="*/ 1 h 575"/>
                <a:gd name="T70" fmla="*/ 0 w 282"/>
                <a:gd name="T71" fmla="*/ 1 h 575"/>
                <a:gd name="T72" fmla="*/ 0 w 282"/>
                <a:gd name="T73" fmla="*/ 1 h 575"/>
                <a:gd name="T74" fmla="*/ 0 w 282"/>
                <a:gd name="T75" fmla="*/ 1 h 575"/>
                <a:gd name="T76" fmla="*/ 0 w 282"/>
                <a:gd name="T77" fmla="*/ 1 h 575"/>
                <a:gd name="T78" fmla="*/ 0 w 282"/>
                <a:gd name="T79" fmla="*/ 1 h 575"/>
                <a:gd name="T80" fmla="*/ 0 w 282"/>
                <a:gd name="T81" fmla="*/ 1 h 5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2"/>
                <a:gd name="T124" fmla="*/ 0 h 575"/>
                <a:gd name="T125" fmla="*/ 282 w 282"/>
                <a:gd name="T126" fmla="*/ 575 h 5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2" h="575">
                  <a:moveTo>
                    <a:pt x="24" y="94"/>
                  </a:moveTo>
                  <a:lnTo>
                    <a:pt x="35" y="71"/>
                  </a:lnTo>
                  <a:lnTo>
                    <a:pt x="59" y="47"/>
                  </a:lnTo>
                  <a:lnTo>
                    <a:pt x="71" y="35"/>
                  </a:lnTo>
                  <a:lnTo>
                    <a:pt x="95" y="12"/>
                  </a:lnTo>
                  <a:lnTo>
                    <a:pt x="117" y="12"/>
                  </a:lnTo>
                  <a:lnTo>
                    <a:pt x="130" y="0"/>
                  </a:lnTo>
                  <a:lnTo>
                    <a:pt x="153" y="0"/>
                  </a:lnTo>
                  <a:lnTo>
                    <a:pt x="176" y="0"/>
                  </a:lnTo>
                  <a:lnTo>
                    <a:pt x="188" y="12"/>
                  </a:lnTo>
                  <a:lnTo>
                    <a:pt x="212" y="12"/>
                  </a:lnTo>
                  <a:lnTo>
                    <a:pt x="223" y="35"/>
                  </a:lnTo>
                  <a:lnTo>
                    <a:pt x="247" y="47"/>
                  </a:lnTo>
                  <a:lnTo>
                    <a:pt x="258" y="71"/>
                  </a:lnTo>
                  <a:lnTo>
                    <a:pt x="270" y="94"/>
                  </a:lnTo>
                  <a:lnTo>
                    <a:pt x="282" y="106"/>
                  </a:lnTo>
                  <a:lnTo>
                    <a:pt x="282" y="129"/>
                  </a:lnTo>
                  <a:lnTo>
                    <a:pt x="282" y="199"/>
                  </a:lnTo>
                  <a:lnTo>
                    <a:pt x="282" y="270"/>
                  </a:lnTo>
                  <a:lnTo>
                    <a:pt x="270" y="340"/>
                  </a:lnTo>
                  <a:lnTo>
                    <a:pt x="258" y="410"/>
                  </a:lnTo>
                  <a:lnTo>
                    <a:pt x="258" y="434"/>
                  </a:lnTo>
                  <a:lnTo>
                    <a:pt x="247" y="457"/>
                  </a:lnTo>
                  <a:lnTo>
                    <a:pt x="247" y="480"/>
                  </a:lnTo>
                  <a:lnTo>
                    <a:pt x="223" y="504"/>
                  </a:lnTo>
                  <a:lnTo>
                    <a:pt x="212" y="527"/>
                  </a:lnTo>
                  <a:lnTo>
                    <a:pt x="199" y="539"/>
                  </a:lnTo>
                  <a:lnTo>
                    <a:pt x="176" y="551"/>
                  </a:lnTo>
                  <a:lnTo>
                    <a:pt x="165" y="562"/>
                  </a:lnTo>
                  <a:lnTo>
                    <a:pt x="141" y="575"/>
                  </a:lnTo>
                  <a:lnTo>
                    <a:pt x="117" y="575"/>
                  </a:lnTo>
                  <a:lnTo>
                    <a:pt x="95" y="575"/>
                  </a:lnTo>
                  <a:lnTo>
                    <a:pt x="82" y="562"/>
                  </a:lnTo>
                  <a:lnTo>
                    <a:pt x="59" y="551"/>
                  </a:lnTo>
                  <a:lnTo>
                    <a:pt x="35" y="527"/>
                  </a:lnTo>
                  <a:lnTo>
                    <a:pt x="24" y="516"/>
                  </a:lnTo>
                  <a:lnTo>
                    <a:pt x="0" y="480"/>
                  </a:lnTo>
                  <a:lnTo>
                    <a:pt x="13" y="387"/>
                  </a:lnTo>
                  <a:lnTo>
                    <a:pt x="24" y="281"/>
                  </a:lnTo>
                  <a:lnTo>
                    <a:pt x="24" y="175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4" name="Freeform 220"/>
            <p:cNvSpPr>
              <a:spLocks/>
            </p:cNvSpPr>
            <p:nvPr/>
          </p:nvSpPr>
          <p:spPr bwMode="auto">
            <a:xfrm>
              <a:off x="2846" y="1259"/>
              <a:ext cx="88" cy="58"/>
            </a:xfrm>
            <a:custGeom>
              <a:avLst/>
              <a:gdLst>
                <a:gd name="T0" fmla="*/ 1 w 175"/>
                <a:gd name="T1" fmla="*/ 0 h 117"/>
                <a:gd name="T2" fmla="*/ 1 w 175"/>
                <a:gd name="T3" fmla="*/ 0 h 117"/>
                <a:gd name="T4" fmla="*/ 1 w 175"/>
                <a:gd name="T5" fmla="*/ 0 h 117"/>
                <a:gd name="T6" fmla="*/ 1 w 175"/>
                <a:gd name="T7" fmla="*/ 0 h 117"/>
                <a:gd name="T8" fmla="*/ 1 w 175"/>
                <a:gd name="T9" fmla="*/ 0 h 117"/>
                <a:gd name="T10" fmla="*/ 1 w 175"/>
                <a:gd name="T11" fmla="*/ 0 h 117"/>
                <a:gd name="T12" fmla="*/ 1 w 175"/>
                <a:gd name="T13" fmla="*/ 0 h 117"/>
                <a:gd name="T14" fmla="*/ 1 w 175"/>
                <a:gd name="T15" fmla="*/ 0 h 117"/>
                <a:gd name="T16" fmla="*/ 1 w 175"/>
                <a:gd name="T17" fmla="*/ 0 h 117"/>
                <a:gd name="T18" fmla="*/ 0 w 175"/>
                <a:gd name="T19" fmla="*/ 0 h 117"/>
                <a:gd name="T20" fmla="*/ 1 w 175"/>
                <a:gd name="T21" fmla="*/ 0 h 117"/>
                <a:gd name="T22" fmla="*/ 1 w 175"/>
                <a:gd name="T23" fmla="*/ 0 h 117"/>
                <a:gd name="T24" fmla="*/ 1 w 175"/>
                <a:gd name="T25" fmla="*/ 0 h 117"/>
                <a:gd name="T26" fmla="*/ 1 w 175"/>
                <a:gd name="T27" fmla="*/ 0 h 117"/>
                <a:gd name="T28" fmla="*/ 1 w 175"/>
                <a:gd name="T29" fmla="*/ 0 h 117"/>
                <a:gd name="T30" fmla="*/ 1 w 175"/>
                <a:gd name="T31" fmla="*/ 0 h 117"/>
                <a:gd name="T32" fmla="*/ 1 w 175"/>
                <a:gd name="T33" fmla="*/ 0 h 117"/>
                <a:gd name="T34" fmla="*/ 1 w 175"/>
                <a:gd name="T35" fmla="*/ 0 h 117"/>
                <a:gd name="T36" fmla="*/ 1 w 175"/>
                <a:gd name="T37" fmla="*/ 0 h 117"/>
                <a:gd name="T38" fmla="*/ 1 w 175"/>
                <a:gd name="T39" fmla="*/ 0 h 117"/>
                <a:gd name="T40" fmla="*/ 1 w 175"/>
                <a:gd name="T41" fmla="*/ 0 h 117"/>
                <a:gd name="T42" fmla="*/ 1 w 175"/>
                <a:gd name="T43" fmla="*/ 0 h 117"/>
                <a:gd name="T44" fmla="*/ 1 w 175"/>
                <a:gd name="T45" fmla="*/ 0 h 117"/>
                <a:gd name="T46" fmla="*/ 1 w 175"/>
                <a:gd name="T47" fmla="*/ 0 h 117"/>
                <a:gd name="T48" fmla="*/ 1 w 175"/>
                <a:gd name="T49" fmla="*/ 0 h 117"/>
                <a:gd name="T50" fmla="*/ 1 w 175"/>
                <a:gd name="T51" fmla="*/ 0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117"/>
                <a:gd name="T80" fmla="*/ 175 w 175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117">
                  <a:moveTo>
                    <a:pt x="163" y="0"/>
                  </a:moveTo>
                  <a:lnTo>
                    <a:pt x="163" y="0"/>
                  </a:lnTo>
                  <a:lnTo>
                    <a:pt x="140" y="0"/>
                  </a:lnTo>
                  <a:lnTo>
                    <a:pt x="117" y="0"/>
                  </a:lnTo>
                  <a:lnTo>
                    <a:pt x="93" y="11"/>
                  </a:lnTo>
                  <a:lnTo>
                    <a:pt x="69" y="11"/>
                  </a:lnTo>
                  <a:lnTo>
                    <a:pt x="58" y="35"/>
                  </a:lnTo>
                  <a:lnTo>
                    <a:pt x="35" y="46"/>
                  </a:lnTo>
                  <a:lnTo>
                    <a:pt x="11" y="69"/>
                  </a:lnTo>
                  <a:lnTo>
                    <a:pt x="0" y="105"/>
                  </a:lnTo>
                  <a:lnTo>
                    <a:pt x="22" y="117"/>
                  </a:lnTo>
                  <a:lnTo>
                    <a:pt x="35" y="93"/>
                  </a:lnTo>
                  <a:lnTo>
                    <a:pt x="46" y="69"/>
                  </a:lnTo>
                  <a:lnTo>
                    <a:pt x="69" y="46"/>
                  </a:lnTo>
                  <a:lnTo>
                    <a:pt x="82" y="35"/>
                  </a:lnTo>
                  <a:lnTo>
                    <a:pt x="104" y="35"/>
                  </a:lnTo>
                  <a:lnTo>
                    <a:pt x="128" y="23"/>
                  </a:lnTo>
                  <a:lnTo>
                    <a:pt x="140" y="23"/>
                  </a:lnTo>
                  <a:lnTo>
                    <a:pt x="163" y="23"/>
                  </a:lnTo>
                  <a:lnTo>
                    <a:pt x="175" y="11"/>
                  </a:lnTo>
                  <a:lnTo>
                    <a:pt x="163" y="1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5" name="Freeform 221"/>
            <p:cNvSpPr>
              <a:spLocks/>
            </p:cNvSpPr>
            <p:nvPr/>
          </p:nvSpPr>
          <p:spPr bwMode="auto">
            <a:xfrm>
              <a:off x="2927" y="1259"/>
              <a:ext cx="59" cy="76"/>
            </a:xfrm>
            <a:custGeom>
              <a:avLst/>
              <a:gdLst>
                <a:gd name="T0" fmla="*/ 1 w 118"/>
                <a:gd name="T1" fmla="*/ 1 h 152"/>
                <a:gd name="T2" fmla="*/ 1 w 118"/>
                <a:gd name="T3" fmla="*/ 1 h 152"/>
                <a:gd name="T4" fmla="*/ 1 w 118"/>
                <a:gd name="T5" fmla="*/ 1 h 152"/>
                <a:gd name="T6" fmla="*/ 1 w 118"/>
                <a:gd name="T7" fmla="*/ 1 h 152"/>
                <a:gd name="T8" fmla="*/ 1 w 118"/>
                <a:gd name="T9" fmla="*/ 1 h 152"/>
                <a:gd name="T10" fmla="*/ 1 w 118"/>
                <a:gd name="T11" fmla="*/ 1 h 152"/>
                <a:gd name="T12" fmla="*/ 1 w 118"/>
                <a:gd name="T13" fmla="*/ 1 h 152"/>
                <a:gd name="T14" fmla="*/ 1 w 118"/>
                <a:gd name="T15" fmla="*/ 1 h 152"/>
                <a:gd name="T16" fmla="*/ 1 w 118"/>
                <a:gd name="T17" fmla="*/ 1 h 152"/>
                <a:gd name="T18" fmla="*/ 0 w 118"/>
                <a:gd name="T19" fmla="*/ 0 h 152"/>
                <a:gd name="T20" fmla="*/ 0 w 118"/>
                <a:gd name="T21" fmla="*/ 1 h 152"/>
                <a:gd name="T22" fmla="*/ 1 w 118"/>
                <a:gd name="T23" fmla="*/ 1 h 152"/>
                <a:gd name="T24" fmla="*/ 1 w 118"/>
                <a:gd name="T25" fmla="*/ 1 h 152"/>
                <a:gd name="T26" fmla="*/ 1 w 118"/>
                <a:gd name="T27" fmla="*/ 1 h 152"/>
                <a:gd name="T28" fmla="*/ 1 w 118"/>
                <a:gd name="T29" fmla="*/ 1 h 152"/>
                <a:gd name="T30" fmla="*/ 1 w 118"/>
                <a:gd name="T31" fmla="*/ 1 h 152"/>
                <a:gd name="T32" fmla="*/ 1 w 118"/>
                <a:gd name="T33" fmla="*/ 1 h 152"/>
                <a:gd name="T34" fmla="*/ 1 w 118"/>
                <a:gd name="T35" fmla="*/ 1 h 152"/>
                <a:gd name="T36" fmla="*/ 1 w 118"/>
                <a:gd name="T37" fmla="*/ 1 h 152"/>
                <a:gd name="T38" fmla="*/ 1 w 118"/>
                <a:gd name="T39" fmla="*/ 1 h 152"/>
                <a:gd name="T40" fmla="*/ 1 w 118"/>
                <a:gd name="T41" fmla="*/ 1 h 152"/>
                <a:gd name="T42" fmla="*/ 1 w 118"/>
                <a:gd name="T43" fmla="*/ 1 h 152"/>
                <a:gd name="T44" fmla="*/ 1 w 118"/>
                <a:gd name="T45" fmla="*/ 1 h 152"/>
                <a:gd name="T46" fmla="*/ 1 w 118"/>
                <a:gd name="T47" fmla="*/ 1 h 152"/>
                <a:gd name="T48" fmla="*/ 1 w 118"/>
                <a:gd name="T49" fmla="*/ 1 h 152"/>
                <a:gd name="T50" fmla="*/ 1 w 118"/>
                <a:gd name="T51" fmla="*/ 1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52"/>
                <a:gd name="T80" fmla="*/ 118 w 118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52">
                  <a:moveTo>
                    <a:pt x="118" y="140"/>
                  </a:moveTo>
                  <a:lnTo>
                    <a:pt x="118" y="140"/>
                  </a:lnTo>
                  <a:lnTo>
                    <a:pt x="118" y="117"/>
                  </a:lnTo>
                  <a:lnTo>
                    <a:pt x="106" y="93"/>
                  </a:lnTo>
                  <a:lnTo>
                    <a:pt x="94" y="69"/>
                  </a:lnTo>
                  <a:lnTo>
                    <a:pt x="71" y="46"/>
                  </a:lnTo>
                  <a:lnTo>
                    <a:pt x="59" y="35"/>
                  </a:lnTo>
                  <a:lnTo>
                    <a:pt x="36" y="23"/>
                  </a:lnTo>
                  <a:lnTo>
                    <a:pt x="23" y="1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2" y="35"/>
                  </a:lnTo>
                  <a:lnTo>
                    <a:pt x="23" y="35"/>
                  </a:lnTo>
                  <a:lnTo>
                    <a:pt x="47" y="46"/>
                  </a:lnTo>
                  <a:lnTo>
                    <a:pt x="59" y="69"/>
                  </a:lnTo>
                  <a:lnTo>
                    <a:pt x="71" y="82"/>
                  </a:lnTo>
                  <a:lnTo>
                    <a:pt x="82" y="105"/>
                  </a:lnTo>
                  <a:lnTo>
                    <a:pt x="82" y="128"/>
                  </a:lnTo>
                  <a:lnTo>
                    <a:pt x="94" y="140"/>
                  </a:lnTo>
                  <a:lnTo>
                    <a:pt x="94" y="152"/>
                  </a:lnTo>
                  <a:lnTo>
                    <a:pt x="106" y="152"/>
                  </a:lnTo>
                  <a:lnTo>
                    <a:pt x="118" y="152"/>
                  </a:lnTo>
                  <a:lnTo>
                    <a:pt x="118" y="14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6" name="Freeform 222"/>
            <p:cNvSpPr>
              <a:spLocks/>
            </p:cNvSpPr>
            <p:nvPr/>
          </p:nvSpPr>
          <p:spPr bwMode="auto">
            <a:xfrm>
              <a:off x="2963" y="1329"/>
              <a:ext cx="23" cy="146"/>
            </a:xfrm>
            <a:custGeom>
              <a:avLst/>
              <a:gdLst>
                <a:gd name="T0" fmla="*/ 0 w 47"/>
                <a:gd name="T1" fmla="*/ 0 h 293"/>
                <a:gd name="T2" fmla="*/ 0 w 47"/>
                <a:gd name="T3" fmla="*/ 0 h 293"/>
                <a:gd name="T4" fmla="*/ 0 w 47"/>
                <a:gd name="T5" fmla="*/ 0 h 293"/>
                <a:gd name="T6" fmla="*/ 0 w 47"/>
                <a:gd name="T7" fmla="*/ 0 h 293"/>
                <a:gd name="T8" fmla="*/ 0 w 47"/>
                <a:gd name="T9" fmla="*/ 0 h 293"/>
                <a:gd name="T10" fmla="*/ 0 w 47"/>
                <a:gd name="T11" fmla="*/ 0 h 293"/>
                <a:gd name="T12" fmla="*/ 0 w 47"/>
                <a:gd name="T13" fmla="*/ 0 h 293"/>
                <a:gd name="T14" fmla="*/ 0 w 47"/>
                <a:gd name="T15" fmla="*/ 0 h 293"/>
                <a:gd name="T16" fmla="*/ 0 w 47"/>
                <a:gd name="T17" fmla="*/ 0 h 293"/>
                <a:gd name="T18" fmla="*/ 0 w 47"/>
                <a:gd name="T19" fmla="*/ 0 h 293"/>
                <a:gd name="T20" fmla="*/ 0 w 47"/>
                <a:gd name="T21" fmla="*/ 0 h 293"/>
                <a:gd name="T22" fmla="*/ 0 w 47"/>
                <a:gd name="T23" fmla="*/ 0 h 293"/>
                <a:gd name="T24" fmla="*/ 0 w 47"/>
                <a:gd name="T25" fmla="*/ 0 h 293"/>
                <a:gd name="T26" fmla="*/ 0 w 47"/>
                <a:gd name="T27" fmla="*/ 0 h 293"/>
                <a:gd name="T28" fmla="*/ 0 w 47"/>
                <a:gd name="T29" fmla="*/ 0 h 293"/>
                <a:gd name="T30" fmla="*/ 0 w 47"/>
                <a:gd name="T31" fmla="*/ 0 h 293"/>
                <a:gd name="T32" fmla="*/ 0 w 47"/>
                <a:gd name="T33" fmla="*/ 0 h 293"/>
                <a:gd name="T34" fmla="*/ 0 w 47"/>
                <a:gd name="T35" fmla="*/ 0 h 2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293"/>
                <a:gd name="T56" fmla="*/ 47 w 47"/>
                <a:gd name="T57" fmla="*/ 293 h 2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293">
                  <a:moveTo>
                    <a:pt x="23" y="281"/>
                  </a:moveTo>
                  <a:lnTo>
                    <a:pt x="23" y="281"/>
                  </a:lnTo>
                  <a:lnTo>
                    <a:pt x="35" y="223"/>
                  </a:lnTo>
                  <a:lnTo>
                    <a:pt x="47" y="141"/>
                  </a:lnTo>
                  <a:lnTo>
                    <a:pt x="47" y="70"/>
                  </a:lnTo>
                  <a:lnTo>
                    <a:pt x="47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23" y="141"/>
                  </a:lnTo>
                  <a:lnTo>
                    <a:pt x="11" y="211"/>
                  </a:lnTo>
                  <a:lnTo>
                    <a:pt x="0" y="281"/>
                  </a:lnTo>
                  <a:lnTo>
                    <a:pt x="11" y="293"/>
                  </a:lnTo>
                  <a:lnTo>
                    <a:pt x="23" y="293"/>
                  </a:lnTo>
                  <a:lnTo>
                    <a:pt x="23" y="28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7" name="Freeform 223"/>
            <p:cNvSpPr>
              <a:spLocks/>
            </p:cNvSpPr>
            <p:nvPr/>
          </p:nvSpPr>
          <p:spPr bwMode="auto">
            <a:xfrm>
              <a:off x="2834" y="1470"/>
              <a:ext cx="141" cy="87"/>
            </a:xfrm>
            <a:custGeom>
              <a:avLst/>
              <a:gdLst>
                <a:gd name="T0" fmla="*/ 0 w 281"/>
                <a:gd name="T1" fmla="*/ 0 h 176"/>
                <a:gd name="T2" fmla="*/ 1 w 281"/>
                <a:gd name="T3" fmla="*/ 0 h 176"/>
                <a:gd name="T4" fmla="*/ 1 w 281"/>
                <a:gd name="T5" fmla="*/ 0 h 176"/>
                <a:gd name="T6" fmla="*/ 1 w 281"/>
                <a:gd name="T7" fmla="*/ 0 h 176"/>
                <a:gd name="T8" fmla="*/ 1 w 281"/>
                <a:gd name="T9" fmla="*/ 0 h 176"/>
                <a:gd name="T10" fmla="*/ 1 w 281"/>
                <a:gd name="T11" fmla="*/ 0 h 176"/>
                <a:gd name="T12" fmla="*/ 1 w 281"/>
                <a:gd name="T13" fmla="*/ 0 h 176"/>
                <a:gd name="T14" fmla="*/ 1 w 281"/>
                <a:gd name="T15" fmla="*/ 0 h 176"/>
                <a:gd name="T16" fmla="*/ 1 w 281"/>
                <a:gd name="T17" fmla="*/ 0 h 176"/>
                <a:gd name="T18" fmla="*/ 1 w 281"/>
                <a:gd name="T19" fmla="*/ 0 h 176"/>
                <a:gd name="T20" fmla="*/ 1 w 281"/>
                <a:gd name="T21" fmla="*/ 0 h 176"/>
                <a:gd name="T22" fmla="*/ 1 w 281"/>
                <a:gd name="T23" fmla="*/ 0 h 176"/>
                <a:gd name="T24" fmla="*/ 1 w 281"/>
                <a:gd name="T25" fmla="*/ 0 h 176"/>
                <a:gd name="T26" fmla="*/ 1 w 281"/>
                <a:gd name="T27" fmla="*/ 0 h 176"/>
                <a:gd name="T28" fmla="*/ 1 w 281"/>
                <a:gd name="T29" fmla="*/ 0 h 176"/>
                <a:gd name="T30" fmla="*/ 1 w 281"/>
                <a:gd name="T31" fmla="*/ 0 h 176"/>
                <a:gd name="T32" fmla="*/ 1 w 281"/>
                <a:gd name="T33" fmla="*/ 0 h 176"/>
                <a:gd name="T34" fmla="*/ 1 w 281"/>
                <a:gd name="T35" fmla="*/ 0 h 176"/>
                <a:gd name="T36" fmla="*/ 1 w 281"/>
                <a:gd name="T37" fmla="*/ 0 h 176"/>
                <a:gd name="T38" fmla="*/ 1 w 281"/>
                <a:gd name="T39" fmla="*/ 0 h 176"/>
                <a:gd name="T40" fmla="*/ 1 w 281"/>
                <a:gd name="T41" fmla="*/ 0 h 176"/>
                <a:gd name="T42" fmla="*/ 1 w 281"/>
                <a:gd name="T43" fmla="*/ 0 h 176"/>
                <a:gd name="T44" fmla="*/ 1 w 281"/>
                <a:gd name="T45" fmla="*/ 0 h 176"/>
                <a:gd name="T46" fmla="*/ 1 w 281"/>
                <a:gd name="T47" fmla="*/ 0 h 176"/>
                <a:gd name="T48" fmla="*/ 1 w 281"/>
                <a:gd name="T49" fmla="*/ 0 h 176"/>
                <a:gd name="T50" fmla="*/ 1 w 281"/>
                <a:gd name="T51" fmla="*/ 0 h 176"/>
                <a:gd name="T52" fmla="*/ 1 w 281"/>
                <a:gd name="T53" fmla="*/ 0 h 176"/>
                <a:gd name="T54" fmla="*/ 1 w 281"/>
                <a:gd name="T55" fmla="*/ 0 h 176"/>
                <a:gd name="T56" fmla="*/ 1 w 281"/>
                <a:gd name="T57" fmla="*/ 0 h 176"/>
                <a:gd name="T58" fmla="*/ 1 w 281"/>
                <a:gd name="T59" fmla="*/ 0 h 176"/>
                <a:gd name="T60" fmla="*/ 1 w 281"/>
                <a:gd name="T61" fmla="*/ 0 h 176"/>
                <a:gd name="T62" fmla="*/ 1 w 281"/>
                <a:gd name="T63" fmla="*/ 0 h 176"/>
                <a:gd name="T64" fmla="*/ 1 w 281"/>
                <a:gd name="T65" fmla="*/ 0 h 176"/>
                <a:gd name="T66" fmla="*/ 1 w 281"/>
                <a:gd name="T67" fmla="*/ 0 h 176"/>
                <a:gd name="T68" fmla="*/ 1 w 281"/>
                <a:gd name="T69" fmla="*/ 0 h 176"/>
                <a:gd name="T70" fmla="*/ 1 w 281"/>
                <a:gd name="T71" fmla="*/ 0 h 176"/>
                <a:gd name="T72" fmla="*/ 1 w 281"/>
                <a:gd name="T73" fmla="*/ 0 h 176"/>
                <a:gd name="T74" fmla="*/ 1 w 281"/>
                <a:gd name="T75" fmla="*/ 0 h 176"/>
                <a:gd name="T76" fmla="*/ 1 w 281"/>
                <a:gd name="T77" fmla="*/ 0 h 176"/>
                <a:gd name="T78" fmla="*/ 1 w 281"/>
                <a:gd name="T79" fmla="*/ 0 h 176"/>
                <a:gd name="T80" fmla="*/ 1 w 281"/>
                <a:gd name="T81" fmla="*/ 0 h 176"/>
                <a:gd name="T82" fmla="*/ 0 w 28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176"/>
                <a:gd name="T128" fmla="*/ 281 w 28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176">
                  <a:moveTo>
                    <a:pt x="0" y="70"/>
                  </a:moveTo>
                  <a:lnTo>
                    <a:pt x="11" y="83"/>
                  </a:lnTo>
                  <a:lnTo>
                    <a:pt x="24" y="106"/>
                  </a:lnTo>
                  <a:lnTo>
                    <a:pt x="46" y="129"/>
                  </a:lnTo>
                  <a:lnTo>
                    <a:pt x="59" y="152"/>
                  </a:lnTo>
                  <a:lnTo>
                    <a:pt x="82" y="165"/>
                  </a:lnTo>
                  <a:lnTo>
                    <a:pt x="106" y="176"/>
                  </a:lnTo>
                  <a:lnTo>
                    <a:pt x="128" y="176"/>
                  </a:lnTo>
                  <a:lnTo>
                    <a:pt x="152" y="176"/>
                  </a:lnTo>
                  <a:lnTo>
                    <a:pt x="176" y="165"/>
                  </a:lnTo>
                  <a:lnTo>
                    <a:pt x="199" y="152"/>
                  </a:lnTo>
                  <a:lnTo>
                    <a:pt x="223" y="141"/>
                  </a:lnTo>
                  <a:lnTo>
                    <a:pt x="234" y="117"/>
                  </a:lnTo>
                  <a:lnTo>
                    <a:pt x="246" y="106"/>
                  </a:lnTo>
                  <a:lnTo>
                    <a:pt x="258" y="83"/>
                  </a:lnTo>
                  <a:lnTo>
                    <a:pt x="269" y="59"/>
                  </a:lnTo>
                  <a:lnTo>
                    <a:pt x="281" y="24"/>
                  </a:lnTo>
                  <a:lnTo>
                    <a:pt x="281" y="0"/>
                  </a:lnTo>
                  <a:lnTo>
                    <a:pt x="258" y="0"/>
                  </a:lnTo>
                  <a:lnTo>
                    <a:pt x="258" y="24"/>
                  </a:lnTo>
                  <a:lnTo>
                    <a:pt x="246" y="47"/>
                  </a:lnTo>
                  <a:lnTo>
                    <a:pt x="246" y="70"/>
                  </a:lnTo>
                  <a:lnTo>
                    <a:pt x="234" y="83"/>
                  </a:lnTo>
                  <a:lnTo>
                    <a:pt x="210" y="106"/>
                  </a:lnTo>
                  <a:lnTo>
                    <a:pt x="199" y="117"/>
                  </a:lnTo>
                  <a:lnTo>
                    <a:pt x="187" y="129"/>
                  </a:lnTo>
                  <a:lnTo>
                    <a:pt x="164" y="141"/>
                  </a:lnTo>
                  <a:lnTo>
                    <a:pt x="152" y="152"/>
                  </a:lnTo>
                  <a:lnTo>
                    <a:pt x="128" y="152"/>
                  </a:lnTo>
                  <a:lnTo>
                    <a:pt x="117" y="152"/>
                  </a:lnTo>
                  <a:lnTo>
                    <a:pt x="93" y="141"/>
                  </a:lnTo>
                  <a:lnTo>
                    <a:pt x="82" y="129"/>
                  </a:lnTo>
                  <a:lnTo>
                    <a:pt x="59" y="117"/>
                  </a:lnTo>
                  <a:lnTo>
                    <a:pt x="46" y="94"/>
                  </a:lnTo>
                  <a:lnTo>
                    <a:pt x="24" y="70"/>
                  </a:lnTo>
                  <a:lnTo>
                    <a:pt x="35" y="70"/>
                  </a:lnTo>
                  <a:lnTo>
                    <a:pt x="24" y="70"/>
                  </a:lnTo>
                  <a:lnTo>
                    <a:pt x="24" y="59"/>
                  </a:lnTo>
                  <a:lnTo>
                    <a:pt x="11" y="59"/>
                  </a:lnTo>
                  <a:lnTo>
                    <a:pt x="11" y="70"/>
                  </a:lnTo>
                  <a:lnTo>
                    <a:pt x="11" y="8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8" name="Freeform 224"/>
            <p:cNvSpPr>
              <a:spLocks/>
            </p:cNvSpPr>
            <p:nvPr/>
          </p:nvSpPr>
          <p:spPr bwMode="auto">
            <a:xfrm>
              <a:off x="2834" y="1306"/>
              <a:ext cx="23" cy="199"/>
            </a:xfrm>
            <a:custGeom>
              <a:avLst/>
              <a:gdLst>
                <a:gd name="T0" fmla="*/ 1 w 46"/>
                <a:gd name="T1" fmla="*/ 1 h 398"/>
                <a:gd name="T2" fmla="*/ 1 w 46"/>
                <a:gd name="T3" fmla="*/ 1 h 398"/>
                <a:gd name="T4" fmla="*/ 1 w 46"/>
                <a:gd name="T5" fmla="*/ 1 h 398"/>
                <a:gd name="T6" fmla="*/ 1 w 46"/>
                <a:gd name="T7" fmla="*/ 1 h 398"/>
                <a:gd name="T8" fmla="*/ 1 w 46"/>
                <a:gd name="T9" fmla="*/ 1 h 398"/>
                <a:gd name="T10" fmla="*/ 0 w 46"/>
                <a:gd name="T11" fmla="*/ 1 h 398"/>
                <a:gd name="T12" fmla="*/ 1 w 46"/>
                <a:gd name="T13" fmla="*/ 1 h 398"/>
                <a:gd name="T14" fmla="*/ 1 w 46"/>
                <a:gd name="T15" fmla="*/ 1 h 398"/>
                <a:gd name="T16" fmla="*/ 1 w 46"/>
                <a:gd name="T17" fmla="*/ 1 h 398"/>
                <a:gd name="T18" fmla="*/ 1 w 46"/>
                <a:gd name="T19" fmla="*/ 1 h 398"/>
                <a:gd name="T20" fmla="*/ 1 w 46"/>
                <a:gd name="T21" fmla="*/ 1 h 398"/>
                <a:gd name="T22" fmla="*/ 1 w 46"/>
                <a:gd name="T23" fmla="*/ 1 h 398"/>
                <a:gd name="T24" fmla="*/ 1 w 46"/>
                <a:gd name="T25" fmla="*/ 1 h 398"/>
                <a:gd name="T26" fmla="*/ 1 w 46"/>
                <a:gd name="T27" fmla="*/ 0 h 398"/>
                <a:gd name="T28" fmla="*/ 1 w 46"/>
                <a:gd name="T29" fmla="*/ 0 h 398"/>
                <a:gd name="T30" fmla="*/ 1 w 46"/>
                <a:gd name="T31" fmla="*/ 1 h 398"/>
                <a:gd name="T32" fmla="*/ 1 w 46"/>
                <a:gd name="T33" fmla="*/ 1 h 398"/>
                <a:gd name="T34" fmla="*/ 1 w 46"/>
                <a:gd name="T35" fmla="*/ 1 h 3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398"/>
                <a:gd name="T56" fmla="*/ 46 w 46"/>
                <a:gd name="T57" fmla="*/ 398 h 3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398">
                  <a:moveTo>
                    <a:pt x="24" y="12"/>
                  </a:moveTo>
                  <a:lnTo>
                    <a:pt x="11" y="12"/>
                  </a:lnTo>
                  <a:lnTo>
                    <a:pt x="24" y="93"/>
                  </a:lnTo>
                  <a:lnTo>
                    <a:pt x="24" y="199"/>
                  </a:lnTo>
                  <a:lnTo>
                    <a:pt x="11" y="305"/>
                  </a:lnTo>
                  <a:lnTo>
                    <a:pt x="0" y="398"/>
                  </a:lnTo>
                  <a:lnTo>
                    <a:pt x="35" y="398"/>
                  </a:lnTo>
                  <a:lnTo>
                    <a:pt x="35" y="305"/>
                  </a:lnTo>
                  <a:lnTo>
                    <a:pt x="46" y="199"/>
                  </a:lnTo>
                  <a:lnTo>
                    <a:pt x="46" y="93"/>
                  </a:lnTo>
                  <a:lnTo>
                    <a:pt x="46" y="12"/>
                  </a:lnTo>
                  <a:lnTo>
                    <a:pt x="46" y="24"/>
                  </a:lnTo>
                  <a:lnTo>
                    <a:pt x="46" y="12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11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9" name="Freeform 225"/>
            <p:cNvSpPr>
              <a:spLocks/>
            </p:cNvSpPr>
            <p:nvPr/>
          </p:nvSpPr>
          <p:spPr bwMode="auto">
            <a:xfrm>
              <a:off x="2734" y="1247"/>
              <a:ext cx="135" cy="310"/>
            </a:xfrm>
            <a:custGeom>
              <a:avLst/>
              <a:gdLst>
                <a:gd name="T0" fmla="*/ 1 w 269"/>
                <a:gd name="T1" fmla="*/ 0 h 621"/>
                <a:gd name="T2" fmla="*/ 1 w 269"/>
                <a:gd name="T3" fmla="*/ 0 h 621"/>
                <a:gd name="T4" fmla="*/ 1 w 269"/>
                <a:gd name="T5" fmla="*/ 0 h 621"/>
                <a:gd name="T6" fmla="*/ 1 w 269"/>
                <a:gd name="T7" fmla="*/ 0 h 621"/>
                <a:gd name="T8" fmla="*/ 1 w 269"/>
                <a:gd name="T9" fmla="*/ 0 h 621"/>
                <a:gd name="T10" fmla="*/ 1 w 269"/>
                <a:gd name="T11" fmla="*/ 0 h 621"/>
                <a:gd name="T12" fmla="*/ 1 w 269"/>
                <a:gd name="T13" fmla="*/ 0 h 621"/>
                <a:gd name="T14" fmla="*/ 1 w 269"/>
                <a:gd name="T15" fmla="*/ 0 h 621"/>
                <a:gd name="T16" fmla="*/ 1 w 269"/>
                <a:gd name="T17" fmla="*/ 0 h 621"/>
                <a:gd name="T18" fmla="*/ 1 w 269"/>
                <a:gd name="T19" fmla="*/ 0 h 621"/>
                <a:gd name="T20" fmla="*/ 1 w 269"/>
                <a:gd name="T21" fmla="*/ 0 h 621"/>
                <a:gd name="T22" fmla="*/ 1 w 269"/>
                <a:gd name="T23" fmla="*/ 0 h 621"/>
                <a:gd name="T24" fmla="*/ 1 w 269"/>
                <a:gd name="T25" fmla="*/ 0 h 621"/>
                <a:gd name="T26" fmla="*/ 1 w 269"/>
                <a:gd name="T27" fmla="*/ 0 h 621"/>
                <a:gd name="T28" fmla="*/ 1 w 269"/>
                <a:gd name="T29" fmla="*/ 0 h 621"/>
                <a:gd name="T30" fmla="*/ 1 w 269"/>
                <a:gd name="T31" fmla="*/ 0 h 621"/>
                <a:gd name="T32" fmla="*/ 1 w 269"/>
                <a:gd name="T33" fmla="*/ 0 h 621"/>
                <a:gd name="T34" fmla="*/ 1 w 269"/>
                <a:gd name="T35" fmla="*/ 0 h 621"/>
                <a:gd name="T36" fmla="*/ 1 w 269"/>
                <a:gd name="T37" fmla="*/ 0 h 621"/>
                <a:gd name="T38" fmla="*/ 1 w 269"/>
                <a:gd name="T39" fmla="*/ 0 h 621"/>
                <a:gd name="T40" fmla="*/ 1 w 269"/>
                <a:gd name="T41" fmla="*/ 0 h 621"/>
                <a:gd name="T42" fmla="*/ 1 w 269"/>
                <a:gd name="T43" fmla="*/ 0 h 621"/>
                <a:gd name="T44" fmla="*/ 1 w 269"/>
                <a:gd name="T45" fmla="*/ 0 h 621"/>
                <a:gd name="T46" fmla="*/ 1 w 269"/>
                <a:gd name="T47" fmla="*/ 0 h 621"/>
                <a:gd name="T48" fmla="*/ 1 w 269"/>
                <a:gd name="T49" fmla="*/ 0 h 621"/>
                <a:gd name="T50" fmla="*/ 1 w 269"/>
                <a:gd name="T51" fmla="*/ 0 h 621"/>
                <a:gd name="T52" fmla="*/ 1 w 269"/>
                <a:gd name="T53" fmla="*/ 0 h 621"/>
                <a:gd name="T54" fmla="*/ 1 w 269"/>
                <a:gd name="T55" fmla="*/ 0 h 621"/>
                <a:gd name="T56" fmla="*/ 1 w 269"/>
                <a:gd name="T57" fmla="*/ 0 h 621"/>
                <a:gd name="T58" fmla="*/ 1 w 269"/>
                <a:gd name="T59" fmla="*/ 0 h 621"/>
                <a:gd name="T60" fmla="*/ 1 w 269"/>
                <a:gd name="T61" fmla="*/ 0 h 621"/>
                <a:gd name="T62" fmla="*/ 1 w 269"/>
                <a:gd name="T63" fmla="*/ 0 h 621"/>
                <a:gd name="T64" fmla="*/ 1 w 269"/>
                <a:gd name="T65" fmla="*/ 0 h 621"/>
                <a:gd name="T66" fmla="*/ 1 w 269"/>
                <a:gd name="T67" fmla="*/ 0 h 621"/>
                <a:gd name="T68" fmla="*/ 1 w 269"/>
                <a:gd name="T69" fmla="*/ 0 h 621"/>
                <a:gd name="T70" fmla="*/ 1 w 269"/>
                <a:gd name="T71" fmla="*/ 0 h 621"/>
                <a:gd name="T72" fmla="*/ 1 w 269"/>
                <a:gd name="T73" fmla="*/ 0 h 621"/>
                <a:gd name="T74" fmla="*/ 1 w 269"/>
                <a:gd name="T75" fmla="*/ 0 h 621"/>
                <a:gd name="T76" fmla="*/ 1 w 269"/>
                <a:gd name="T77" fmla="*/ 0 h 621"/>
                <a:gd name="T78" fmla="*/ 1 w 269"/>
                <a:gd name="T79" fmla="*/ 0 h 621"/>
                <a:gd name="T80" fmla="*/ 1 w 269"/>
                <a:gd name="T81" fmla="*/ 0 h 621"/>
                <a:gd name="T82" fmla="*/ 0 w 269"/>
                <a:gd name="T83" fmla="*/ 0 h 621"/>
                <a:gd name="T84" fmla="*/ 0 w 269"/>
                <a:gd name="T85" fmla="*/ 0 h 621"/>
                <a:gd name="T86" fmla="*/ 0 w 269"/>
                <a:gd name="T87" fmla="*/ 0 h 621"/>
                <a:gd name="T88" fmla="*/ 0 w 269"/>
                <a:gd name="T89" fmla="*/ 0 h 621"/>
                <a:gd name="T90" fmla="*/ 1 w 269"/>
                <a:gd name="T91" fmla="*/ 0 h 621"/>
                <a:gd name="T92" fmla="*/ 1 w 269"/>
                <a:gd name="T93" fmla="*/ 0 h 621"/>
                <a:gd name="T94" fmla="*/ 1 w 269"/>
                <a:gd name="T95" fmla="*/ 0 h 621"/>
                <a:gd name="T96" fmla="*/ 1 w 269"/>
                <a:gd name="T97" fmla="*/ 0 h 621"/>
                <a:gd name="T98" fmla="*/ 1 w 269"/>
                <a:gd name="T99" fmla="*/ 0 h 621"/>
                <a:gd name="T100" fmla="*/ 1 w 269"/>
                <a:gd name="T101" fmla="*/ 0 h 621"/>
                <a:gd name="T102" fmla="*/ 1 w 269"/>
                <a:gd name="T103" fmla="*/ 0 h 621"/>
                <a:gd name="T104" fmla="*/ 1 w 269"/>
                <a:gd name="T105" fmla="*/ 0 h 6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621"/>
                <a:gd name="T161" fmla="*/ 269 w 269"/>
                <a:gd name="T162" fmla="*/ 621 h 6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621">
                  <a:moveTo>
                    <a:pt x="46" y="82"/>
                  </a:moveTo>
                  <a:lnTo>
                    <a:pt x="46" y="47"/>
                  </a:lnTo>
                  <a:lnTo>
                    <a:pt x="70" y="24"/>
                  </a:lnTo>
                  <a:lnTo>
                    <a:pt x="93" y="11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87" y="0"/>
                  </a:lnTo>
                  <a:lnTo>
                    <a:pt x="210" y="11"/>
                  </a:lnTo>
                  <a:lnTo>
                    <a:pt x="223" y="35"/>
                  </a:lnTo>
                  <a:lnTo>
                    <a:pt x="245" y="47"/>
                  </a:lnTo>
                  <a:lnTo>
                    <a:pt x="245" y="70"/>
                  </a:lnTo>
                  <a:lnTo>
                    <a:pt x="258" y="106"/>
                  </a:lnTo>
                  <a:lnTo>
                    <a:pt x="258" y="152"/>
                  </a:lnTo>
                  <a:lnTo>
                    <a:pt x="258" y="199"/>
                  </a:lnTo>
                  <a:lnTo>
                    <a:pt x="269" y="246"/>
                  </a:lnTo>
                  <a:lnTo>
                    <a:pt x="269" y="292"/>
                  </a:lnTo>
                  <a:lnTo>
                    <a:pt x="269" y="340"/>
                  </a:lnTo>
                  <a:lnTo>
                    <a:pt x="258" y="387"/>
                  </a:lnTo>
                  <a:lnTo>
                    <a:pt x="245" y="433"/>
                  </a:lnTo>
                  <a:lnTo>
                    <a:pt x="234" y="480"/>
                  </a:lnTo>
                  <a:lnTo>
                    <a:pt x="223" y="515"/>
                  </a:lnTo>
                  <a:lnTo>
                    <a:pt x="210" y="528"/>
                  </a:lnTo>
                  <a:lnTo>
                    <a:pt x="199" y="551"/>
                  </a:lnTo>
                  <a:lnTo>
                    <a:pt x="199" y="562"/>
                  </a:lnTo>
                  <a:lnTo>
                    <a:pt x="187" y="574"/>
                  </a:lnTo>
                  <a:lnTo>
                    <a:pt x="175" y="586"/>
                  </a:lnTo>
                  <a:lnTo>
                    <a:pt x="164" y="597"/>
                  </a:lnTo>
                  <a:lnTo>
                    <a:pt x="141" y="597"/>
                  </a:lnTo>
                  <a:lnTo>
                    <a:pt x="128" y="610"/>
                  </a:lnTo>
                  <a:lnTo>
                    <a:pt x="117" y="610"/>
                  </a:lnTo>
                  <a:lnTo>
                    <a:pt x="105" y="610"/>
                  </a:lnTo>
                  <a:lnTo>
                    <a:pt x="93" y="621"/>
                  </a:lnTo>
                  <a:lnTo>
                    <a:pt x="82" y="610"/>
                  </a:lnTo>
                  <a:lnTo>
                    <a:pt x="70" y="610"/>
                  </a:lnTo>
                  <a:lnTo>
                    <a:pt x="58" y="610"/>
                  </a:lnTo>
                  <a:lnTo>
                    <a:pt x="46" y="610"/>
                  </a:lnTo>
                  <a:lnTo>
                    <a:pt x="35" y="597"/>
                  </a:lnTo>
                  <a:lnTo>
                    <a:pt x="24" y="597"/>
                  </a:lnTo>
                  <a:lnTo>
                    <a:pt x="24" y="586"/>
                  </a:lnTo>
                  <a:lnTo>
                    <a:pt x="11" y="574"/>
                  </a:lnTo>
                  <a:lnTo>
                    <a:pt x="0" y="574"/>
                  </a:lnTo>
                  <a:lnTo>
                    <a:pt x="0" y="562"/>
                  </a:lnTo>
                  <a:lnTo>
                    <a:pt x="0" y="551"/>
                  </a:lnTo>
                  <a:lnTo>
                    <a:pt x="11" y="504"/>
                  </a:lnTo>
                  <a:lnTo>
                    <a:pt x="24" y="457"/>
                  </a:lnTo>
                  <a:lnTo>
                    <a:pt x="35" y="387"/>
                  </a:lnTo>
                  <a:lnTo>
                    <a:pt x="35" y="316"/>
                  </a:lnTo>
                  <a:lnTo>
                    <a:pt x="35" y="246"/>
                  </a:lnTo>
                  <a:lnTo>
                    <a:pt x="35" y="176"/>
                  </a:lnTo>
                  <a:lnTo>
                    <a:pt x="35" y="129"/>
                  </a:lnTo>
                  <a:lnTo>
                    <a:pt x="4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0" name="Freeform 226"/>
            <p:cNvSpPr>
              <a:spLocks/>
            </p:cNvSpPr>
            <p:nvPr/>
          </p:nvSpPr>
          <p:spPr bwMode="auto">
            <a:xfrm>
              <a:off x="2752" y="1235"/>
              <a:ext cx="99" cy="53"/>
            </a:xfrm>
            <a:custGeom>
              <a:avLst/>
              <a:gdLst>
                <a:gd name="T0" fmla="*/ 0 w 199"/>
                <a:gd name="T1" fmla="*/ 1 h 106"/>
                <a:gd name="T2" fmla="*/ 0 w 199"/>
                <a:gd name="T3" fmla="*/ 1 h 106"/>
                <a:gd name="T4" fmla="*/ 0 w 199"/>
                <a:gd name="T5" fmla="*/ 1 h 106"/>
                <a:gd name="T6" fmla="*/ 0 w 199"/>
                <a:gd name="T7" fmla="*/ 1 h 106"/>
                <a:gd name="T8" fmla="*/ 0 w 199"/>
                <a:gd name="T9" fmla="*/ 0 h 106"/>
                <a:gd name="T10" fmla="*/ 0 w 199"/>
                <a:gd name="T11" fmla="*/ 1 h 106"/>
                <a:gd name="T12" fmla="*/ 0 w 199"/>
                <a:gd name="T13" fmla="*/ 1 h 106"/>
                <a:gd name="T14" fmla="*/ 0 w 199"/>
                <a:gd name="T15" fmla="*/ 1 h 106"/>
                <a:gd name="T16" fmla="*/ 0 w 199"/>
                <a:gd name="T17" fmla="*/ 1 h 106"/>
                <a:gd name="T18" fmla="*/ 0 w 199"/>
                <a:gd name="T19" fmla="*/ 1 h 106"/>
                <a:gd name="T20" fmla="*/ 0 w 199"/>
                <a:gd name="T21" fmla="*/ 1 h 106"/>
                <a:gd name="T22" fmla="*/ 0 w 199"/>
                <a:gd name="T23" fmla="*/ 1 h 106"/>
                <a:gd name="T24" fmla="*/ 0 w 199"/>
                <a:gd name="T25" fmla="*/ 1 h 106"/>
                <a:gd name="T26" fmla="*/ 0 w 199"/>
                <a:gd name="T27" fmla="*/ 1 h 106"/>
                <a:gd name="T28" fmla="*/ 0 w 199"/>
                <a:gd name="T29" fmla="*/ 1 h 106"/>
                <a:gd name="T30" fmla="*/ 0 w 199"/>
                <a:gd name="T31" fmla="*/ 1 h 106"/>
                <a:gd name="T32" fmla="*/ 0 w 199"/>
                <a:gd name="T33" fmla="*/ 1 h 106"/>
                <a:gd name="T34" fmla="*/ 0 w 199"/>
                <a:gd name="T35" fmla="*/ 1 h 106"/>
                <a:gd name="T36" fmla="*/ 0 w 199"/>
                <a:gd name="T37" fmla="*/ 1 h 106"/>
                <a:gd name="T38" fmla="*/ 0 w 199"/>
                <a:gd name="T39" fmla="*/ 1 h 106"/>
                <a:gd name="T40" fmla="*/ 0 w 199"/>
                <a:gd name="T41" fmla="*/ 1 h 106"/>
                <a:gd name="T42" fmla="*/ 0 w 199"/>
                <a:gd name="T43" fmla="*/ 1 h 106"/>
                <a:gd name="T44" fmla="*/ 0 w 199"/>
                <a:gd name="T45" fmla="*/ 1 h 106"/>
                <a:gd name="T46" fmla="*/ 0 w 199"/>
                <a:gd name="T47" fmla="*/ 1 h 106"/>
                <a:gd name="T48" fmla="*/ 0 w 199"/>
                <a:gd name="T49" fmla="*/ 1 h 106"/>
                <a:gd name="T50" fmla="*/ 0 w 199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9"/>
                <a:gd name="T79" fmla="*/ 0 h 106"/>
                <a:gd name="T80" fmla="*/ 199 w 199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9" h="106">
                  <a:moveTo>
                    <a:pt x="199" y="48"/>
                  </a:moveTo>
                  <a:lnTo>
                    <a:pt x="199" y="48"/>
                  </a:lnTo>
                  <a:lnTo>
                    <a:pt x="188" y="24"/>
                  </a:lnTo>
                  <a:lnTo>
                    <a:pt x="152" y="13"/>
                  </a:lnTo>
                  <a:lnTo>
                    <a:pt x="117" y="0"/>
                  </a:lnTo>
                  <a:lnTo>
                    <a:pt x="93" y="13"/>
                  </a:lnTo>
                  <a:lnTo>
                    <a:pt x="58" y="24"/>
                  </a:lnTo>
                  <a:lnTo>
                    <a:pt x="23" y="35"/>
                  </a:lnTo>
                  <a:lnTo>
                    <a:pt x="0" y="71"/>
                  </a:lnTo>
                  <a:lnTo>
                    <a:pt x="0" y="106"/>
                  </a:lnTo>
                  <a:lnTo>
                    <a:pt x="23" y="106"/>
                  </a:lnTo>
                  <a:lnTo>
                    <a:pt x="23" y="83"/>
                  </a:lnTo>
                  <a:lnTo>
                    <a:pt x="47" y="59"/>
                  </a:lnTo>
                  <a:lnTo>
                    <a:pt x="70" y="48"/>
                  </a:lnTo>
                  <a:lnTo>
                    <a:pt x="93" y="35"/>
                  </a:lnTo>
                  <a:lnTo>
                    <a:pt x="117" y="35"/>
                  </a:lnTo>
                  <a:lnTo>
                    <a:pt x="152" y="35"/>
                  </a:lnTo>
                  <a:lnTo>
                    <a:pt x="164" y="48"/>
                  </a:lnTo>
                  <a:lnTo>
                    <a:pt x="175" y="59"/>
                  </a:lnTo>
                  <a:lnTo>
                    <a:pt x="188" y="59"/>
                  </a:lnTo>
                  <a:lnTo>
                    <a:pt x="175" y="59"/>
                  </a:lnTo>
                  <a:lnTo>
                    <a:pt x="188" y="59"/>
                  </a:lnTo>
                  <a:lnTo>
                    <a:pt x="199" y="59"/>
                  </a:lnTo>
                  <a:lnTo>
                    <a:pt x="199" y="4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1" name="Freeform 227"/>
            <p:cNvSpPr>
              <a:spLocks/>
            </p:cNvSpPr>
            <p:nvPr/>
          </p:nvSpPr>
          <p:spPr bwMode="auto">
            <a:xfrm>
              <a:off x="2846" y="1259"/>
              <a:ext cx="23" cy="70"/>
            </a:xfrm>
            <a:custGeom>
              <a:avLst/>
              <a:gdLst>
                <a:gd name="T0" fmla="*/ 1 w 46"/>
                <a:gd name="T1" fmla="*/ 1 h 140"/>
                <a:gd name="T2" fmla="*/ 1 w 46"/>
                <a:gd name="T3" fmla="*/ 1 h 140"/>
                <a:gd name="T4" fmla="*/ 1 w 46"/>
                <a:gd name="T5" fmla="*/ 1 h 140"/>
                <a:gd name="T6" fmla="*/ 1 w 46"/>
                <a:gd name="T7" fmla="*/ 1 h 140"/>
                <a:gd name="T8" fmla="*/ 1 w 46"/>
                <a:gd name="T9" fmla="*/ 1 h 140"/>
                <a:gd name="T10" fmla="*/ 1 w 46"/>
                <a:gd name="T11" fmla="*/ 0 h 140"/>
                <a:gd name="T12" fmla="*/ 0 w 46"/>
                <a:gd name="T13" fmla="*/ 1 h 140"/>
                <a:gd name="T14" fmla="*/ 1 w 46"/>
                <a:gd name="T15" fmla="*/ 1 h 140"/>
                <a:gd name="T16" fmla="*/ 1 w 46"/>
                <a:gd name="T17" fmla="*/ 1 h 140"/>
                <a:gd name="T18" fmla="*/ 1 w 46"/>
                <a:gd name="T19" fmla="*/ 1 h 140"/>
                <a:gd name="T20" fmla="*/ 1 w 46"/>
                <a:gd name="T21" fmla="*/ 1 h 140"/>
                <a:gd name="T22" fmla="*/ 1 w 46"/>
                <a:gd name="T23" fmla="*/ 1 h 140"/>
                <a:gd name="T24" fmla="*/ 1 w 46"/>
                <a:gd name="T25" fmla="*/ 1 h 140"/>
                <a:gd name="T26" fmla="*/ 1 w 46"/>
                <a:gd name="T27" fmla="*/ 1 h 140"/>
                <a:gd name="T28" fmla="*/ 1 w 46"/>
                <a:gd name="T29" fmla="*/ 1 h 140"/>
                <a:gd name="T30" fmla="*/ 1 w 46"/>
                <a:gd name="T31" fmla="*/ 1 h 140"/>
                <a:gd name="T32" fmla="*/ 1 w 46"/>
                <a:gd name="T33" fmla="*/ 1 h 140"/>
                <a:gd name="T34" fmla="*/ 1 w 46"/>
                <a:gd name="T35" fmla="*/ 1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40"/>
                <a:gd name="T56" fmla="*/ 46 w 46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40">
                  <a:moveTo>
                    <a:pt x="46" y="128"/>
                  </a:moveTo>
                  <a:lnTo>
                    <a:pt x="46" y="128"/>
                  </a:lnTo>
                  <a:lnTo>
                    <a:pt x="46" y="82"/>
                  </a:lnTo>
                  <a:lnTo>
                    <a:pt x="35" y="46"/>
                  </a:lnTo>
                  <a:lnTo>
                    <a:pt x="22" y="23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35"/>
                  </a:lnTo>
                  <a:lnTo>
                    <a:pt x="11" y="58"/>
                  </a:lnTo>
                  <a:lnTo>
                    <a:pt x="22" y="82"/>
                  </a:lnTo>
                  <a:lnTo>
                    <a:pt x="22" y="128"/>
                  </a:lnTo>
                  <a:lnTo>
                    <a:pt x="22" y="140"/>
                  </a:lnTo>
                  <a:lnTo>
                    <a:pt x="35" y="140"/>
                  </a:lnTo>
                  <a:lnTo>
                    <a:pt x="46" y="140"/>
                  </a:lnTo>
                  <a:lnTo>
                    <a:pt x="46" y="12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2" name="Freeform 228"/>
            <p:cNvSpPr>
              <a:spLocks/>
            </p:cNvSpPr>
            <p:nvPr/>
          </p:nvSpPr>
          <p:spPr bwMode="auto">
            <a:xfrm>
              <a:off x="2840" y="1323"/>
              <a:ext cx="35" cy="188"/>
            </a:xfrm>
            <a:custGeom>
              <a:avLst/>
              <a:gdLst>
                <a:gd name="T0" fmla="*/ 0 w 71"/>
                <a:gd name="T1" fmla="*/ 1 h 376"/>
                <a:gd name="T2" fmla="*/ 0 w 71"/>
                <a:gd name="T3" fmla="*/ 1 h 376"/>
                <a:gd name="T4" fmla="*/ 0 w 71"/>
                <a:gd name="T5" fmla="*/ 1 h 376"/>
                <a:gd name="T6" fmla="*/ 0 w 71"/>
                <a:gd name="T7" fmla="*/ 1 h 376"/>
                <a:gd name="T8" fmla="*/ 0 w 71"/>
                <a:gd name="T9" fmla="*/ 1 h 376"/>
                <a:gd name="T10" fmla="*/ 0 w 71"/>
                <a:gd name="T11" fmla="*/ 1 h 376"/>
                <a:gd name="T12" fmla="*/ 0 w 71"/>
                <a:gd name="T13" fmla="*/ 1 h 376"/>
                <a:gd name="T14" fmla="*/ 0 w 71"/>
                <a:gd name="T15" fmla="*/ 1 h 376"/>
                <a:gd name="T16" fmla="*/ 0 w 71"/>
                <a:gd name="T17" fmla="*/ 1 h 376"/>
                <a:gd name="T18" fmla="*/ 0 w 71"/>
                <a:gd name="T19" fmla="*/ 0 h 376"/>
                <a:gd name="T20" fmla="*/ 0 w 71"/>
                <a:gd name="T21" fmla="*/ 0 h 376"/>
                <a:gd name="T22" fmla="*/ 0 w 71"/>
                <a:gd name="T23" fmla="*/ 1 h 376"/>
                <a:gd name="T24" fmla="*/ 0 w 71"/>
                <a:gd name="T25" fmla="*/ 1 h 376"/>
                <a:gd name="T26" fmla="*/ 0 w 71"/>
                <a:gd name="T27" fmla="*/ 1 h 376"/>
                <a:gd name="T28" fmla="*/ 0 w 71"/>
                <a:gd name="T29" fmla="*/ 1 h 376"/>
                <a:gd name="T30" fmla="*/ 0 w 71"/>
                <a:gd name="T31" fmla="*/ 1 h 376"/>
                <a:gd name="T32" fmla="*/ 0 w 71"/>
                <a:gd name="T33" fmla="*/ 1 h 376"/>
                <a:gd name="T34" fmla="*/ 0 w 71"/>
                <a:gd name="T35" fmla="*/ 1 h 376"/>
                <a:gd name="T36" fmla="*/ 0 w 71"/>
                <a:gd name="T37" fmla="*/ 1 h 376"/>
                <a:gd name="T38" fmla="*/ 0 w 71"/>
                <a:gd name="T39" fmla="*/ 1 h 376"/>
                <a:gd name="T40" fmla="*/ 0 w 71"/>
                <a:gd name="T41" fmla="*/ 1 h 376"/>
                <a:gd name="T42" fmla="*/ 0 w 71"/>
                <a:gd name="T43" fmla="*/ 1 h 376"/>
                <a:gd name="T44" fmla="*/ 0 w 71"/>
                <a:gd name="T45" fmla="*/ 1 h 376"/>
                <a:gd name="T46" fmla="*/ 0 w 71"/>
                <a:gd name="T47" fmla="*/ 1 h 376"/>
                <a:gd name="T48" fmla="*/ 0 w 71"/>
                <a:gd name="T49" fmla="*/ 1 h 376"/>
                <a:gd name="T50" fmla="*/ 0 w 71"/>
                <a:gd name="T51" fmla="*/ 1 h 3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376"/>
                <a:gd name="T80" fmla="*/ 71 w 71"/>
                <a:gd name="T81" fmla="*/ 376 h 3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376">
                  <a:moveTo>
                    <a:pt x="24" y="376"/>
                  </a:moveTo>
                  <a:lnTo>
                    <a:pt x="24" y="376"/>
                  </a:lnTo>
                  <a:lnTo>
                    <a:pt x="35" y="328"/>
                  </a:lnTo>
                  <a:lnTo>
                    <a:pt x="48" y="281"/>
                  </a:lnTo>
                  <a:lnTo>
                    <a:pt x="59" y="235"/>
                  </a:lnTo>
                  <a:lnTo>
                    <a:pt x="71" y="188"/>
                  </a:lnTo>
                  <a:lnTo>
                    <a:pt x="71" y="140"/>
                  </a:lnTo>
                  <a:lnTo>
                    <a:pt x="71" y="94"/>
                  </a:lnTo>
                  <a:lnTo>
                    <a:pt x="71" y="47"/>
                  </a:lnTo>
                  <a:lnTo>
                    <a:pt x="59" y="0"/>
                  </a:lnTo>
                  <a:lnTo>
                    <a:pt x="35" y="0"/>
                  </a:lnTo>
                  <a:lnTo>
                    <a:pt x="35" y="47"/>
                  </a:lnTo>
                  <a:lnTo>
                    <a:pt x="48" y="94"/>
                  </a:lnTo>
                  <a:lnTo>
                    <a:pt x="48" y="140"/>
                  </a:lnTo>
                  <a:lnTo>
                    <a:pt x="35" y="188"/>
                  </a:lnTo>
                  <a:lnTo>
                    <a:pt x="35" y="235"/>
                  </a:lnTo>
                  <a:lnTo>
                    <a:pt x="24" y="270"/>
                  </a:lnTo>
                  <a:lnTo>
                    <a:pt x="13" y="317"/>
                  </a:lnTo>
                  <a:lnTo>
                    <a:pt x="0" y="363"/>
                  </a:lnTo>
                  <a:lnTo>
                    <a:pt x="0" y="376"/>
                  </a:lnTo>
                  <a:lnTo>
                    <a:pt x="13" y="37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3" name="Freeform 229"/>
            <p:cNvSpPr>
              <a:spLocks/>
            </p:cNvSpPr>
            <p:nvPr/>
          </p:nvSpPr>
          <p:spPr bwMode="auto">
            <a:xfrm>
              <a:off x="2793" y="1505"/>
              <a:ext cx="58" cy="52"/>
            </a:xfrm>
            <a:custGeom>
              <a:avLst/>
              <a:gdLst>
                <a:gd name="T0" fmla="*/ 0 w 117"/>
                <a:gd name="T1" fmla="*/ 0 h 106"/>
                <a:gd name="T2" fmla="*/ 0 w 117"/>
                <a:gd name="T3" fmla="*/ 0 h 106"/>
                <a:gd name="T4" fmla="*/ 0 w 117"/>
                <a:gd name="T5" fmla="*/ 0 h 106"/>
                <a:gd name="T6" fmla="*/ 0 w 117"/>
                <a:gd name="T7" fmla="*/ 0 h 106"/>
                <a:gd name="T8" fmla="*/ 0 w 117"/>
                <a:gd name="T9" fmla="*/ 0 h 106"/>
                <a:gd name="T10" fmla="*/ 0 w 117"/>
                <a:gd name="T11" fmla="*/ 0 h 106"/>
                <a:gd name="T12" fmla="*/ 0 w 117"/>
                <a:gd name="T13" fmla="*/ 0 h 106"/>
                <a:gd name="T14" fmla="*/ 0 w 117"/>
                <a:gd name="T15" fmla="*/ 0 h 106"/>
                <a:gd name="T16" fmla="*/ 0 w 117"/>
                <a:gd name="T17" fmla="*/ 0 h 106"/>
                <a:gd name="T18" fmla="*/ 0 w 117"/>
                <a:gd name="T19" fmla="*/ 0 h 106"/>
                <a:gd name="T20" fmla="*/ 0 w 117"/>
                <a:gd name="T21" fmla="*/ 0 h 106"/>
                <a:gd name="T22" fmla="*/ 0 w 117"/>
                <a:gd name="T23" fmla="*/ 0 h 106"/>
                <a:gd name="T24" fmla="*/ 0 w 117"/>
                <a:gd name="T25" fmla="*/ 0 h 106"/>
                <a:gd name="T26" fmla="*/ 0 w 117"/>
                <a:gd name="T27" fmla="*/ 0 h 106"/>
                <a:gd name="T28" fmla="*/ 0 w 117"/>
                <a:gd name="T29" fmla="*/ 0 h 106"/>
                <a:gd name="T30" fmla="*/ 0 w 117"/>
                <a:gd name="T31" fmla="*/ 0 h 106"/>
                <a:gd name="T32" fmla="*/ 0 w 117"/>
                <a:gd name="T33" fmla="*/ 0 h 106"/>
                <a:gd name="T34" fmla="*/ 0 w 117"/>
                <a:gd name="T35" fmla="*/ 0 h 106"/>
                <a:gd name="T36" fmla="*/ 0 w 117"/>
                <a:gd name="T37" fmla="*/ 0 h 106"/>
                <a:gd name="T38" fmla="*/ 0 w 117"/>
                <a:gd name="T39" fmla="*/ 0 h 106"/>
                <a:gd name="T40" fmla="*/ 0 w 117"/>
                <a:gd name="T41" fmla="*/ 0 h 106"/>
                <a:gd name="T42" fmla="*/ 0 w 117"/>
                <a:gd name="T43" fmla="*/ 0 h 106"/>
                <a:gd name="T44" fmla="*/ 0 w 117"/>
                <a:gd name="T45" fmla="*/ 0 h 106"/>
                <a:gd name="T46" fmla="*/ 0 w 117"/>
                <a:gd name="T47" fmla="*/ 0 h 106"/>
                <a:gd name="T48" fmla="*/ 0 w 117"/>
                <a:gd name="T49" fmla="*/ 0 h 106"/>
                <a:gd name="T50" fmla="*/ 0 w 117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106"/>
                <a:gd name="T80" fmla="*/ 117 w 117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106">
                  <a:moveTo>
                    <a:pt x="11" y="106"/>
                  </a:moveTo>
                  <a:lnTo>
                    <a:pt x="11" y="106"/>
                  </a:lnTo>
                  <a:lnTo>
                    <a:pt x="35" y="95"/>
                  </a:lnTo>
                  <a:lnTo>
                    <a:pt x="47" y="82"/>
                  </a:lnTo>
                  <a:lnTo>
                    <a:pt x="70" y="71"/>
                  </a:lnTo>
                  <a:lnTo>
                    <a:pt x="82" y="59"/>
                  </a:lnTo>
                  <a:lnTo>
                    <a:pt x="93" y="47"/>
                  </a:lnTo>
                  <a:lnTo>
                    <a:pt x="93" y="36"/>
                  </a:lnTo>
                  <a:lnTo>
                    <a:pt x="106" y="24"/>
                  </a:lnTo>
                  <a:lnTo>
                    <a:pt x="117" y="13"/>
                  </a:lnTo>
                  <a:lnTo>
                    <a:pt x="93" y="0"/>
                  </a:lnTo>
                  <a:lnTo>
                    <a:pt x="82" y="13"/>
                  </a:lnTo>
                  <a:lnTo>
                    <a:pt x="70" y="24"/>
                  </a:lnTo>
                  <a:lnTo>
                    <a:pt x="70" y="36"/>
                  </a:lnTo>
                  <a:lnTo>
                    <a:pt x="58" y="47"/>
                  </a:lnTo>
                  <a:lnTo>
                    <a:pt x="47" y="59"/>
                  </a:lnTo>
                  <a:lnTo>
                    <a:pt x="35" y="71"/>
                  </a:lnTo>
                  <a:lnTo>
                    <a:pt x="24" y="82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11" y="10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4" name="Freeform 230"/>
            <p:cNvSpPr>
              <a:spLocks/>
            </p:cNvSpPr>
            <p:nvPr/>
          </p:nvSpPr>
          <p:spPr bwMode="auto">
            <a:xfrm>
              <a:off x="2752" y="1546"/>
              <a:ext cx="47" cy="17"/>
            </a:xfrm>
            <a:custGeom>
              <a:avLst/>
              <a:gdLst>
                <a:gd name="T0" fmla="*/ 0 w 93"/>
                <a:gd name="T1" fmla="*/ 0 h 35"/>
                <a:gd name="T2" fmla="*/ 1 w 93"/>
                <a:gd name="T3" fmla="*/ 0 h 35"/>
                <a:gd name="T4" fmla="*/ 1 w 93"/>
                <a:gd name="T5" fmla="*/ 0 h 35"/>
                <a:gd name="T6" fmla="*/ 1 w 93"/>
                <a:gd name="T7" fmla="*/ 0 h 35"/>
                <a:gd name="T8" fmla="*/ 1 w 93"/>
                <a:gd name="T9" fmla="*/ 0 h 35"/>
                <a:gd name="T10" fmla="*/ 1 w 93"/>
                <a:gd name="T11" fmla="*/ 0 h 35"/>
                <a:gd name="T12" fmla="*/ 1 w 93"/>
                <a:gd name="T13" fmla="*/ 0 h 35"/>
                <a:gd name="T14" fmla="*/ 1 w 93"/>
                <a:gd name="T15" fmla="*/ 0 h 35"/>
                <a:gd name="T16" fmla="*/ 1 w 93"/>
                <a:gd name="T17" fmla="*/ 0 h 35"/>
                <a:gd name="T18" fmla="*/ 1 w 93"/>
                <a:gd name="T19" fmla="*/ 0 h 35"/>
                <a:gd name="T20" fmla="*/ 1 w 93"/>
                <a:gd name="T21" fmla="*/ 0 h 35"/>
                <a:gd name="T22" fmla="*/ 1 w 93"/>
                <a:gd name="T23" fmla="*/ 0 h 35"/>
                <a:gd name="T24" fmla="*/ 1 w 93"/>
                <a:gd name="T25" fmla="*/ 0 h 35"/>
                <a:gd name="T26" fmla="*/ 1 w 93"/>
                <a:gd name="T27" fmla="*/ 0 h 35"/>
                <a:gd name="T28" fmla="*/ 1 w 93"/>
                <a:gd name="T29" fmla="*/ 0 h 35"/>
                <a:gd name="T30" fmla="*/ 1 w 93"/>
                <a:gd name="T31" fmla="*/ 0 h 35"/>
                <a:gd name="T32" fmla="*/ 1 w 93"/>
                <a:gd name="T33" fmla="*/ 0 h 35"/>
                <a:gd name="T34" fmla="*/ 1 w 93"/>
                <a:gd name="T35" fmla="*/ 0 h 35"/>
                <a:gd name="T36" fmla="*/ 1 w 93"/>
                <a:gd name="T37" fmla="*/ 0 h 35"/>
                <a:gd name="T38" fmla="*/ 1 w 93"/>
                <a:gd name="T39" fmla="*/ 0 h 35"/>
                <a:gd name="T40" fmla="*/ 1 w 93"/>
                <a:gd name="T41" fmla="*/ 0 h 35"/>
                <a:gd name="T42" fmla="*/ 1 w 93"/>
                <a:gd name="T43" fmla="*/ 0 h 35"/>
                <a:gd name="T44" fmla="*/ 0 w 93"/>
                <a:gd name="T45" fmla="*/ 0 h 35"/>
                <a:gd name="T46" fmla="*/ 0 w 93"/>
                <a:gd name="T47" fmla="*/ 0 h 35"/>
                <a:gd name="T48" fmla="*/ 1 w 93"/>
                <a:gd name="T49" fmla="*/ 0 h 35"/>
                <a:gd name="T50" fmla="*/ 0 w 93"/>
                <a:gd name="T51" fmla="*/ 0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35"/>
                <a:gd name="T80" fmla="*/ 93 w 93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35">
                  <a:moveTo>
                    <a:pt x="0" y="24"/>
                  </a:moveTo>
                  <a:lnTo>
                    <a:pt x="11" y="24"/>
                  </a:lnTo>
                  <a:lnTo>
                    <a:pt x="23" y="24"/>
                  </a:lnTo>
                  <a:lnTo>
                    <a:pt x="35" y="35"/>
                  </a:lnTo>
                  <a:lnTo>
                    <a:pt x="47" y="35"/>
                  </a:lnTo>
                  <a:lnTo>
                    <a:pt x="58" y="35"/>
                  </a:lnTo>
                  <a:lnTo>
                    <a:pt x="70" y="35"/>
                  </a:lnTo>
                  <a:lnTo>
                    <a:pt x="82" y="35"/>
                  </a:lnTo>
                  <a:lnTo>
                    <a:pt x="93" y="24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5" name="Freeform 231"/>
            <p:cNvSpPr>
              <a:spLocks/>
            </p:cNvSpPr>
            <p:nvPr/>
          </p:nvSpPr>
          <p:spPr bwMode="auto">
            <a:xfrm>
              <a:off x="2728" y="1516"/>
              <a:ext cx="36" cy="41"/>
            </a:xfrm>
            <a:custGeom>
              <a:avLst/>
              <a:gdLst>
                <a:gd name="T0" fmla="*/ 0 w 70"/>
                <a:gd name="T1" fmla="*/ 1 h 82"/>
                <a:gd name="T2" fmla="*/ 0 w 70"/>
                <a:gd name="T3" fmla="*/ 1 h 82"/>
                <a:gd name="T4" fmla="*/ 0 w 70"/>
                <a:gd name="T5" fmla="*/ 1 h 82"/>
                <a:gd name="T6" fmla="*/ 0 w 70"/>
                <a:gd name="T7" fmla="*/ 1 h 82"/>
                <a:gd name="T8" fmla="*/ 1 w 70"/>
                <a:gd name="T9" fmla="*/ 1 h 82"/>
                <a:gd name="T10" fmla="*/ 1 w 70"/>
                <a:gd name="T11" fmla="*/ 1 h 82"/>
                <a:gd name="T12" fmla="*/ 1 w 70"/>
                <a:gd name="T13" fmla="*/ 1 h 82"/>
                <a:gd name="T14" fmla="*/ 1 w 70"/>
                <a:gd name="T15" fmla="*/ 1 h 82"/>
                <a:gd name="T16" fmla="*/ 1 w 70"/>
                <a:gd name="T17" fmla="*/ 1 h 82"/>
                <a:gd name="T18" fmla="*/ 1 w 70"/>
                <a:gd name="T19" fmla="*/ 1 h 82"/>
                <a:gd name="T20" fmla="*/ 1 w 70"/>
                <a:gd name="T21" fmla="*/ 1 h 82"/>
                <a:gd name="T22" fmla="*/ 1 w 70"/>
                <a:gd name="T23" fmla="*/ 1 h 82"/>
                <a:gd name="T24" fmla="*/ 1 w 70"/>
                <a:gd name="T25" fmla="*/ 1 h 82"/>
                <a:gd name="T26" fmla="*/ 1 w 70"/>
                <a:gd name="T27" fmla="*/ 1 h 82"/>
                <a:gd name="T28" fmla="*/ 1 w 70"/>
                <a:gd name="T29" fmla="*/ 1 h 82"/>
                <a:gd name="T30" fmla="*/ 1 w 70"/>
                <a:gd name="T31" fmla="*/ 1 h 82"/>
                <a:gd name="T32" fmla="*/ 1 w 70"/>
                <a:gd name="T33" fmla="*/ 1 h 82"/>
                <a:gd name="T34" fmla="*/ 1 w 70"/>
                <a:gd name="T35" fmla="*/ 1 h 82"/>
                <a:gd name="T36" fmla="*/ 1 w 70"/>
                <a:gd name="T37" fmla="*/ 1 h 82"/>
                <a:gd name="T38" fmla="*/ 1 w 70"/>
                <a:gd name="T39" fmla="*/ 1 h 82"/>
                <a:gd name="T40" fmla="*/ 1 w 70"/>
                <a:gd name="T41" fmla="*/ 1 h 82"/>
                <a:gd name="T42" fmla="*/ 1 w 70"/>
                <a:gd name="T43" fmla="*/ 0 h 82"/>
                <a:gd name="T44" fmla="*/ 1 w 70"/>
                <a:gd name="T45" fmla="*/ 0 h 82"/>
                <a:gd name="T46" fmla="*/ 0 w 70"/>
                <a:gd name="T47" fmla="*/ 0 h 82"/>
                <a:gd name="T48" fmla="*/ 0 w 70"/>
                <a:gd name="T49" fmla="*/ 1 h 82"/>
                <a:gd name="T50" fmla="*/ 0 w 70"/>
                <a:gd name="T51" fmla="*/ 1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82"/>
                <a:gd name="T80" fmla="*/ 70 w 70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82">
                  <a:moveTo>
                    <a:pt x="0" y="12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12" y="47"/>
                  </a:lnTo>
                  <a:lnTo>
                    <a:pt x="23" y="58"/>
                  </a:lnTo>
                  <a:lnTo>
                    <a:pt x="36" y="58"/>
                  </a:lnTo>
                  <a:lnTo>
                    <a:pt x="47" y="71"/>
                  </a:lnTo>
                  <a:lnTo>
                    <a:pt x="47" y="82"/>
                  </a:lnTo>
                  <a:lnTo>
                    <a:pt x="70" y="58"/>
                  </a:lnTo>
                  <a:lnTo>
                    <a:pt x="58" y="47"/>
                  </a:lnTo>
                  <a:lnTo>
                    <a:pt x="47" y="47"/>
                  </a:lnTo>
                  <a:lnTo>
                    <a:pt x="36" y="35"/>
                  </a:lnTo>
                  <a:lnTo>
                    <a:pt x="23" y="23"/>
                  </a:lnTo>
                  <a:lnTo>
                    <a:pt x="23" y="12"/>
                  </a:lnTo>
                  <a:lnTo>
                    <a:pt x="23" y="23"/>
                  </a:lnTo>
                  <a:lnTo>
                    <a:pt x="23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6" name="Freeform 232"/>
            <p:cNvSpPr>
              <a:spLocks/>
            </p:cNvSpPr>
            <p:nvPr/>
          </p:nvSpPr>
          <p:spPr bwMode="auto">
            <a:xfrm>
              <a:off x="2728" y="1282"/>
              <a:ext cx="36" cy="246"/>
            </a:xfrm>
            <a:custGeom>
              <a:avLst/>
              <a:gdLst>
                <a:gd name="T0" fmla="*/ 1 w 70"/>
                <a:gd name="T1" fmla="*/ 1 h 492"/>
                <a:gd name="T2" fmla="*/ 1 w 70"/>
                <a:gd name="T3" fmla="*/ 1 h 492"/>
                <a:gd name="T4" fmla="*/ 1 w 70"/>
                <a:gd name="T5" fmla="*/ 1 h 492"/>
                <a:gd name="T6" fmla="*/ 1 w 70"/>
                <a:gd name="T7" fmla="*/ 1 h 492"/>
                <a:gd name="T8" fmla="*/ 1 w 70"/>
                <a:gd name="T9" fmla="*/ 1 h 492"/>
                <a:gd name="T10" fmla="*/ 1 w 70"/>
                <a:gd name="T11" fmla="*/ 1 h 492"/>
                <a:gd name="T12" fmla="*/ 1 w 70"/>
                <a:gd name="T13" fmla="*/ 1 h 492"/>
                <a:gd name="T14" fmla="*/ 1 w 70"/>
                <a:gd name="T15" fmla="*/ 1 h 492"/>
                <a:gd name="T16" fmla="*/ 1 w 70"/>
                <a:gd name="T17" fmla="*/ 1 h 492"/>
                <a:gd name="T18" fmla="*/ 0 w 70"/>
                <a:gd name="T19" fmla="*/ 1 h 492"/>
                <a:gd name="T20" fmla="*/ 1 w 70"/>
                <a:gd name="T21" fmla="*/ 1 h 492"/>
                <a:gd name="T22" fmla="*/ 1 w 70"/>
                <a:gd name="T23" fmla="*/ 1 h 492"/>
                <a:gd name="T24" fmla="*/ 1 w 70"/>
                <a:gd name="T25" fmla="*/ 1 h 492"/>
                <a:gd name="T26" fmla="*/ 1 w 70"/>
                <a:gd name="T27" fmla="*/ 1 h 492"/>
                <a:gd name="T28" fmla="*/ 1 w 70"/>
                <a:gd name="T29" fmla="*/ 1 h 492"/>
                <a:gd name="T30" fmla="*/ 1 w 70"/>
                <a:gd name="T31" fmla="*/ 1 h 492"/>
                <a:gd name="T32" fmla="*/ 1 w 70"/>
                <a:gd name="T33" fmla="*/ 1 h 492"/>
                <a:gd name="T34" fmla="*/ 1 w 70"/>
                <a:gd name="T35" fmla="*/ 1 h 492"/>
                <a:gd name="T36" fmla="*/ 1 w 70"/>
                <a:gd name="T37" fmla="*/ 1 h 492"/>
                <a:gd name="T38" fmla="*/ 1 w 70"/>
                <a:gd name="T39" fmla="*/ 1 h 492"/>
                <a:gd name="T40" fmla="*/ 1 w 70"/>
                <a:gd name="T41" fmla="*/ 1 h 492"/>
                <a:gd name="T42" fmla="*/ 1 w 70"/>
                <a:gd name="T43" fmla="*/ 0 h 492"/>
                <a:gd name="T44" fmla="*/ 1 w 70"/>
                <a:gd name="T45" fmla="*/ 0 h 492"/>
                <a:gd name="T46" fmla="*/ 1 w 70"/>
                <a:gd name="T47" fmla="*/ 0 h 492"/>
                <a:gd name="T48" fmla="*/ 1 w 70"/>
                <a:gd name="T49" fmla="*/ 1 h 492"/>
                <a:gd name="T50" fmla="*/ 1 w 70"/>
                <a:gd name="T51" fmla="*/ 1 h 4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492"/>
                <a:gd name="T80" fmla="*/ 70 w 70"/>
                <a:gd name="T81" fmla="*/ 492 h 4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492">
                  <a:moveTo>
                    <a:pt x="47" y="12"/>
                  </a:moveTo>
                  <a:lnTo>
                    <a:pt x="47" y="12"/>
                  </a:lnTo>
                  <a:lnTo>
                    <a:pt x="36" y="59"/>
                  </a:lnTo>
                  <a:lnTo>
                    <a:pt x="36" y="106"/>
                  </a:lnTo>
                  <a:lnTo>
                    <a:pt x="36" y="176"/>
                  </a:lnTo>
                  <a:lnTo>
                    <a:pt x="36" y="246"/>
                  </a:lnTo>
                  <a:lnTo>
                    <a:pt x="36" y="317"/>
                  </a:lnTo>
                  <a:lnTo>
                    <a:pt x="23" y="387"/>
                  </a:lnTo>
                  <a:lnTo>
                    <a:pt x="12" y="434"/>
                  </a:lnTo>
                  <a:lnTo>
                    <a:pt x="0" y="481"/>
                  </a:lnTo>
                  <a:lnTo>
                    <a:pt x="23" y="492"/>
                  </a:lnTo>
                  <a:lnTo>
                    <a:pt x="36" y="445"/>
                  </a:lnTo>
                  <a:lnTo>
                    <a:pt x="47" y="387"/>
                  </a:lnTo>
                  <a:lnTo>
                    <a:pt x="58" y="317"/>
                  </a:lnTo>
                  <a:lnTo>
                    <a:pt x="58" y="246"/>
                  </a:lnTo>
                  <a:lnTo>
                    <a:pt x="58" y="176"/>
                  </a:lnTo>
                  <a:lnTo>
                    <a:pt x="58" y="106"/>
                  </a:lnTo>
                  <a:lnTo>
                    <a:pt x="58" y="59"/>
                  </a:lnTo>
                  <a:lnTo>
                    <a:pt x="70" y="1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7" name="Freeform 233"/>
            <p:cNvSpPr>
              <a:spLocks/>
            </p:cNvSpPr>
            <p:nvPr/>
          </p:nvSpPr>
          <p:spPr bwMode="auto">
            <a:xfrm>
              <a:off x="2371" y="1230"/>
              <a:ext cx="398" cy="327"/>
            </a:xfrm>
            <a:custGeom>
              <a:avLst/>
              <a:gdLst>
                <a:gd name="T0" fmla="*/ 0 w 797"/>
                <a:gd name="T1" fmla="*/ 0 h 656"/>
                <a:gd name="T2" fmla="*/ 0 w 797"/>
                <a:gd name="T3" fmla="*/ 0 h 656"/>
                <a:gd name="T4" fmla="*/ 0 w 797"/>
                <a:gd name="T5" fmla="*/ 0 h 656"/>
                <a:gd name="T6" fmla="*/ 0 w 797"/>
                <a:gd name="T7" fmla="*/ 0 h 656"/>
                <a:gd name="T8" fmla="*/ 0 w 797"/>
                <a:gd name="T9" fmla="*/ 0 h 656"/>
                <a:gd name="T10" fmla="*/ 0 w 797"/>
                <a:gd name="T11" fmla="*/ 0 h 656"/>
                <a:gd name="T12" fmla="*/ 0 w 797"/>
                <a:gd name="T13" fmla="*/ 0 h 656"/>
                <a:gd name="T14" fmla="*/ 0 w 797"/>
                <a:gd name="T15" fmla="*/ 0 h 656"/>
                <a:gd name="T16" fmla="*/ 0 w 797"/>
                <a:gd name="T17" fmla="*/ 0 h 656"/>
                <a:gd name="T18" fmla="*/ 0 w 797"/>
                <a:gd name="T19" fmla="*/ 0 h 656"/>
                <a:gd name="T20" fmla="*/ 0 w 797"/>
                <a:gd name="T21" fmla="*/ 0 h 656"/>
                <a:gd name="T22" fmla="*/ 0 w 797"/>
                <a:gd name="T23" fmla="*/ 0 h 656"/>
                <a:gd name="T24" fmla="*/ 0 w 797"/>
                <a:gd name="T25" fmla="*/ 0 h 656"/>
                <a:gd name="T26" fmla="*/ 0 w 797"/>
                <a:gd name="T27" fmla="*/ 0 h 656"/>
                <a:gd name="T28" fmla="*/ 0 w 797"/>
                <a:gd name="T29" fmla="*/ 0 h 656"/>
                <a:gd name="T30" fmla="*/ 0 w 797"/>
                <a:gd name="T31" fmla="*/ 0 h 656"/>
                <a:gd name="T32" fmla="*/ 0 w 797"/>
                <a:gd name="T33" fmla="*/ 0 h 656"/>
                <a:gd name="T34" fmla="*/ 0 w 797"/>
                <a:gd name="T35" fmla="*/ 0 h 656"/>
                <a:gd name="T36" fmla="*/ 0 w 797"/>
                <a:gd name="T37" fmla="*/ 0 h 656"/>
                <a:gd name="T38" fmla="*/ 0 w 797"/>
                <a:gd name="T39" fmla="*/ 0 h 656"/>
                <a:gd name="T40" fmla="*/ 0 w 797"/>
                <a:gd name="T41" fmla="*/ 0 h 656"/>
                <a:gd name="T42" fmla="*/ 0 w 797"/>
                <a:gd name="T43" fmla="*/ 0 h 656"/>
                <a:gd name="T44" fmla="*/ 0 w 797"/>
                <a:gd name="T45" fmla="*/ 0 h 656"/>
                <a:gd name="T46" fmla="*/ 0 w 797"/>
                <a:gd name="T47" fmla="*/ 0 h 656"/>
                <a:gd name="T48" fmla="*/ 0 w 797"/>
                <a:gd name="T49" fmla="*/ 0 h 656"/>
                <a:gd name="T50" fmla="*/ 0 w 797"/>
                <a:gd name="T51" fmla="*/ 0 h 656"/>
                <a:gd name="T52" fmla="*/ 0 w 797"/>
                <a:gd name="T53" fmla="*/ 0 h 656"/>
                <a:gd name="T54" fmla="*/ 0 w 797"/>
                <a:gd name="T55" fmla="*/ 0 h 656"/>
                <a:gd name="T56" fmla="*/ 0 w 797"/>
                <a:gd name="T57" fmla="*/ 0 h 656"/>
                <a:gd name="T58" fmla="*/ 0 w 797"/>
                <a:gd name="T59" fmla="*/ 0 h 656"/>
                <a:gd name="T60" fmla="*/ 0 w 797"/>
                <a:gd name="T61" fmla="*/ 0 h 656"/>
                <a:gd name="T62" fmla="*/ 0 w 797"/>
                <a:gd name="T63" fmla="*/ 0 h 656"/>
                <a:gd name="T64" fmla="*/ 0 w 797"/>
                <a:gd name="T65" fmla="*/ 0 h 656"/>
                <a:gd name="T66" fmla="*/ 0 w 797"/>
                <a:gd name="T67" fmla="*/ 0 h 656"/>
                <a:gd name="T68" fmla="*/ 0 w 797"/>
                <a:gd name="T69" fmla="*/ 0 h 656"/>
                <a:gd name="T70" fmla="*/ 0 w 797"/>
                <a:gd name="T71" fmla="*/ 0 h 656"/>
                <a:gd name="T72" fmla="*/ 0 w 797"/>
                <a:gd name="T73" fmla="*/ 0 h 656"/>
                <a:gd name="T74" fmla="*/ 0 w 797"/>
                <a:gd name="T75" fmla="*/ 0 h 656"/>
                <a:gd name="T76" fmla="*/ 0 w 797"/>
                <a:gd name="T77" fmla="*/ 0 h 656"/>
                <a:gd name="T78" fmla="*/ 0 w 797"/>
                <a:gd name="T79" fmla="*/ 0 h 656"/>
                <a:gd name="T80" fmla="*/ 0 w 797"/>
                <a:gd name="T81" fmla="*/ 0 h 656"/>
                <a:gd name="T82" fmla="*/ 0 w 797"/>
                <a:gd name="T83" fmla="*/ 0 h 656"/>
                <a:gd name="T84" fmla="*/ 0 w 797"/>
                <a:gd name="T85" fmla="*/ 0 h 656"/>
                <a:gd name="T86" fmla="*/ 0 w 797"/>
                <a:gd name="T87" fmla="*/ 0 h 656"/>
                <a:gd name="T88" fmla="*/ 0 w 797"/>
                <a:gd name="T89" fmla="*/ 0 h 656"/>
                <a:gd name="T90" fmla="*/ 0 w 797"/>
                <a:gd name="T91" fmla="*/ 0 h 656"/>
                <a:gd name="T92" fmla="*/ 0 w 797"/>
                <a:gd name="T93" fmla="*/ 0 h 656"/>
                <a:gd name="T94" fmla="*/ 0 w 797"/>
                <a:gd name="T95" fmla="*/ 0 h 656"/>
                <a:gd name="T96" fmla="*/ 0 w 797"/>
                <a:gd name="T97" fmla="*/ 0 h 656"/>
                <a:gd name="T98" fmla="*/ 0 w 797"/>
                <a:gd name="T99" fmla="*/ 0 h 656"/>
                <a:gd name="T100" fmla="*/ 0 w 797"/>
                <a:gd name="T101" fmla="*/ 0 h 656"/>
                <a:gd name="T102" fmla="*/ 0 w 797"/>
                <a:gd name="T103" fmla="*/ 0 h 6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7"/>
                <a:gd name="T157" fmla="*/ 0 h 656"/>
                <a:gd name="T158" fmla="*/ 797 w 797"/>
                <a:gd name="T159" fmla="*/ 656 h 6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7" h="656">
                  <a:moveTo>
                    <a:pt x="446" y="293"/>
                  </a:moveTo>
                  <a:lnTo>
                    <a:pt x="422" y="305"/>
                  </a:lnTo>
                  <a:lnTo>
                    <a:pt x="387" y="305"/>
                  </a:lnTo>
                  <a:lnTo>
                    <a:pt x="364" y="305"/>
                  </a:lnTo>
                  <a:lnTo>
                    <a:pt x="329" y="305"/>
                  </a:lnTo>
                  <a:lnTo>
                    <a:pt x="305" y="293"/>
                  </a:lnTo>
                  <a:lnTo>
                    <a:pt x="269" y="293"/>
                  </a:lnTo>
                  <a:lnTo>
                    <a:pt x="247" y="293"/>
                  </a:lnTo>
                  <a:lnTo>
                    <a:pt x="223" y="293"/>
                  </a:lnTo>
                  <a:lnTo>
                    <a:pt x="188" y="293"/>
                  </a:lnTo>
                  <a:lnTo>
                    <a:pt x="165" y="293"/>
                  </a:lnTo>
                  <a:lnTo>
                    <a:pt x="141" y="293"/>
                  </a:lnTo>
                  <a:lnTo>
                    <a:pt x="117" y="281"/>
                  </a:lnTo>
                  <a:lnTo>
                    <a:pt x="94" y="281"/>
                  </a:lnTo>
                  <a:lnTo>
                    <a:pt x="70" y="281"/>
                  </a:lnTo>
                  <a:lnTo>
                    <a:pt x="48" y="281"/>
                  </a:lnTo>
                  <a:lnTo>
                    <a:pt x="24" y="281"/>
                  </a:lnTo>
                  <a:lnTo>
                    <a:pt x="12" y="258"/>
                  </a:lnTo>
                  <a:lnTo>
                    <a:pt x="0" y="245"/>
                  </a:lnTo>
                  <a:lnTo>
                    <a:pt x="0" y="211"/>
                  </a:lnTo>
                  <a:lnTo>
                    <a:pt x="0" y="187"/>
                  </a:lnTo>
                  <a:lnTo>
                    <a:pt x="0" y="164"/>
                  </a:lnTo>
                  <a:lnTo>
                    <a:pt x="12" y="152"/>
                  </a:lnTo>
                  <a:lnTo>
                    <a:pt x="35" y="128"/>
                  </a:lnTo>
                  <a:lnTo>
                    <a:pt x="48" y="128"/>
                  </a:lnTo>
                  <a:lnTo>
                    <a:pt x="70" y="117"/>
                  </a:lnTo>
                  <a:lnTo>
                    <a:pt x="82" y="117"/>
                  </a:lnTo>
                  <a:lnTo>
                    <a:pt x="106" y="117"/>
                  </a:lnTo>
                  <a:lnTo>
                    <a:pt x="117" y="117"/>
                  </a:lnTo>
                  <a:lnTo>
                    <a:pt x="141" y="128"/>
                  </a:lnTo>
                  <a:lnTo>
                    <a:pt x="165" y="128"/>
                  </a:lnTo>
                  <a:lnTo>
                    <a:pt x="188" y="141"/>
                  </a:lnTo>
                  <a:lnTo>
                    <a:pt x="211" y="152"/>
                  </a:lnTo>
                  <a:lnTo>
                    <a:pt x="223" y="152"/>
                  </a:lnTo>
                  <a:lnTo>
                    <a:pt x="247" y="164"/>
                  </a:lnTo>
                  <a:lnTo>
                    <a:pt x="282" y="176"/>
                  </a:lnTo>
                  <a:lnTo>
                    <a:pt x="305" y="176"/>
                  </a:lnTo>
                  <a:lnTo>
                    <a:pt x="329" y="187"/>
                  </a:lnTo>
                  <a:lnTo>
                    <a:pt x="351" y="187"/>
                  </a:lnTo>
                  <a:lnTo>
                    <a:pt x="375" y="187"/>
                  </a:lnTo>
                  <a:lnTo>
                    <a:pt x="399" y="176"/>
                  </a:lnTo>
                  <a:lnTo>
                    <a:pt x="410" y="164"/>
                  </a:lnTo>
                  <a:lnTo>
                    <a:pt x="410" y="152"/>
                  </a:lnTo>
                  <a:lnTo>
                    <a:pt x="422" y="141"/>
                  </a:lnTo>
                  <a:lnTo>
                    <a:pt x="433" y="141"/>
                  </a:lnTo>
                  <a:lnTo>
                    <a:pt x="446" y="128"/>
                  </a:lnTo>
                  <a:lnTo>
                    <a:pt x="469" y="128"/>
                  </a:lnTo>
                  <a:lnTo>
                    <a:pt x="481" y="117"/>
                  </a:lnTo>
                  <a:lnTo>
                    <a:pt x="492" y="105"/>
                  </a:lnTo>
                  <a:lnTo>
                    <a:pt x="504" y="94"/>
                  </a:lnTo>
                  <a:lnTo>
                    <a:pt x="528" y="82"/>
                  </a:lnTo>
                  <a:lnTo>
                    <a:pt x="539" y="70"/>
                  </a:lnTo>
                  <a:lnTo>
                    <a:pt x="550" y="59"/>
                  </a:lnTo>
                  <a:lnTo>
                    <a:pt x="563" y="46"/>
                  </a:lnTo>
                  <a:lnTo>
                    <a:pt x="574" y="35"/>
                  </a:lnTo>
                  <a:lnTo>
                    <a:pt x="586" y="24"/>
                  </a:lnTo>
                  <a:lnTo>
                    <a:pt x="610" y="11"/>
                  </a:lnTo>
                  <a:lnTo>
                    <a:pt x="621" y="11"/>
                  </a:lnTo>
                  <a:lnTo>
                    <a:pt x="632" y="0"/>
                  </a:lnTo>
                  <a:lnTo>
                    <a:pt x="656" y="0"/>
                  </a:lnTo>
                  <a:lnTo>
                    <a:pt x="668" y="0"/>
                  </a:lnTo>
                  <a:lnTo>
                    <a:pt x="680" y="0"/>
                  </a:lnTo>
                  <a:lnTo>
                    <a:pt x="703" y="11"/>
                  </a:lnTo>
                  <a:lnTo>
                    <a:pt x="715" y="24"/>
                  </a:lnTo>
                  <a:lnTo>
                    <a:pt x="738" y="35"/>
                  </a:lnTo>
                  <a:lnTo>
                    <a:pt x="751" y="46"/>
                  </a:lnTo>
                  <a:lnTo>
                    <a:pt x="762" y="59"/>
                  </a:lnTo>
                  <a:lnTo>
                    <a:pt x="773" y="70"/>
                  </a:lnTo>
                  <a:lnTo>
                    <a:pt x="773" y="82"/>
                  </a:lnTo>
                  <a:lnTo>
                    <a:pt x="773" y="94"/>
                  </a:lnTo>
                  <a:lnTo>
                    <a:pt x="785" y="105"/>
                  </a:lnTo>
                  <a:lnTo>
                    <a:pt x="785" y="117"/>
                  </a:lnTo>
                  <a:lnTo>
                    <a:pt x="797" y="176"/>
                  </a:lnTo>
                  <a:lnTo>
                    <a:pt x="797" y="234"/>
                  </a:lnTo>
                  <a:lnTo>
                    <a:pt x="797" y="293"/>
                  </a:lnTo>
                  <a:lnTo>
                    <a:pt x="797" y="351"/>
                  </a:lnTo>
                  <a:lnTo>
                    <a:pt x="797" y="410"/>
                  </a:lnTo>
                  <a:lnTo>
                    <a:pt x="785" y="457"/>
                  </a:lnTo>
                  <a:lnTo>
                    <a:pt x="773" y="515"/>
                  </a:lnTo>
                  <a:lnTo>
                    <a:pt x="762" y="563"/>
                  </a:lnTo>
                  <a:lnTo>
                    <a:pt x="762" y="597"/>
                  </a:lnTo>
                  <a:lnTo>
                    <a:pt x="751" y="621"/>
                  </a:lnTo>
                  <a:lnTo>
                    <a:pt x="727" y="632"/>
                  </a:lnTo>
                  <a:lnTo>
                    <a:pt x="715" y="645"/>
                  </a:lnTo>
                  <a:lnTo>
                    <a:pt x="691" y="656"/>
                  </a:lnTo>
                  <a:lnTo>
                    <a:pt x="668" y="656"/>
                  </a:lnTo>
                  <a:lnTo>
                    <a:pt x="645" y="656"/>
                  </a:lnTo>
                  <a:lnTo>
                    <a:pt x="610" y="645"/>
                  </a:lnTo>
                  <a:lnTo>
                    <a:pt x="586" y="621"/>
                  </a:lnTo>
                  <a:lnTo>
                    <a:pt x="574" y="586"/>
                  </a:lnTo>
                  <a:lnTo>
                    <a:pt x="563" y="550"/>
                  </a:lnTo>
                  <a:lnTo>
                    <a:pt x="550" y="515"/>
                  </a:lnTo>
                  <a:lnTo>
                    <a:pt x="550" y="480"/>
                  </a:lnTo>
                  <a:lnTo>
                    <a:pt x="550" y="433"/>
                  </a:lnTo>
                  <a:lnTo>
                    <a:pt x="539" y="398"/>
                  </a:lnTo>
                  <a:lnTo>
                    <a:pt x="539" y="351"/>
                  </a:lnTo>
                  <a:lnTo>
                    <a:pt x="528" y="351"/>
                  </a:lnTo>
                  <a:lnTo>
                    <a:pt x="516" y="351"/>
                  </a:lnTo>
                  <a:lnTo>
                    <a:pt x="492" y="351"/>
                  </a:lnTo>
                  <a:lnTo>
                    <a:pt x="481" y="351"/>
                  </a:lnTo>
                  <a:lnTo>
                    <a:pt x="469" y="340"/>
                  </a:lnTo>
                  <a:lnTo>
                    <a:pt x="457" y="327"/>
                  </a:lnTo>
                  <a:lnTo>
                    <a:pt x="446" y="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8" name="Freeform 234"/>
            <p:cNvSpPr>
              <a:spLocks/>
            </p:cNvSpPr>
            <p:nvPr/>
          </p:nvSpPr>
          <p:spPr bwMode="auto">
            <a:xfrm>
              <a:off x="2377" y="1364"/>
              <a:ext cx="217" cy="24"/>
            </a:xfrm>
            <a:custGeom>
              <a:avLst/>
              <a:gdLst>
                <a:gd name="T0" fmla="*/ 1 w 434"/>
                <a:gd name="T1" fmla="*/ 1 h 47"/>
                <a:gd name="T2" fmla="*/ 1 w 434"/>
                <a:gd name="T3" fmla="*/ 1 h 47"/>
                <a:gd name="T4" fmla="*/ 1 w 434"/>
                <a:gd name="T5" fmla="*/ 1 h 47"/>
                <a:gd name="T6" fmla="*/ 1 w 434"/>
                <a:gd name="T7" fmla="*/ 1 h 47"/>
                <a:gd name="T8" fmla="*/ 1 w 434"/>
                <a:gd name="T9" fmla="*/ 1 h 47"/>
                <a:gd name="T10" fmla="*/ 1 w 434"/>
                <a:gd name="T11" fmla="*/ 1 h 47"/>
                <a:gd name="T12" fmla="*/ 1 w 434"/>
                <a:gd name="T13" fmla="*/ 1 h 47"/>
                <a:gd name="T14" fmla="*/ 1 w 434"/>
                <a:gd name="T15" fmla="*/ 1 h 47"/>
                <a:gd name="T16" fmla="*/ 1 w 434"/>
                <a:gd name="T17" fmla="*/ 1 h 47"/>
                <a:gd name="T18" fmla="*/ 1 w 434"/>
                <a:gd name="T19" fmla="*/ 1 h 47"/>
                <a:gd name="T20" fmla="*/ 1 w 434"/>
                <a:gd name="T21" fmla="*/ 1 h 47"/>
                <a:gd name="T22" fmla="*/ 1 w 434"/>
                <a:gd name="T23" fmla="*/ 1 h 47"/>
                <a:gd name="T24" fmla="*/ 1 w 434"/>
                <a:gd name="T25" fmla="*/ 1 h 47"/>
                <a:gd name="T26" fmla="*/ 1 w 434"/>
                <a:gd name="T27" fmla="*/ 1 h 47"/>
                <a:gd name="T28" fmla="*/ 1 w 434"/>
                <a:gd name="T29" fmla="*/ 1 h 47"/>
                <a:gd name="T30" fmla="*/ 1 w 434"/>
                <a:gd name="T31" fmla="*/ 1 h 47"/>
                <a:gd name="T32" fmla="*/ 1 w 434"/>
                <a:gd name="T33" fmla="*/ 1 h 47"/>
                <a:gd name="T34" fmla="*/ 1 w 434"/>
                <a:gd name="T35" fmla="*/ 1 h 47"/>
                <a:gd name="T36" fmla="*/ 1 w 434"/>
                <a:gd name="T37" fmla="*/ 1 h 47"/>
                <a:gd name="T38" fmla="*/ 1 w 434"/>
                <a:gd name="T39" fmla="*/ 1 h 47"/>
                <a:gd name="T40" fmla="*/ 1 w 434"/>
                <a:gd name="T41" fmla="*/ 1 h 47"/>
                <a:gd name="T42" fmla="*/ 1 w 434"/>
                <a:gd name="T43" fmla="*/ 1 h 47"/>
                <a:gd name="T44" fmla="*/ 1 w 434"/>
                <a:gd name="T45" fmla="*/ 1 h 47"/>
                <a:gd name="T46" fmla="*/ 1 w 434"/>
                <a:gd name="T47" fmla="*/ 1 h 47"/>
                <a:gd name="T48" fmla="*/ 1 w 434"/>
                <a:gd name="T49" fmla="*/ 1 h 47"/>
                <a:gd name="T50" fmla="*/ 1 w 434"/>
                <a:gd name="T51" fmla="*/ 1 h 47"/>
                <a:gd name="T52" fmla="*/ 1 w 434"/>
                <a:gd name="T53" fmla="*/ 1 h 47"/>
                <a:gd name="T54" fmla="*/ 1 w 434"/>
                <a:gd name="T55" fmla="*/ 1 h 47"/>
                <a:gd name="T56" fmla="*/ 1 w 434"/>
                <a:gd name="T57" fmla="*/ 1 h 47"/>
                <a:gd name="T58" fmla="*/ 1 w 434"/>
                <a:gd name="T59" fmla="*/ 1 h 47"/>
                <a:gd name="T60" fmla="*/ 1 w 434"/>
                <a:gd name="T61" fmla="*/ 0 h 47"/>
                <a:gd name="T62" fmla="*/ 1 w 434"/>
                <a:gd name="T63" fmla="*/ 0 h 47"/>
                <a:gd name="T64" fmla="*/ 1 w 434"/>
                <a:gd name="T65" fmla="*/ 0 h 47"/>
                <a:gd name="T66" fmla="*/ 1 w 434"/>
                <a:gd name="T67" fmla="*/ 0 h 47"/>
                <a:gd name="T68" fmla="*/ 1 w 434"/>
                <a:gd name="T69" fmla="*/ 0 h 47"/>
                <a:gd name="T70" fmla="*/ 1 w 434"/>
                <a:gd name="T71" fmla="*/ 0 h 47"/>
                <a:gd name="T72" fmla="*/ 1 w 434"/>
                <a:gd name="T73" fmla="*/ 0 h 47"/>
                <a:gd name="T74" fmla="*/ 0 w 434"/>
                <a:gd name="T75" fmla="*/ 0 h 47"/>
                <a:gd name="T76" fmla="*/ 0 w 434"/>
                <a:gd name="T77" fmla="*/ 1 h 47"/>
                <a:gd name="T78" fmla="*/ 0 w 434"/>
                <a:gd name="T79" fmla="*/ 1 h 47"/>
                <a:gd name="T80" fmla="*/ 1 w 434"/>
                <a:gd name="T81" fmla="*/ 1 h 47"/>
                <a:gd name="T82" fmla="*/ 1 w 434"/>
                <a:gd name="T83" fmla="*/ 1 h 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4"/>
                <a:gd name="T127" fmla="*/ 0 h 47"/>
                <a:gd name="T128" fmla="*/ 434 w 434"/>
                <a:gd name="T129" fmla="*/ 47 h 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4" h="47">
                  <a:moveTo>
                    <a:pt x="12" y="24"/>
                  </a:moveTo>
                  <a:lnTo>
                    <a:pt x="12" y="24"/>
                  </a:lnTo>
                  <a:lnTo>
                    <a:pt x="36" y="24"/>
                  </a:lnTo>
                  <a:lnTo>
                    <a:pt x="58" y="24"/>
                  </a:lnTo>
                  <a:lnTo>
                    <a:pt x="82" y="24"/>
                  </a:lnTo>
                  <a:lnTo>
                    <a:pt x="105" y="24"/>
                  </a:lnTo>
                  <a:lnTo>
                    <a:pt x="129" y="36"/>
                  </a:lnTo>
                  <a:lnTo>
                    <a:pt x="153" y="36"/>
                  </a:lnTo>
                  <a:lnTo>
                    <a:pt x="176" y="36"/>
                  </a:lnTo>
                  <a:lnTo>
                    <a:pt x="211" y="36"/>
                  </a:lnTo>
                  <a:lnTo>
                    <a:pt x="235" y="36"/>
                  </a:lnTo>
                  <a:lnTo>
                    <a:pt x="257" y="47"/>
                  </a:lnTo>
                  <a:lnTo>
                    <a:pt x="293" y="47"/>
                  </a:lnTo>
                  <a:lnTo>
                    <a:pt x="317" y="47"/>
                  </a:lnTo>
                  <a:lnTo>
                    <a:pt x="352" y="47"/>
                  </a:lnTo>
                  <a:lnTo>
                    <a:pt x="375" y="47"/>
                  </a:lnTo>
                  <a:lnTo>
                    <a:pt x="410" y="47"/>
                  </a:lnTo>
                  <a:lnTo>
                    <a:pt x="434" y="47"/>
                  </a:lnTo>
                  <a:lnTo>
                    <a:pt x="434" y="12"/>
                  </a:lnTo>
                  <a:lnTo>
                    <a:pt x="410" y="12"/>
                  </a:lnTo>
                  <a:lnTo>
                    <a:pt x="375" y="12"/>
                  </a:lnTo>
                  <a:lnTo>
                    <a:pt x="352" y="12"/>
                  </a:lnTo>
                  <a:lnTo>
                    <a:pt x="317" y="12"/>
                  </a:lnTo>
                  <a:lnTo>
                    <a:pt x="293" y="12"/>
                  </a:lnTo>
                  <a:lnTo>
                    <a:pt x="257" y="12"/>
                  </a:lnTo>
                  <a:lnTo>
                    <a:pt x="235" y="12"/>
                  </a:lnTo>
                  <a:lnTo>
                    <a:pt x="211" y="12"/>
                  </a:lnTo>
                  <a:lnTo>
                    <a:pt x="176" y="12"/>
                  </a:lnTo>
                  <a:lnTo>
                    <a:pt x="153" y="12"/>
                  </a:lnTo>
                  <a:lnTo>
                    <a:pt x="129" y="12"/>
                  </a:lnTo>
                  <a:lnTo>
                    <a:pt x="105" y="0"/>
                  </a:lnTo>
                  <a:lnTo>
                    <a:pt x="82" y="0"/>
                  </a:lnTo>
                  <a:lnTo>
                    <a:pt x="58" y="0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9" name="Freeform 235"/>
            <p:cNvSpPr>
              <a:spLocks/>
            </p:cNvSpPr>
            <p:nvPr/>
          </p:nvSpPr>
          <p:spPr bwMode="auto">
            <a:xfrm>
              <a:off x="2359" y="1282"/>
              <a:ext cx="41" cy="94"/>
            </a:xfrm>
            <a:custGeom>
              <a:avLst/>
              <a:gdLst>
                <a:gd name="T0" fmla="*/ 1 w 82"/>
                <a:gd name="T1" fmla="*/ 1 h 188"/>
                <a:gd name="T2" fmla="*/ 1 w 82"/>
                <a:gd name="T3" fmla="*/ 0 h 188"/>
                <a:gd name="T4" fmla="*/ 1 w 82"/>
                <a:gd name="T5" fmla="*/ 1 h 188"/>
                <a:gd name="T6" fmla="*/ 1 w 82"/>
                <a:gd name="T7" fmla="*/ 1 h 188"/>
                <a:gd name="T8" fmla="*/ 1 w 82"/>
                <a:gd name="T9" fmla="*/ 1 h 188"/>
                <a:gd name="T10" fmla="*/ 1 w 82"/>
                <a:gd name="T11" fmla="*/ 1 h 188"/>
                <a:gd name="T12" fmla="*/ 0 w 82"/>
                <a:gd name="T13" fmla="*/ 1 h 188"/>
                <a:gd name="T14" fmla="*/ 1 w 82"/>
                <a:gd name="T15" fmla="*/ 1 h 188"/>
                <a:gd name="T16" fmla="*/ 1 w 82"/>
                <a:gd name="T17" fmla="*/ 1 h 188"/>
                <a:gd name="T18" fmla="*/ 1 w 82"/>
                <a:gd name="T19" fmla="*/ 1 h 188"/>
                <a:gd name="T20" fmla="*/ 1 w 82"/>
                <a:gd name="T21" fmla="*/ 1 h 188"/>
                <a:gd name="T22" fmla="*/ 1 w 82"/>
                <a:gd name="T23" fmla="*/ 1 h 188"/>
                <a:gd name="T24" fmla="*/ 1 w 82"/>
                <a:gd name="T25" fmla="*/ 1 h 188"/>
                <a:gd name="T26" fmla="*/ 1 w 82"/>
                <a:gd name="T27" fmla="*/ 1 h 188"/>
                <a:gd name="T28" fmla="*/ 1 w 82"/>
                <a:gd name="T29" fmla="*/ 1 h 188"/>
                <a:gd name="T30" fmla="*/ 1 w 82"/>
                <a:gd name="T31" fmla="*/ 1 h 188"/>
                <a:gd name="T32" fmla="*/ 1 w 82"/>
                <a:gd name="T33" fmla="*/ 1 h 188"/>
                <a:gd name="T34" fmla="*/ 1 w 82"/>
                <a:gd name="T35" fmla="*/ 1 h 188"/>
                <a:gd name="T36" fmla="*/ 1 w 82"/>
                <a:gd name="T37" fmla="*/ 1 h 188"/>
                <a:gd name="T38" fmla="*/ 1 w 82"/>
                <a:gd name="T39" fmla="*/ 1 h 188"/>
                <a:gd name="T40" fmla="*/ 1 w 82"/>
                <a:gd name="T41" fmla="*/ 1 h 188"/>
                <a:gd name="T42" fmla="*/ 1 w 82"/>
                <a:gd name="T43" fmla="*/ 1 h 188"/>
                <a:gd name="T44" fmla="*/ 1 w 82"/>
                <a:gd name="T45" fmla="*/ 1 h 188"/>
                <a:gd name="T46" fmla="*/ 1 w 82"/>
                <a:gd name="T47" fmla="*/ 1 h 188"/>
                <a:gd name="T48" fmla="*/ 1 w 82"/>
                <a:gd name="T49" fmla="*/ 0 h 188"/>
                <a:gd name="T50" fmla="*/ 1 w 82"/>
                <a:gd name="T51" fmla="*/ 1 h 1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2"/>
                <a:gd name="T79" fmla="*/ 0 h 188"/>
                <a:gd name="T80" fmla="*/ 82 w 82"/>
                <a:gd name="T81" fmla="*/ 188 h 1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2" h="188">
                  <a:moveTo>
                    <a:pt x="71" y="12"/>
                  </a:moveTo>
                  <a:lnTo>
                    <a:pt x="71" y="0"/>
                  </a:lnTo>
                  <a:lnTo>
                    <a:pt x="47" y="12"/>
                  </a:lnTo>
                  <a:lnTo>
                    <a:pt x="23" y="36"/>
                  </a:lnTo>
                  <a:lnTo>
                    <a:pt x="11" y="59"/>
                  </a:lnTo>
                  <a:lnTo>
                    <a:pt x="11" y="82"/>
                  </a:lnTo>
                  <a:lnTo>
                    <a:pt x="0" y="106"/>
                  </a:lnTo>
                  <a:lnTo>
                    <a:pt x="11" y="140"/>
                  </a:lnTo>
                  <a:lnTo>
                    <a:pt x="23" y="164"/>
                  </a:lnTo>
                  <a:lnTo>
                    <a:pt x="47" y="188"/>
                  </a:lnTo>
                  <a:lnTo>
                    <a:pt x="58" y="164"/>
                  </a:lnTo>
                  <a:lnTo>
                    <a:pt x="47" y="153"/>
                  </a:lnTo>
                  <a:lnTo>
                    <a:pt x="35" y="129"/>
                  </a:lnTo>
                  <a:lnTo>
                    <a:pt x="35" y="106"/>
                  </a:lnTo>
                  <a:lnTo>
                    <a:pt x="35" y="82"/>
                  </a:lnTo>
                  <a:lnTo>
                    <a:pt x="35" y="71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71" y="36"/>
                  </a:lnTo>
                  <a:lnTo>
                    <a:pt x="82" y="36"/>
                  </a:lnTo>
                  <a:lnTo>
                    <a:pt x="71" y="36"/>
                  </a:lnTo>
                  <a:lnTo>
                    <a:pt x="82" y="23"/>
                  </a:lnTo>
                  <a:lnTo>
                    <a:pt x="82" y="12"/>
                  </a:lnTo>
                  <a:lnTo>
                    <a:pt x="71" y="0"/>
                  </a:lnTo>
                  <a:lnTo>
                    <a:pt x="71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0" name="Freeform 236"/>
            <p:cNvSpPr>
              <a:spLocks/>
            </p:cNvSpPr>
            <p:nvPr/>
          </p:nvSpPr>
          <p:spPr bwMode="auto">
            <a:xfrm>
              <a:off x="2395" y="1282"/>
              <a:ext cx="181" cy="47"/>
            </a:xfrm>
            <a:custGeom>
              <a:avLst/>
              <a:gdLst>
                <a:gd name="T0" fmla="*/ 1 w 362"/>
                <a:gd name="T1" fmla="*/ 1 h 94"/>
                <a:gd name="T2" fmla="*/ 1 w 362"/>
                <a:gd name="T3" fmla="*/ 1 h 94"/>
                <a:gd name="T4" fmla="*/ 1 w 362"/>
                <a:gd name="T5" fmla="*/ 1 h 94"/>
                <a:gd name="T6" fmla="*/ 1 w 362"/>
                <a:gd name="T7" fmla="*/ 1 h 94"/>
                <a:gd name="T8" fmla="*/ 1 w 362"/>
                <a:gd name="T9" fmla="*/ 1 h 94"/>
                <a:gd name="T10" fmla="*/ 1 w 362"/>
                <a:gd name="T11" fmla="*/ 1 h 94"/>
                <a:gd name="T12" fmla="*/ 1 w 362"/>
                <a:gd name="T13" fmla="*/ 1 h 94"/>
                <a:gd name="T14" fmla="*/ 1 w 362"/>
                <a:gd name="T15" fmla="*/ 1 h 94"/>
                <a:gd name="T16" fmla="*/ 1 w 362"/>
                <a:gd name="T17" fmla="*/ 1 h 94"/>
                <a:gd name="T18" fmla="*/ 1 w 362"/>
                <a:gd name="T19" fmla="*/ 1 h 94"/>
                <a:gd name="T20" fmla="*/ 1 w 362"/>
                <a:gd name="T21" fmla="*/ 1 h 94"/>
                <a:gd name="T22" fmla="*/ 1 w 362"/>
                <a:gd name="T23" fmla="*/ 1 h 94"/>
                <a:gd name="T24" fmla="*/ 1 w 362"/>
                <a:gd name="T25" fmla="*/ 1 h 94"/>
                <a:gd name="T26" fmla="*/ 1 w 362"/>
                <a:gd name="T27" fmla="*/ 0 h 94"/>
                <a:gd name="T28" fmla="*/ 1 w 362"/>
                <a:gd name="T29" fmla="*/ 0 h 94"/>
                <a:gd name="T30" fmla="*/ 1 w 362"/>
                <a:gd name="T31" fmla="*/ 0 h 94"/>
                <a:gd name="T32" fmla="*/ 1 w 362"/>
                <a:gd name="T33" fmla="*/ 0 h 94"/>
                <a:gd name="T34" fmla="*/ 0 w 362"/>
                <a:gd name="T35" fmla="*/ 1 h 94"/>
                <a:gd name="T36" fmla="*/ 1 w 362"/>
                <a:gd name="T37" fmla="*/ 1 h 94"/>
                <a:gd name="T38" fmla="*/ 1 w 362"/>
                <a:gd name="T39" fmla="*/ 1 h 94"/>
                <a:gd name="T40" fmla="*/ 1 w 362"/>
                <a:gd name="T41" fmla="*/ 1 h 94"/>
                <a:gd name="T42" fmla="*/ 1 w 362"/>
                <a:gd name="T43" fmla="*/ 1 h 94"/>
                <a:gd name="T44" fmla="*/ 1 w 362"/>
                <a:gd name="T45" fmla="*/ 1 h 94"/>
                <a:gd name="T46" fmla="*/ 1 w 362"/>
                <a:gd name="T47" fmla="*/ 1 h 94"/>
                <a:gd name="T48" fmla="*/ 1 w 362"/>
                <a:gd name="T49" fmla="*/ 1 h 94"/>
                <a:gd name="T50" fmla="*/ 1 w 362"/>
                <a:gd name="T51" fmla="*/ 1 h 94"/>
                <a:gd name="T52" fmla="*/ 1 w 362"/>
                <a:gd name="T53" fmla="*/ 1 h 94"/>
                <a:gd name="T54" fmla="*/ 1 w 362"/>
                <a:gd name="T55" fmla="*/ 1 h 94"/>
                <a:gd name="T56" fmla="*/ 1 w 362"/>
                <a:gd name="T57" fmla="*/ 1 h 94"/>
                <a:gd name="T58" fmla="*/ 1 w 362"/>
                <a:gd name="T59" fmla="*/ 1 h 94"/>
                <a:gd name="T60" fmla="*/ 1 w 362"/>
                <a:gd name="T61" fmla="*/ 1 h 94"/>
                <a:gd name="T62" fmla="*/ 1 w 362"/>
                <a:gd name="T63" fmla="*/ 1 h 94"/>
                <a:gd name="T64" fmla="*/ 1 w 362"/>
                <a:gd name="T65" fmla="*/ 1 h 94"/>
                <a:gd name="T66" fmla="*/ 1 w 362"/>
                <a:gd name="T67" fmla="*/ 1 h 94"/>
                <a:gd name="T68" fmla="*/ 1 w 362"/>
                <a:gd name="T69" fmla="*/ 1 h 94"/>
                <a:gd name="T70" fmla="*/ 1 w 362"/>
                <a:gd name="T71" fmla="*/ 1 h 94"/>
                <a:gd name="T72" fmla="*/ 1 w 362"/>
                <a:gd name="T73" fmla="*/ 1 h 94"/>
                <a:gd name="T74" fmla="*/ 1 w 362"/>
                <a:gd name="T75" fmla="*/ 1 h 94"/>
                <a:gd name="T76" fmla="*/ 1 w 362"/>
                <a:gd name="T77" fmla="*/ 1 h 94"/>
                <a:gd name="T78" fmla="*/ 1 w 362"/>
                <a:gd name="T79" fmla="*/ 1 h 94"/>
                <a:gd name="T80" fmla="*/ 1 w 362"/>
                <a:gd name="T81" fmla="*/ 1 h 94"/>
                <a:gd name="T82" fmla="*/ 1 w 362"/>
                <a:gd name="T83" fmla="*/ 1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2"/>
                <a:gd name="T127" fmla="*/ 0 h 94"/>
                <a:gd name="T128" fmla="*/ 362 w 362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2" h="94">
                  <a:moveTo>
                    <a:pt x="339" y="71"/>
                  </a:moveTo>
                  <a:lnTo>
                    <a:pt x="351" y="59"/>
                  </a:lnTo>
                  <a:lnTo>
                    <a:pt x="327" y="71"/>
                  </a:lnTo>
                  <a:lnTo>
                    <a:pt x="303" y="71"/>
                  </a:lnTo>
                  <a:lnTo>
                    <a:pt x="281" y="71"/>
                  </a:lnTo>
                  <a:lnTo>
                    <a:pt x="257" y="59"/>
                  </a:lnTo>
                  <a:lnTo>
                    <a:pt x="234" y="59"/>
                  </a:lnTo>
                  <a:lnTo>
                    <a:pt x="210" y="47"/>
                  </a:lnTo>
                  <a:lnTo>
                    <a:pt x="186" y="36"/>
                  </a:lnTo>
                  <a:lnTo>
                    <a:pt x="163" y="36"/>
                  </a:lnTo>
                  <a:lnTo>
                    <a:pt x="140" y="23"/>
                  </a:lnTo>
                  <a:lnTo>
                    <a:pt x="117" y="12"/>
                  </a:lnTo>
                  <a:lnTo>
                    <a:pt x="93" y="12"/>
                  </a:lnTo>
                  <a:lnTo>
                    <a:pt x="69" y="0"/>
                  </a:lnTo>
                  <a:lnTo>
                    <a:pt x="58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0" y="12"/>
                  </a:lnTo>
                  <a:lnTo>
                    <a:pt x="11" y="36"/>
                  </a:lnTo>
                  <a:lnTo>
                    <a:pt x="22" y="23"/>
                  </a:lnTo>
                  <a:lnTo>
                    <a:pt x="34" y="23"/>
                  </a:lnTo>
                  <a:lnTo>
                    <a:pt x="58" y="23"/>
                  </a:lnTo>
                  <a:lnTo>
                    <a:pt x="69" y="23"/>
                  </a:lnTo>
                  <a:lnTo>
                    <a:pt x="93" y="36"/>
                  </a:lnTo>
                  <a:lnTo>
                    <a:pt x="117" y="36"/>
                  </a:lnTo>
                  <a:lnTo>
                    <a:pt x="128" y="47"/>
                  </a:lnTo>
                  <a:lnTo>
                    <a:pt x="151" y="59"/>
                  </a:lnTo>
                  <a:lnTo>
                    <a:pt x="175" y="59"/>
                  </a:lnTo>
                  <a:lnTo>
                    <a:pt x="199" y="71"/>
                  </a:lnTo>
                  <a:lnTo>
                    <a:pt x="221" y="82"/>
                  </a:lnTo>
                  <a:lnTo>
                    <a:pt x="245" y="82"/>
                  </a:lnTo>
                  <a:lnTo>
                    <a:pt x="281" y="94"/>
                  </a:lnTo>
                  <a:lnTo>
                    <a:pt x="303" y="94"/>
                  </a:lnTo>
                  <a:lnTo>
                    <a:pt x="327" y="94"/>
                  </a:lnTo>
                  <a:lnTo>
                    <a:pt x="351" y="82"/>
                  </a:lnTo>
                  <a:lnTo>
                    <a:pt x="362" y="82"/>
                  </a:lnTo>
                  <a:lnTo>
                    <a:pt x="351" y="82"/>
                  </a:lnTo>
                  <a:lnTo>
                    <a:pt x="362" y="82"/>
                  </a:lnTo>
                  <a:lnTo>
                    <a:pt x="362" y="71"/>
                  </a:lnTo>
                  <a:lnTo>
                    <a:pt x="351" y="59"/>
                  </a:lnTo>
                  <a:lnTo>
                    <a:pt x="339" y="7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1" name="Freeform 237"/>
            <p:cNvSpPr>
              <a:spLocks/>
            </p:cNvSpPr>
            <p:nvPr/>
          </p:nvSpPr>
          <p:spPr bwMode="auto">
            <a:xfrm>
              <a:off x="2565" y="1282"/>
              <a:ext cx="58" cy="41"/>
            </a:xfrm>
            <a:custGeom>
              <a:avLst/>
              <a:gdLst>
                <a:gd name="T0" fmla="*/ 0 w 117"/>
                <a:gd name="T1" fmla="*/ 0 h 82"/>
                <a:gd name="T2" fmla="*/ 0 w 117"/>
                <a:gd name="T3" fmla="*/ 0 h 82"/>
                <a:gd name="T4" fmla="*/ 0 w 117"/>
                <a:gd name="T5" fmla="*/ 0 h 82"/>
                <a:gd name="T6" fmla="*/ 0 w 117"/>
                <a:gd name="T7" fmla="*/ 1 h 82"/>
                <a:gd name="T8" fmla="*/ 0 w 117"/>
                <a:gd name="T9" fmla="*/ 1 h 82"/>
                <a:gd name="T10" fmla="*/ 0 w 117"/>
                <a:gd name="T11" fmla="*/ 1 h 82"/>
                <a:gd name="T12" fmla="*/ 0 w 117"/>
                <a:gd name="T13" fmla="*/ 1 h 82"/>
                <a:gd name="T14" fmla="*/ 0 w 117"/>
                <a:gd name="T15" fmla="*/ 1 h 82"/>
                <a:gd name="T16" fmla="*/ 0 w 117"/>
                <a:gd name="T17" fmla="*/ 1 h 82"/>
                <a:gd name="T18" fmla="*/ 0 w 117"/>
                <a:gd name="T19" fmla="*/ 1 h 82"/>
                <a:gd name="T20" fmla="*/ 0 w 117"/>
                <a:gd name="T21" fmla="*/ 1 h 82"/>
                <a:gd name="T22" fmla="*/ 0 w 117"/>
                <a:gd name="T23" fmla="*/ 1 h 82"/>
                <a:gd name="T24" fmla="*/ 0 w 117"/>
                <a:gd name="T25" fmla="*/ 1 h 82"/>
                <a:gd name="T26" fmla="*/ 0 w 117"/>
                <a:gd name="T27" fmla="*/ 1 h 82"/>
                <a:gd name="T28" fmla="*/ 0 w 117"/>
                <a:gd name="T29" fmla="*/ 1 h 82"/>
                <a:gd name="T30" fmla="*/ 0 w 117"/>
                <a:gd name="T31" fmla="*/ 1 h 82"/>
                <a:gd name="T32" fmla="*/ 0 w 117"/>
                <a:gd name="T33" fmla="*/ 1 h 82"/>
                <a:gd name="T34" fmla="*/ 0 w 117"/>
                <a:gd name="T35" fmla="*/ 1 h 82"/>
                <a:gd name="T36" fmla="*/ 0 w 117"/>
                <a:gd name="T37" fmla="*/ 1 h 82"/>
                <a:gd name="T38" fmla="*/ 0 w 117"/>
                <a:gd name="T39" fmla="*/ 1 h 82"/>
                <a:gd name="T40" fmla="*/ 0 w 117"/>
                <a:gd name="T41" fmla="*/ 1 h 82"/>
                <a:gd name="T42" fmla="*/ 0 w 117"/>
                <a:gd name="T43" fmla="*/ 1 h 82"/>
                <a:gd name="T44" fmla="*/ 0 w 117"/>
                <a:gd name="T45" fmla="*/ 0 h 82"/>
                <a:gd name="T46" fmla="*/ 0 w 117"/>
                <a:gd name="T47" fmla="*/ 0 h 82"/>
                <a:gd name="T48" fmla="*/ 0 w 117"/>
                <a:gd name="T49" fmla="*/ 0 h 82"/>
                <a:gd name="T50" fmla="*/ 0 w 117"/>
                <a:gd name="T51" fmla="*/ 0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82"/>
                <a:gd name="T80" fmla="*/ 117 w 1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82">
                  <a:moveTo>
                    <a:pt x="94" y="0"/>
                  </a:moveTo>
                  <a:lnTo>
                    <a:pt x="105" y="0"/>
                  </a:lnTo>
                  <a:lnTo>
                    <a:pt x="82" y="0"/>
                  </a:lnTo>
                  <a:lnTo>
                    <a:pt x="70" y="12"/>
                  </a:lnTo>
                  <a:lnTo>
                    <a:pt x="59" y="12"/>
                  </a:lnTo>
                  <a:lnTo>
                    <a:pt x="46" y="23"/>
                  </a:lnTo>
                  <a:lnTo>
                    <a:pt x="35" y="36"/>
                  </a:lnTo>
                  <a:lnTo>
                    <a:pt x="12" y="47"/>
                  </a:lnTo>
                  <a:lnTo>
                    <a:pt x="12" y="59"/>
                  </a:lnTo>
                  <a:lnTo>
                    <a:pt x="0" y="71"/>
                  </a:lnTo>
                  <a:lnTo>
                    <a:pt x="23" y="82"/>
                  </a:lnTo>
                  <a:lnTo>
                    <a:pt x="35" y="71"/>
                  </a:lnTo>
                  <a:lnTo>
                    <a:pt x="35" y="59"/>
                  </a:lnTo>
                  <a:lnTo>
                    <a:pt x="46" y="47"/>
                  </a:lnTo>
                  <a:lnTo>
                    <a:pt x="59" y="47"/>
                  </a:lnTo>
                  <a:lnTo>
                    <a:pt x="70" y="36"/>
                  </a:lnTo>
                  <a:lnTo>
                    <a:pt x="82" y="36"/>
                  </a:lnTo>
                  <a:lnTo>
                    <a:pt x="94" y="23"/>
                  </a:lnTo>
                  <a:lnTo>
                    <a:pt x="105" y="12"/>
                  </a:lnTo>
                  <a:lnTo>
                    <a:pt x="117" y="12"/>
                  </a:lnTo>
                  <a:lnTo>
                    <a:pt x="105" y="12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2" name="Freeform 238"/>
            <p:cNvSpPr>
              <a:spLocks/>
            </p:cNvSpPr>
            <p:nvPr/>
          </p:nvSpPr>
          <p:spPr bwMode="auto">
            <a:xfrm>
              <a:off x="2611" y="1223"/>
              <a:ext cx="135" cy="65"/>
            </a:xfrm>
            <a:custGeom>
              <a:avLst/>
              <a:gdLst>
                <a:gd name="T0" fmla="*/ 1 w 270"/>
                <a:gd name="T1" fmla="*/ 1 h 129"/>
                <a:gd name="T2" fmla="*/ 1 w 270"/>
                <a:gd name="T3" fmla="*/ 1 h 129"/>
                <a:gd name="T4" fmla="*/ 1 w 270"/>
                <a:gd name="T5" fmla="*/ 1 h 129"/>
                <a:gd name="T6" fmla="*/ 1 w 270"/>
                <a:gd name="T7" fmla="*/ 1 h 129"/>
                <a:gd name="T8" fmla="*/ 1 w 270"/>
                <a:gd name="T9" fmla="*/ 0 h 129"/>
                <a:gd name="T10" fmla="*/ 1 w 270"/>
                <a:gd name="T11" fmla="*/ 0 h 129"/>
                <a:gd name="T12" fmla="*/ 1 w 270"/>
                <a:gd name="T13" fmla="*/ 0 h 129"/>
                <a:gd name="T14" fmla="*/ 1 w 270"/>
                <a:gd name="T15" fmla="*/ 0 h 129"/>
                <a:gd name="T16" fmla="*/ 1 w 270"/>
                <a:gd name="T17" fmla="*/ 1 h 129"/>
                <a:gd name="T18" fmla="*/ 1 w 270"/>
                <a:gd name="T19" fmla="*/ 1 h 129"/>
                <a:gd name="T20" fmla="*/ 1 w 270"/>
                <a:gd name="T21" fmla="*/ 1 h 129"/>
                <a:gd name="T22" fmla="*/ 1 w 270"/>
                <a:gd name="T23" fmla="*/ 1 h 129"/>
                <a:gd name="T24" fmla="*/ 1 w 270"/>
                <a:gd name="T25" fmla="*/ 1 h 129"/>
                <a:gd name="T26" fmla="*/ 1 w 270"/>
                <a:gd name="T27" fmla="*/ 1 h 129"/>
                <a:gd name="T28" fmla="*/ 1 w 270"/>
                <a:gd name="T29" fmla="*/ 1 h 129"/>
                <a:gd name="T30" fmla="*/ 1 w 270"/>
                <a:gd name="T31" fmla="*/ 1 h 129"/>
                <a:gd name="T32" fmla="*/ 1 w 270"/>
                <a:gd name="T33" fmla="*/ 1 h 129"/>
                <a:gd name="T34" fmla="*/ 0 w 270"/>
                <a:gd name="T35" fmla="*/ 1 h 129"/>
                <a:gd name="T36" fmla="*/ 1 w 270"/>
                <a:gd name="T37" fmla="*/ 1 h 129"/>
                <a:gd name="T38" fmla="*/ 1 w 270"/>
                <a:gd name="T39" fmla="*/ 1 h 129"/>
                <a:gd name="T40" fmla="*/ 1 w 270"/>
                <a:gd name="T41" fmla="*/ 1 h 129"/>
                <a:gd name="T42" fmla="*/ 1 w 270"/>
                <a:gd name="T43" fmla="*/ 1 h 129"/>
                <a:gd name="T44" fmla="*/ 1 w 270"/>
                <a:gd name="T45" fmla="*/ 1 h 129"/>
                <a:gd name="T46" fmla="*/ 1 w 270"/>
                <a:gd name="T47" fmla="*/ 1 h 129"/>
                <a:gd name="T48" fmla="*/ 1 w 270"/>
                <a:gd name="T49" fmla="*/ 1 h 129"/>
                <a:gd name="T50" fmla="*/ 1 w 270"/>
                <a:gd name="T51" fmla="*/ 1 h 129"/>
                <a:gd name="T52" fmla="*/ 1 w 270"/>
                <a:gd name="T53" fmla="*/ 1 h 129"/>
                <a:gd name="T54" fmla="*/ 1 w 270"/>
                <a:gd name="T55" fmla="*/ 1 h 129"/>
                <a:gd name="T56" fmla="*/ 1 w 270"/>
                <a:gd name="T57" fmla="*/ 1 h 129"/>
                <a:gd name="T58" fmla="*/ 1 w 270"/>
                <a:gd name="T59" fmla="*/ 1 h 129"/>
                <a:gd name="T60" fmla="*/ 1 w 270"/>
                <a:gd name="T61" fmla="*/ 1 h 129"/>
                <a:gd name="T62" fmla="*/ 1 w 270"/>
                <a:gd name="T63" fmla="*/ 1 h 129"/>
                <a:gd name="T64" fmla="*/ 1 w 270"/>
                <a:gd name="T65" fmla="*/ 1 h 129"/>
                <a:gd name="T66" fmla="*/ 1 w 270"/>
                <a:gd name="T67" fmla="*/ 1 h 129"/>
                <a:gd name="T68" fmla="*/ 1 w 270"/>
                <a:gd name="T69" fmla="*/ 1 h 129"/>
                <a:gd name="T70" fmla="*/ 1 w 270"/>
                <a:gd name="T71" fmla="*/ 1 h 129"/>
                <a:gd name="T72" fmla="*/ 1 w 270"/>
                <a:gd name="T73" fmla="*/ 1 h 129"/>
                <a:gd name="T74" fmla="*/ 1 w 270"/>
                <a:gd name="T75" fmla="*/ 1 h 129"/>
                <a:gd name="T76" fmla="*/ 1 w 270"/>
                <a:gd name="T77" fmla="*/ 1 h 129"/>
                <a:gd name="T78" fmla="*/ 1 w 270"/>
                <a:gd name="T79" fmla="*/ 1 h 129"/>
                <a:gd name="T80" fmla="*/ 1 w 270"/>
                <a:gd name="T81" fmla="*/ 1 h 129"/>
                <a:gd name="T82" fmla="*/ 1 w 270"/>
                <a:gd name="T83" fmla="*/ 1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0"/>
                <a:gd name="T127" fmla="*/ 0 h 129"/>
                <a:gd name="T128" fmla="*/ 270 w 270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0" h="129">
                  <a:moveTo>
                    <a:pt x="270" y="36"/>
                  </a:moveTo>
                  <a:lnTo>
                    <a:pt x="270" y="36"/>
                  </a:lnTo>
                  <a:lnTo>
                    <a:pt x="246" y="23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87" y="0"/>
                  </a:lnTo>
                  <a:lnTo>
                    <a:pt x="175" y="0"/>
                  </a:lnTo>
                  <a:lnTo>
                    <a:pt x="151" y="0"/>
                  </a:lnTo>
                  <a:lnTo>
                    <a:pt x="140" y="12"/>
                  </a:lnTo>
                  <a:lnTo>
                    <a:pt x="117" y="12"/>
                  </a:lnTo>
                  <a:lnTo>
                    <a:pt x="105" y="23"/>
                  </a:lnTo>
                  <a:lnTo>
                    <a:pt x="93" y="36"/>
                  </a:lnTo>
                  <a:lnTo>
                    <a:pt x="69" y="47"/>
                  </a:lnTo>
                  <a:lnTo>
                    <a:pt x="58" y="58"/>
                  </a:lnTo>
                  <a:lnTo>
                    <a:pt x="47" y="71"/>
                  </a:lnTo>
                  <a:lnTo>
                    <a:pt x="35" y="82"/>
                  </a:lnTo>
                  <a:lnTo>
                    <a:pt x="23" y="94"/>
                  </a:lnTo>
                  <a:lnTo>
                    <a:pt x="0" y="117"/>
                  </a:lnTo>
                  <a:lnTo>
                    <a:pt x="23" y="129"/>
                  </a:lnTo>
                  <a:lnTo>
                    <a:pt x="35" y="117"/>
                  </a:lnTo>
                  <a:lnTo>
                    <a:pt x="47" y="106"/>
                  </a:lnTo>
                  <a:lnTo>
                    <a:pt x="58" y="94"/>
                  </a:lnTo>
                  <a:lnTo>
                    <a:pt x="82" y="82"/>
                  </a:lnTo>
                  <a:lnTo>
                    <a:pt x="93" y="71"/>
                  </a:lnTo>
                  <a:lnTo>
                    <a:pt x="105" y="58"/>
                  </a:lnTo>
                  <a:lnTo>
                    <a:pt x="117" y="47"/>
                  </a:lnTo>
                  <a:lnTo>
                    <a:pt x="129" y="36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75" y="23"/>
                  </a:lnTo>
                  <a:lnTo>
                    <a:pt x="187" y="23"/>
                  </a:lnTo>
                  <a:lnTo>
                    <a:pt x="199" y="23"/>
                  </a:lnTo>
                  <a:lnTo>
                    <a:pt x="210" y="36"/>
                  </a:lnTo>
                  <a:lnTo>
                    <a:pt x="234" y="47"/>
                  </a:lnTo>
                  <a:lnTo>
                    <a:pt x="246" y="47"/>
                  </a:lnTo>
                  <a:lnTo>
                    <a:pt x="257" y="58"/>
                  </a:lnTo>
                  <a:lnTo>
                    <a:pt x="270" y="47"/>
                  </a:lnTo>
                  <a:lnTo>
                    <a:pt x="270" y="3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3" name="Freeform 239"/>
            <p:cNvSpPr>
              <a:spLocks/>
            </p:cNvSpPr>
            <p:nvPr/>
          </p:nvSpPr>
          <p:spPr bwMode="auto">
            <a:xfrm>
              <a:off x="2734" y="1241"/>
              <a:ext cx="35" cy="53"/>
            </a:xfrm>
            <a:custGeom>
              <a:avLst/>
              <a:gdLst>
                <a:gd name="T0" fmla="*/ 1 w 70"/>
                <a:gd name="T1" fmla="*/ 1 h 104"/>
                <a:gd name="T2" fmla="*/ 1 w 70"/>
                <a:gd name="T3" fmla="*/ 1 h 104"/>
                <a:gd name="T4" fmla="*/ 1 w 70"/>
                <a:gd name="T5" fmla="*/ 1 h 104"/>
                <a:gd name="T6" fmla="*/ 1 w 70"/>
                <a:gd name="T7" fmla="*/ 1 h 104"/>
                <a:gd name="T8" fmla="*/ 1 w 70"/>
                <a:gd name="T9" fmla="*/ 1 h 104"/>
                <a:gd name="T10" fmla="*/ 1 w 70"/>
                <a:gd name="T11" fmla="*/ 1 h 104"/>
                <a:gd name="T12" fmla="*/ 1 w 70"/>
                <a:gd name="T13" fmla="*/ 1 h 104"/>
                <a:gd name="T14" fmla="*/ 1 w 70"/>
                <a:gd name="T15" fmla="*/ 1 h 104"/>
                <a:gd name="T16" fmla="*/ 1 w 70"/>
                <a:gd name="T17" fmla="*/ 1 h 104"/>
                <a:gd name="T18" fmla="*/ 1 w 70"/>
                <a:gd name="T19" fmla="*/ 0 h 104"/>
                <a:gd name="T20" fmla="*/ 0 w 70"/>
                <a:gd name="T21" fmla="*/ 1 h 104"/>
                <a:gd name="T22" fmla="*/ 1 w 70"/>
                <a:gd name="T23" fmla="*/ 1 h 104"/>
                <a:gd name="T24" fmla="*/ 1 w 70"/>
                <a:gd name="T25" fmla="*/ 1 h 104"/>
                <a:gd name="T26" fmla="*/ 1 w 70"/>
                <a:gd name="T27" fmla="*/ 1 h 104"/>
                <a:gd name="T28" fmla="*/ 1 w 70"/>
                <a:gd name="T29" fmla="*/ 1 h 104"/>
                <a:gd name="T30" fmla="*/ 1 w 70"/>
                <a:gd name="T31" fmla="*/ 1 h 104"/>
                <a:gd name="T32" fmla="*/ 1 w 70"/>
                <a:gd name="T33" fmla="*/ 1 h 104"/>
                <a:gd name="T34" fmla="*/ 1 w 70"/>
                <a:gd name="T35" fmla="*/ 1 h 104"/>
                <a:gd name="T36" fmla="*/ 1 w 70"/>
                <a:gd name="T37" fmla="*/ 1 h 104"/>
                <a:gd name="T38" fmla="*/ 1 w 70"/>
                <a:gd name="T39" fmla="*/ 1 h 104"/>
                <a:gd name="T40" fmla="*/ 1 w 70"/>
                <a:gd name="T41" fmla="*/ 1 h 104"/>
                <a:gd name="T42" fmla="*/ 1 w 70"/>
                <a:gd name="T43" fmla="*/ 1 h 104"/>
                <a:gd name="T44" fmla="*/ 1 w 70"/>
                <a:gd name="T45" fmla="*/ 1 h 104"/>
                <a:gd name="T46" fmla="*/ 1 w 70"/>
                <a:gd name="T47" fmla="*/ 1 h 104"/>
                <a:gd name="T48" fmla="*/ 1 w 70"/>
                <a:gd name="T49" fmla="*/ 1 h 104"/>
                <a:gd name="T50" fmla="*/ 1 w 70"/>
                <a:gd name="T51" fmla="*/ 1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104"/>
                <a:gd name="T80" fmla="*/ 70 w 70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104">
                  <a:moveTo>
                    <a:pt x="70" y="93"/>
                  </a:moveTo>
                  <a:lnTo>
                    <a:pt x="70" y="93"/>
                  </a:lnTo>
                  <a:lnTo>
                    <a:pt x="70" y="81"/>
                  </a:lnTo>
                  <a:lnTo>
                    <a:pt x="70" y="70"/>
                  </a:lnTo>
                  <a:lnTo>
                    <a:pt x="70" y="58"/>
                  </a:lnTo>
                  <a:lnTo>
                    <a:pt x="58" y="46"/>
                  </a:lnTo>
                  <a:lnTo>
                    <a:pt x="58" y="35"/>
                  </a:lnTo>
                  <a:lnTo>
                    <a:pt x="46" y="22"/>
                  </a:lnTo>
                  <a:lnTo>
                    <a:pt x="35" y="11"/>
                  </a:lnTo>
                  <a:lnTo>
                    <a:pt x="24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24" y="35"/>
                  </a:lnTo>
                  <a:lnTo>
                    <a:pt x="35" y="46"/>
                  </a:lnTo>
                  <a:lnTo>
                    <a:pt x="35" y="58"/>
                  </a:lnTo>
                  <a:lnTo>
                    <a:pt x="35" y="70"/>
                  </a:lnTo>
                  <a:lnTo>
                    <a:pt x="46" y="81"/>
                  </a:lnTo>
                  <a:lnTo>
                    <a:pt x="46" y="93"/>
                  </a:lnTo>
                  <a:lnTo>
                    <a:pt x="46" y="104"/>
                  </a:lnTo>
                  <a:lnTo>
                    <a:pt x="58" y="104"/>
                  </a:lnTo>
                  <a:lnTo>
                    <a:pt x="70" y="104"/>
                  </a:lnTo>
                  <a:lnTo>
                    <a:pt x="70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4" name="Freeform 240"/>
            <p:cNvSpPr>
              <a:spLocks/>
            </p:cNvSpPr>
            <p:nvPr/>
          </p:nvSpPr>
          <p:spPr bwMode="auto">
            <a:xfrm>
              <a:off x="2746" y="1288"/>
              <a:ext cx="30" cy="235"/>
            </a:xfrm>
            <a:custGeom>
              <a:avLst/>
              <a:gdLst>
                <a:gd name="T0" fmla="*/ 1 w 58"/>
                <a:gd name="T1" fmla="*/ 1 h 469"/>
                <a:gd name="T2" fmla="*/ 1 w 58"/>
                <a:gd name="T3" fmla="*/ 1 h 469"/>
                <a:gd name="T4" fmla="*/ 1 w 58"/>
                <a:gd name="T5" fmla="*/ 1 h 469"/>
                <a:gd name="T6" fmla="*/ 1 w 58"/>
                <a:gd name="T7" fmla="*/ 1 h 469"/>
                <a:gd name="T8" fmla="*/ 1 w 58"/>
                <a:gd name="T9" fmla="*/ 1 h 469"/>
                <a:gd name="T10" fmla="*/ 1 w 58"/>
                <a:gd name="T11" fmla="*/ 1 h 469"/>
                <a:gd name="T12" fmla="*/ 1 w 58"/>
                <a:gd name="T13" fmla="*/ 1 h 469"/>
                <a:gd name="T14" fmla="*/ 1 w 58"/>
                <a:gd name="T15" fmla="*/ 1 h 469"/>
                <a:gd name="T16" fmla="*/ 1 w 58"/>
                <a:gd name="T17" fmla="*/ 1 h 469"/>
                <a:gd name="T18" fmla="*/ 1 w 58"/>
                <a:gd name="T19" fmla="*/ 0 h 469"/>
                <a:gd name="T20" fmla="*/ 1 w 58"/>
                <a:gd name="T21" fmla="*/ 0 h 469"/>
                <a:gd name="T22" fmla="*/ 1 w 58"/>
                <a:gd name="T23" fmla="*/ 1 h 469"/>
                <a:gd name="T24" fmla="*/ 1 w 58"/>
                <a:gd name="T25" fmla="*/ 1 h 469"/>
                <a:gd name="T26" fmla="*/ 1 w 58"/>
                <a:gd name="T27" fmla="*/ 1 h 469"/>
                <a:gd name="T28" fmla="*/ 1 w 58"/>
                <a:gd name="T29" fmla="*/ 1 h 469"/>
                <a:gd name="T30" fmla="*/ 1 w 58"/>
                <a:gd name="T31" fmla="*/ 1 h 469"/>
                <a:gd name="T32" fmla="*/ 1 w 58"/>
                <a:gd name="T33" fmla="*/ 1 h 469"/>
                <a:gd name="T34" fmla="*/ 1 w 58"/>
                <a:gd name="T35" fmla="*/ 1 h 469"/>
                <a:gd name="T36" fmla="*/ 0 w 58"/>
                <a:gd name="T37" fmla="*/ 1 h 469"/>
                <a:gd name="T38" fmla="*/ 0 w 58"/>
                <a:gd name="T39" fmla="*/ 1 h 469"/>
                <a:gd name="T40" fmla="*/ 0 w 58"/>
                <a:gd name="T41" fmla="*/ 1 h 469"/>
                <a:gd name="T42" fmla="*/ 1 w 58"/>
                <a:gd name="T43" fmla="*/ 1 h 469"/>
                <a:gd name="T44" fmla="*/ 1 w 58"/>
                <a:gd name="T45" fmla="*/ 1 h 469"/>
                <a:gd name="T46" fmla="*/ 1 w 58"/>
                <a:gd name="T47" fmla="*/ 1 h 469"/>
                <a:gd name="T48" fmla="*/ 1 w 58"/>
                <a:gd name="T49" fmla="*/ 1 h 469"/>
                <a:gd name="T50" fmla="*/ 1 w 58"/>
                <a:gd name="T51" fmla="*/ 1 h 4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469"/>
                <a:gd name="T80" fmla="*/ 58 w 58"/>
                <a:gd name="T81" fmla="*/ 469 h 4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469">
                  <a:moveTo>
                    <a:pt x="34" y="457"/>
                  </a:moveTo>
                  <a:lnTo>
                    <a:pt x="34" y="457"/>
                  </a:lnTo>
                  <a:lnTo>
                    <a:pt x="46" y="398"/>
                  </a:lnTo>
                  <a:lnTo>
                    <a:pt x="46" y="340"/>
                  </a:lnTo>
                  <a:lnTo>
                    <a:pt x="58" y="293"/>
                  </a:lnTo>
                  <a:lnTo>
                    <a:pt x="58" y="234"/>
                  </a:lnTo>
                  <a:lnTo>
                    <a:pt x="58" y="176"/>
                  </a:lnTo>
                  <a:lnTo>
                    <a:pt x="58" y="117"/>
                  </a:lnTo>
                  <a:lnTo>
                    <a:pt x="58" y="59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34" y="59"/>
                  </a:lnTo>
                  <a:lnTo>
                    <a:pt x="34" y="117"/>
                  </a:lnTo>
                  <a:lnTo>
                    <a:pt x="34" y="176"/>
                  </a:lnTo>
                  <a:lnTo>
                    <a:pt x="34" y="234"/>
                  </a:lnTo>
                  <a:lnTo>
                    <a:pt x="34" y="293"/>
                  </a:lnTo>
                  <a:lnTo>
                    <a:pt x="22" y="340"/>
                  </a:lnTo>
                  <a:lnTo>
                    <a:pt x="11" y="398"/>
                  </a:lnTo>
                  <a:lnTo>
                    <a:pt x="0" y="446"/>
                  </a:lnTo>
                  <a:lnTo>
                    <a:pt x="11" y="457"/>
                  </a:lnTo>
                  <a:lnTo>
                    <a:pt x="11" y="469"/>
                  </a:lnTo>
                  <a:lnTo>
                    <a:pt x="22" y="457"/>
                  </a:lnTo>
                  <a:lnTo>
                    <a:pt x="34" y="45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5" name="Freeform 241"/>
            <p:cNvSpPr>
              <a:spLocks/>
            </p:cNvSpPr>
            <p:nvPr/>
          </p:nvSpPr>
          <p:spPr bwMode="auto">
            <a:xfrm>
              <a:off x="2670" y="1511"/>
              <a:ext cx="94" cy="52"/>
            </a:xfrm>
            <a:custGeom>
              <a:avLst/>
              <a:gdLst>
                <a:gd name="T0" fmla="*/ 1 w 187"/>
                <a:gd name="T1" fmla="*/ 1 h 104"/>
                <a:gd name="T2" fmla="*/ 1 w 187"/>
                <a:gd name="T3" fmla="*/ 1 h 104"/>
                <a:gd name="T4" fmla="*/ 1 w 187"/>
                <a:gd name="T5" fmla="*/ 1 h 104"/>
                <a:gd name="T6" fmla="*/ 1 w 187"/>
                <a:gd name="T7" fmla="*/ 1 h 104"/>
                <a:gd name="T8" fmla="*/ 1 w 187"/>
                <a:gd name="T9" fmla="*/ 1 h 104"/>
                <a:gd name="T10" fmla="*/ 1 w 187"/>
                <a:gd name="T11" fmla="*/ 1 h 104"/>
                <a:gd name="T12" fmla="*/ 1 w 187"/>
                <a:gd name="T13" fmla="*/ 1 h 104"/>
                <a:gd name="T14" fmla="*/ 1 w 187"/>
                <a:gd name="T15" fmla="*/ 1 h 104"/>
                <a:gd name="T16" fmla="*/ 1 w 187"/>
                <a:gd name="T17" fmla="*/ 1 h 104"/>
                <a:gd name="T18" fmla="*/ 1 w 187"/>
                <a:gd name="T19" fmla="*/ 1 h 104"/>
                <a:gd name="T20" fmla="*/ 1 w 187"/>
                <a:gd name="T21" fmla="*/ 0 h 104"/>
                <a:gd name="T22" fmla="*/ 1 w 187"/>
                <a:gd name="T23" fmla="*/ 1 h 104"/>
                <a:gd name="T24" fmla="*/ 1 w 187"/>
                <a:gd name="T25" fmla="*/ 1 h 104"/>
                <a:gd name="T26" fmla="*/ 1 w 187"/>
                <a:gd name="T27" fmla="*/ 1 h 104"/>
                <a:gd name="T28" fmla="*/ 1 w 187"/>
                <a:gd name="T29" fmla="*/ 1 h 104"/>
                <a:gd name="T30" fmla="*/ 1 w 187"/>
                <a:gd name="T31" fmla="*/ 1 h 104"/>
                <a:gd name="T32" fmla="*/ 1 w 187"/>
                <a:gd name="T33" fmla="*/ 1 h 104"/>
                <a:gd name="T34" fmla="*/ 1 w 187"/>
                <a:gd name="T35" fmla="*/ 1 h 104"/>
                <a:gd name="T36" fmla="*/ 1 w 187"/>
                <a:gd name="T37" fmla="*/ 1 h 104"/>
                <a:gd name="T38" fmla="*/ 1 w 187"/>
                <a:gd name="T39" fmla="*/ 1 h 104"/>
                <a:gd name="T40" fmla="*/ 1 w 187"/>
                <a:gd name="T41" fmla="*/ 1 h 104"/>
                <a:gd name="T42" fmla="*/ 1 w 187"/>
                <a:gd name="T43" fmla="*/ 1 h 104"/>
                <a:gd name="T44" fmla="*/ 0 w 187"/>
                <a:gd name="T45" fmla="*/ 1 h 104"/>
                <a:gd name="T46" fmla="*/ 0 w 187"/>
                <a:gd name="T47" fmla="*/ 1 h 104"/>
                <a:gd name="T48" fmla="*/ 1 w 187"/>
                <a:gd name="T49" fmla="*/ 1 h 104"/>
                <a:gd name="T50" fmla="*/ 1 w 187"/>
                <a:gd name="T51" fmla="*/ 1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104"/>
                <a:gd name="T80" fmla="*/ 187 w 187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104">
                  <a:moveTo>
                    <a:pt x="12" y="93"/>
                  </a:moveTo>
                  <a:lnTo>
                    <a:pt x="12" y="93"/>
                  </a:lnTo>
                  <a:lnTo>
                    <a:pt x="47" y="104"/>
                  </a:lnTo>
                  <a:lnTo>
                    <a:pt x="70" y="104"/>
                  </a:lnTo>
                  <a:lnTo>
                    <a:pt x="93" y="104"/>
                  </a:lnTo>
                  <a:lnTo>
                    <a:pt x="117" y="93"/>
                  </a:lnTo>
                  <a:lnTo>
                    <a:pt x="140" y="82"/>
                  </a:lnTo>
                  <a:lnTo>
                    <a:pt x="164" y="58"/>
                  </a:lnTo>
                  <a:lnTo>
                    <a:pt x="175" y="34"/>
                  </a:lnTo>
                  <a:lnTo>
                    <a:pt x="187" y="11"/>
                  </a:lnTo>
                  <a:lnTo>
                    <a:pt x="153" y="0"/>
                  </a:lnTo>
                  <a:lnTo>
                    <a:pt x="153" y="23"/>
                  </a:lnTo>
                  <a:lnTo>
                    <a:pt x="140" y="46"/>
                  </a:lnTo>
                  <a:lnTo>
                    <a:pt x="129" y="58"/>
                  </a:lnTo>
                  <a:lnTo>
                    <a:pt x="105" y="69"/>
                  </a:lnTo>
                  <a:lnTo>
                    <a:pt x="93" y="82"/>
                  </a:lnTo>
                  <a:lnTo>
                    <a:pt x="70" y="82"/>
                  </a:lnTo>
                  <a:lnTo>
                    <a:pt x="47" y="82"/>
                  </a:lnTo>
                  <a:lnTo>
                    <a:pt x="23" y="69"/>
                  </a:lnTo>
                  <a:lnTo>
                    <a:pt x="12" y="69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12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6" name="Freeform 242"/>
            <p:cNvSpPr>
              <a:spLocks/>
            </p:cNvSpPr>
            <p:nvPr/>
          </p:nvSpPr>
          <p:spPr bwMode="auto">
            <a:xfrm>
              <a:off x="2635" y="1399"/>
              <a:ext cx="47" cy="158"/>
            </a:xfrm>
            <a:custGeom>
              <a:avLst/>
              <a:gdLst>
                <a:gd name="T0" fmla="*/ 0 w 93"/>
                <a:gd name="T1" fmla="*/ 1 h 316"/>
                <a:gd name="T2" fmla="*/ 0 w 93"/>
                <a:gd name="T3" fmla="*/ 1 h 316"/>
                <a:gd name="T4" fmla="*/ 0 w 93"/>
                <a:gd name="T5" fmla="*/ 1 h 316"/>
                <a:gd name="T6" fmla="*/ 1 w 93"/>
                <a:gd name="T7" fmla="*/ 1 h 316"/>
                <a:gd name="T8" fmla="*/ 1 w 93"/>
                <a:gd name="T9" fmla="*/ 1 h 316"/>
                <a:gd name="T10" fmla="*/ 1 w 93"/>
                <a:gd name="T11" fmla="*/ 1 h 316"/>
                <a:gd name="T12" fmla="*/ 1 w 93"/>
                <a:gd name="T13" fmla="*/ 1 h 316"/>
                <a:gd name="T14" fmla="*/ 1 w 93"/>
                <a:gd name="T15" fmla="*/ 1 h 316"/>
                <a:gd name="T16" fmla="*/ 1 w 93"/>
                <a:gd name="T17" fmla="*/ 1 h 316"/>
                <a:gd name="T18" fmla="*/ 1 w 93"/>
                <a:gd name="T19" fmla="*/ 1 h 316"/>
                <a:gd name="T20" fmla="*/ 1 w 93"/>
                <a:gd name="T21" fmla="*/ 1 h 316"/>
                <a:gd name="T22" fmla="*/ 1 w 93"/>
                <a:gd name="T23" fmla="*/ 1 h 316"/>
                <a:gd name="T24" fmla="*/ 1 w 93"/>
                <a:gd name="T25" fmla="*/ 1 h 316"/>
                <a:gd name="T26" fmla="*/ 1 w 93"/>
                <a:gd name="T27" fmla="*/ 1 h 316"/>
                <a:gd name="T28" fmla="*/ 1 w 93"/>
                <a:gd name="T29" fmla="*/ 1 h 316"/>
                <a:gd name="T30" fmla="*/ 1 w 93"/>
                <a:gd name="T31" fmla="*/ 1 h 316"/>
                <a:gd name="T32" fmla="*/ 1 w 93"/>
                <a:gd name="T33" fmla="*/ 1 h 316"/>
                <a:gd name="T34" fmla="*/ 1 w 93"/>
                <a:gd name="T35" fmla="*/ 1 h 316"/>
                <a:gd name="T36" fmla="*/ 1 w 93"/>
                <a:gd name="T37" fmla="*/ 1 h 316"/>
                <a:gd name="T38" fmla="*/ 1 w 93"/>
                <a:gd name="T39" fmla="*/ 1 h 316"/>
                <a:gd name="T40" fmla="*/ 1 w 93"/>
                <a:gd name="T41" fmla="*/ 1 h 316"/>
                <a:gd name="T42" fmla="*/ 1 w 93"/>
                <a:gd name="T43" fmla="*/ 0 h 316"/>
                <a:gd name="T44" fmla="*/ 0 w 93"/>
                <a:gd name="T45" fmla="*/ 0 h 316"/>
                <a:gd name="T46" fmla="*/ 0 w 93"/>
                <a:gd name="T47" fmla="*/ 0 h 316"/>
                <a:gd name="T48" fmla="*/ 0 w 93"/>
                <a:gd name="T49" fmla="*/ 1 h 316"/>
                <a:gd name="T50" fmla="*/ 0 w 93"/>
                <a:gd name="T51" fmla="*/ 1 h 3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316"/>
                <a:gd name="T80" fmla="*/ 93 w 93"/>
                <a:gd name="T81" fmla="*/ 316 h 3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316">
                  <a:moveTo>
                    <a:pt x="0" y="11"/>
                  </a:moveTo>
                  <a:lnTo>
                    <a:pt x="0" y="11"/>
                  </a:lnTo>
                  <a:lnTo>
                    <a:pt x="0" y="58"/>
                  </a:lnTo>
                  <a:lnTo>
                    <a:pt x="11" y="93"/>
                  </a:lnTo>
                  <a:lnTo>
                    <a:pt x="11" y="140"/>
                  </a:lnTo>
                  <a:lnTo>
                    <a:pt x="11" y="175"/>
                  </a:lnTo>
                  <a:lnTo>
                    <a:pt x="22" y="223"/>
                  </a:lnTo>
                  <a:lnTo>
                    <a:pt x="35" y="257"/>
                  </a:lnTo>
                  <a:lnTo>
                    <a:pt x="46" y="281"/>
                  </a:lnTo>
                  <a:lnTo>
                    <a:pt x="82" y="316"/>
                  </a:lnTo>
                  <a:lnTo>
                    <a:pt x="93" y="292"/>
                  </a:lnTo>
                  <a:lnTo>
                    <a:pt x="70" y="269"/>
                  </a:lnTo>
                  <a:lnTo>
                    <a:pt x="58" y="246"/>
                  </a:lnTo>
                  <a:lnTo>
                    <a:pt x="46" y="210"/>
                  </a:lnTo>
                  <a:lnTo>
                    <a:pt x="35" y="175"/>
                  </a:lnTo>
                  <a:lnTo>
                    <a:pt x="35" y="140"/>
                  </a:lnTo>
                  <a:lnTo>
                    <a:pt x="35" y="93"/>
                  </a:lnTo>
                  <a:lnTo>
                    <a:pt x="22" y="58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7" name="Freeform 243"/>
            <p:cNvSpPr>
              <a:spLocks/>
            </p:cNvSpPr>
            <p:nvPr/>
          </p:nvSpPr>
          <p:spPr bwMode="auto">
            <a:xfrm>
              <a:off x="2588" y="1370"/>
              <a:ext cx="58" cy="41"/>
            </a:xfrm>
            <a:custGeom>
              <a:avLst/>
              <a:gdLst>
                <a:gd name="T0" fmla="*/ 0 w 117"/>
                <a:gd name="T1" fmla="*/ 1 h 82"/>
                <a:gd name="T2" fmla="*/ 0 w 117"/>
                <a:gd name="T3" fmla="*/ 1 h 82"/>
                <a:gd name="T4" fmla="*/ 0 w 117"/>
                <a:gd name="T5" fmla="*/ 1 h 82"/>
                <a:gd name="T6" fmla="*/ 0 w 117"/>
                <a:gd name="T7" fmla="*/ 1 h 82"/>
                <a:gd name="T8" fmla="*/ 0 w 117"/>
                <a:gd name="T9" fmla="*/ 1 h 82"/>
                <a:gd name="T10" fmla="*/ 0 w 117"/>
                <a:gd name="T11" fmla="*/ 1 h 82"/>
                <a:gd name="T12" fmla="*/ 0 w 117"/>
                <a:gd name="T13" fmla="*/ 1 h 82"/>
                <a:gd name="T14" fmla="*/ 0 w 117"/>
                <a:gd name="T15" fmla="*/ 1 h 82"/>
                <a:gd name="T16" fmla="*/ 0 w 117"/>
                <a:gd name="T17" fmla="*/ 1 h 82"/>
                <a:gd name="T18" fmla="*/ 0 w 117"/>
                <a:gd name="T19" fmla="*/ 1 h 82"/>
                <a:gd name="T20" fmla="*/ 0 w 117"/>
                <a:gd name="T21" fmla="*/ 1 h 82"/>
                <a:gd name="T22" fmla="*/ 0 w 117"/>
                <a:gd name="T23" fmla="*/ 1 h 82"/>
                <a:gd name="T24" fmla="*/ 0 w 117"/>
                <a:gd name="T25" fmla="*/ 1 h 82"/>
                <a:gd name="T26" fmla="*/ 0 w 117"/>
                <a:gd name="T27" fmla="*/ 1 h 82"/>
                <a:gd name="T28" fmla="*/ 0 w 117"/>
                <a:gd name="T29" fmla="*/ 1 h 82"/>
                <a:gd name="T30" fmla="*/ 0 w 117"/>
                <a:gd name="T31" fmla="*/ 1 h 82"/>
                <a:gd name="T32" fmla="*/ 0 w 117"/>
                <a:gd name="T33" fmla="*/ 1 h 82"/>
                <a:gd name="T34" fmla="*/ 0 w 117"/>
                <a:gd name="T35" fmla="*/ 1 h 82"/>
                <a:gd name="T36" fmla="*/ 0 w 117"/>
                <a:gd name="T37" fmla="*/ 1 h 82"/>
                <a:gd name="T38" fmla="*/ 0 w 117"/>
                <a:gd name="T39" fmla="*/ 0 h 82"/>
                <a:gd name="T40" fmla="*/ 0 w 117"/>
                <a:gd name="T41" fmla="*/ 1 h 82"/>
                <a:gd name="T42" fmla="*/ 0 w 117"/>
                <a:gd name="T43" fmla="*/ 1 h 82"/>
                <a:gd name="T44" fmla="*/ 0 w 117"/>
                <a:gd name="T45" fmla="*/ 0 h 82"/>
                <a:gd name="T46" fmla="*/ 0 w 117"/>
                <a:gd name="T47" fmla="*/ 1 h 82"/>
                <a:gd name="T48" fmla="*/ 0 w 117"/>
                <a:gd name="T49" fmla="*/ 1 h 82"/>
                <a:gd name="T50" fmla="*/ 0 w 117"/>
                <a:gd name="T51" fmla="*/ 1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82"/>
                <a:gd name="T80" fmla="*/ 117 w 1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82">
                  <a:moveTo>
                    <a:pt x="13" y="35"/>
                  </a:moveTo>
                  <a:lnTo>
                    <a:pt x="0" y="24"/>
                  </a:lnTo>
                  <a:lnTo>
                    <a:pt x="13" y="46"/>
                  </a:lnTo>
                  <a:lnTo>
                    <a:pt x="24" y="70"/>
                  </a:lnTo>
                  <a:lnTo>
                    <a:pt x="48" y="82"/>
                  </a:lnTo>
                  <a:lnTo>
                    <a:pt x="59" y="82"/>
                  </a:lnTo>
                  <a:lnTo>
                    <a:pt x="83" y="82"/>
                  </a:lnTo>
                  <a:lnTo>
                    <a:pt x="95" y="82"/>
                  </a:lnTo>
                  <a:lnTo>
                    <a:pt x="95" y="70"/>
                  </a:lnTo>
                  <a:lnTo>
                    <a:pt x="117" y="70"/>
                  </a:lnTo>
                  <a:lnTo>
                    <a:pt x="95" y="59"/>
                  </a:lnTo>
                  <a:lnTo>
                    <a:pt x="83" y="59"/>
                  </a:lnTo>
                  <a:lnTo>
                    <a:pt x="59" y="59"/>
                  </a:lnTo>
                  <a:lnTo>
                    <a:pt x="48" y="46"/>
                  </a:lnTo>
                  <a:lnTo>
                    <a:pt x="36" y="35"/>
                  </a:lnTo>
                  <a:lnTo>
                    <a:pt x="24" y="12"/>
                  </a:lnTo>
                  <a:lnTo>
                    <a:pt x="13" y="0"/>
                  </a:lnTo>
                  <a:lnTo>
                    <a:pt x="24" y="12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8" name="Freeform 244"/>
            <p:cNvSpPr>
              <a:spLocks/>
            </p:cNvSpPr>
            <p:nvPr/>
          </p:nvSpPr>
          <p:spPr bwMode="auto">
            <a:xfrm>
              <a:off x="2635" y="1323"/>
              <a:ext cx="11" cy="6"/>
            </a:xfrm>
            <a:custGeom>
              <a:avLst/>
              <a:gdLst>
                <a:gd name="T0" fmla="*/ 1 w 22"/>
                <a:gd name="T1" fmla="*/ 1 h 12"/>
                <a:gd name="T2" fmla="*/ 1 w 22"/>
                <a:gd name="T3" fmla="*/ 0 h 12"/>
                <a:gd name="T4" fmla="*/ 1 w 22"/>
                <a:gd name="T5" fmla="*/ 0 h 12"/>
                <a:gd name="T6" fmla="*/ 0 w 22"/>
                <a:gd name="T7" fmla="*/ 1 h 12"/>
                <a:gd name="T8" fmla="*/ 0 w 22"/>
                <a:gd name="T9" fmla="*/ 1 h 12"/>
                <a:gd name="T10" fmla="*/ 1 w 2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2"/>
                <a:gd name="T20" fmla="*/ 22 w 2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2">
                  <a:moveTo>
                    <a:pt x="22" y="12"/>
                  </a:moveTo>
                  <a:lnTo>
                    <a:pt x="22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9" name="Freeform 245"/>
            <p:cNvSpPr>
              <a:spLocks/>
            </p:cNvSpPr>
            <p:nvPr/>
          </p:nvSpPr>
          <p:spPr bwMode="auto">
            <a:xfrm>
              <a:off x="2635" y="1329"/>
              <a:ext cx="11" cy="93"/>
            </a:xfrm>
            <a:custGeom>
              <a:avLst/>
              <a:gdLst>
                <a:gd name="T0" fmla="*/ 1 w 22"/>
                <a:gd name="T1" fmla="*/ 0 h 187"/>
                <a:gd name="T2" fmla="*/ 1 w 22"/>
                <a:gd name="T3" fmla="*/ 0 h 187"/>
                <a:gd name="T4" fmla="*/ 1 w 22"/>
                <a:gd name="T5" fmla="*/ 0 h 187"/>
                <a:gd name="T6" fmla="*/ 1 w 22"/>
                <a:gd name="T7" fmla="*/ 0 h 187"/>
                <a:gd name="T8" fmla="*/ 1 w 22"/>
                <a:gd name="T9" fmla="*/ 0 h 187"/>
                <a:gd name="T10" fmla="*/ 0 w 22"/>
                <a:gd name="T11" fmla="*/ 0 h 187"/>
                <a:gd name="T12" fmla="*/ 0 w 22"/>
                <a:gd name="T13" fmla="*/ 0 h 187"/>
                <a:gd name="T14" fmla="*/ 0 w 22"/>
                <a:gd name="T15" fmla="*/ 0 h 187"/>
                <a:gd name="T16" fmla="*/ 0 w 22"/>
                <a:gd name="T17" fmla="*/ 0 h 187"/>
                <a:gd name="T18" fmla="*/ 0 w 22"/>
                <a:gd name="T19" fmla="*/ 0 h 187"/>
                <a:gd name="T20" fmla="*/ 1 w 22"/>
                <a:gd name="T21" fmla="*/ 0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87"/>
                <a:gd name="T35" fmla="*/ 22 w 22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87">
                  <a:moveTo>
                    <a:pt x="22" y="187"/>
                  </a:moveTo>
                  <a:lnTo>
                    <a:pt x="22" y="141"/>
                  </a:lnTo>
                  <a:lnTo>
                    <a:pt x="22" y="106"/>
                  </a:lnTo>
                  <a:lnTo>
                    <a:pt x="22" y="4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106"/>
                  </a:lnTo>
                  <a:lnTo>
                    <a:pt x="0" y="141"/>
                  </a:lnTo>
                  <a:lnTo>
                    <a:pt x="0" y="187"/>
                  </a:lnTo>
                  <a:lnTo>
                    <a:pt x="22" y="18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0" name="Freeform 246"/>
            <p:cNvSpPr>
              <a:spLocks/>
            </p:cNvSpPr>
            <p:nvPr/>
          </p:nvSpPr>
          <p:spPr bwMode="auto">
            <a:xfrm>
              <a:off x="2635" y="1329"/>
              <a:ext cx="11" cy="6"/>
            </a:xfrm>
            <a:custGeom>
              <a:avLst/>
              <a:gdLst>
                <a:gd name="T0" fmla="*/ 0 w 22"/>
                <a:gd name="T1" fmla="*/ 0 h 12"/>
                <a:gd name="T2" fmla="*/ 0 w 22"/>
                <a:gd name="T3" fmla="*/ 1 h 12"/>
                <a:gd name="T4" fmla="*/ 1 w 22"/>
                <a:gd name="T5" fmla="*/ 1 h 12"/>
                <a:gd name="T6" fmla="*/ 1 w 22"/>
                <a:gd name="T7" fmla="*/ 1 h 12"/>
                <a:gd name="T8" fmla="*/ 1 w 22"/>
                <a:gd name="T9" fmla="*/ 0 h 12"/>
                <a:gd name="T10" fmla="*/ 0 w 2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2"/>
                <a:gd name="T20" fmla="*/ 22 w 2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22" y="12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1" name="Freeform 247"/>
            <p:cNvSpPr>
              <a:spLocks/>
            </p:cNvSpPr>
            <p:nvPr/>
          </p:nvSpPr>
          <p:spPr bwMode="auto">
            <a:xfrm>
              <a:off x="1235" y="2114"/>
              <a:ext cx="773" cy="586"/>
            </a:xfrm>
            <a:custGeom>
              <a:avLst/>
              <a:gdLst>
                <a:gd name="T0" fmla="*/ 0 w 1547"/>
                <a:gd name="T1" fmla="*/ 1 h 1171"/>
                <a:gd name="T2" fmla="*/ 0 w 1547"/>
                <a:gd name="T3" fmla="*/ 1 h 1171"/>
                <a:gd name="T4" fmla="*/ 0 w 1547"/>
                <a:gd name="T5" fmla="*/ 1 h 1171"/>
                <a:gd name="T6" fmla="*/ 0 w 1547"/>
                <a:gd name="T7" fmla="*/ 1 h 1171"/>
                <a:gd name="T8" fmla="*/ 0 w 1547"/>
                <a:gd name="T9" fmla="*/ 1 h 1171"/>
                <a:gd name="T10" fmla="*/ 0 w 1547"/>
                <a:gd name="T11" fmla="*/ 1 h 1171"/>
                <a:gd name="T12" fmla="*/ 0 w 1547"/>
                <a:gd name="T13" fmla="*/ 1 h 1171"/>
                <a:gd name="T14" fmla="*/ 0 w 1547"/>
                <a:gd name="T15" fmla="*/ 1 h 1171"/>
                <a:gd name="T16" fmla="*/ 0 w 1547"/>
                <a:gd name="T17" fmla="*/ 1 h 1171"/>
                <a:gd name="T18" fmla="*/ 0 w 1547"/>
                <a:gd name="T19" fmla="*/ 1 h 1171"/>
                <a:gd name="T20" fmla="*/ 0 w 1547"/>
                <a:gd name="T21" fmla="*/ 1 h 1171"/>
                <a:gd name="T22" fmla="*/ 0 w 1547"/>
                <a:gd name="T23" fmla="*/ 1 h 1171"/>
                <a:gd name="T24" fmla="*/ 0 w 1547"/>
                <a:gd name="T25" fmla="*/ 1 h 1171"/>
                <a:gd name="T26" fmla="*/ 0 w 1547"/>
                <a:gd name="T27" fmla="*/ 1 h 1171"/>
                <a:gd name="T28" fmla="*/ 0 w 1547"/>
                <a:gd name="T29" fmla="*/ 1 h 1171"/>
                <a:gd name="T30" fmla="*/ 0 w 1547"/>
                <a:gd name="T31" fmla="*/ 1 h 1171"/>
                <a:gd name="T32" fmla="*/ 0 w 1547"/>
                <a:gd name="T33" fmla="*/ 1 h 1171"/>
                <a:gd name="T34" fmla="*/ 0 w 1547"/>
                <a:gd name="T35" fmla="*/ 1 h 1171"/>
                <a:gd name="T36" fmla="*/ 0 w 1547"/>
                <a:gd name="T37" fmla="*/ 1 h 1171"/>
                <a:gd name="T38" fmla="*/ 0 w 1547"/>
                <a:gd name="T39" fmla="*/ 1 h 1171"/>
                <a:gd name="T40" fmla="*/ 0 w 1547"/>
                <a:gd name="T41" fmla="*/ 1 h 1171"/>
                <a:gd name="T42" fmla="*/ 0 w 1547"/>
                <a:gd name="T43" fmla="*/ 1 h 1171"/>
                <a:gd name="T44" fmla="*/ 0 w 1547"/>
                <a:gd name="T45" fmla="*/ 1 h 1171"/>
                <a:gd name="T46" fmla="*/ 0 w 1547"/>
                <a:gd name="T47" fmla="*/ 1 h 1171"/>
                <a:gd name="T48" fmla="*/ 0 w 1547"/>
                <a:gd name="T49" fmla="*/ 1 h 1171"/>
                <a:gd name="T50" fmla="*/ 0 w 1547"/>
                <a:gd name="T51" fmla="*/ 1 h 1171"/>
                <a:gd name="T52" fmla="*/ 0 w 1547"/>
                <a:gd name="T53" fmla="*/ 1 h 1171"/>
                <a:gd name="T54" fmla="*/ 0 w 1547"/>
                <a:gd name="T55" fmla="*/ 1 h 1171"/>
                <a:gd name="T56" fmla="*/ 0 w 1547"/>
                <a:gd name="T57" fmla="*/ 0 h 1171"/>
                <a:gd name="T58" fmla="*/ 0 w 1547"/>
                <a:gd name="T59" fmla="*/ 1 h 1171"/>
                <a:gd name="T60" fmla="*/ 0 w 1547"/>
                <a:gd name="T61" fmla="*/ 1 h 1171"/>
                <a:gd name="T62" fmla="*/ 0 w 1547"/>
                <a:gd name="T63" fmla="*/ 1 h 1171"/>
                <a:gd name="T64" fmla="*/ 0 w 1547"/>
                <a:gd name="T65" fmla="*/ 1 h 1171"/>
                <a:gd name="T66" fmla="*/ 0 w 1547"/>
                <a:gd name="T67" fmla="*/ 1 h 1171"/>
                <a:gd name="T68" fmla="*/ 0 w 1547"/>
                <a:gd name="T69" fmla="*/ 1 h 1171"/>
                <a:gd name="T70" fmla="*/ 0 w 1547"/>
                <a:gd name="T71" fmla="*/ 1 h 1171"/>
                <a:gd name="T72" fmla="*/ 0 w 1547"/>
                <a:gd name="T73" fmla="*/ 1 h 1171"/>
                <a:gd name="T74" fmla="*/ 0 w 1547"/>
                <a:gd name="T75" fmla="*/ 1 h 1171"/>
                <a:gd name="T76" fmla="*/ 0 w 1547"/>
                <a:gd name="T77" fmla="*/ 1 h 1171"/>
                <a:gd name="T78" fmla="*/ 0 w 1547"/>
                <a:gd name="T79" fmla="*/ 1 h 1171"/>
                <a:gd name="T80" fmla="*/ 0 w 1547"/>
                <a:gd name="T81" fmla="*/ 1 h 1171"/>
                <a:gd name="T82" fmla="*/ 0 w 1547"/>
                <a:gd name="T83" fmla="*/ 1 h 1171"/>
                <a:gd name="T84" fmla="*/ 0 w 1547"/>
                <a:gd name="T85" fmla="*/ 1 h 1171"/>
                <a:gd name="T86" fmla="*/ 0 w 1547"/>
                <a:gd name="T87" fmla="*/ 1 h 1171"/>
                <a:gd name="T88" fmla="*/ 0 w 1547"/>
                <a:gd name="T89" fmla="*/ 1 h 1171"/>
                <a:gd name="T90" fmla="*/ 0 w 1547"/>
                <a:gd name="T91" fmla="*/ 1 h 1171"/>
                <a:gd name="T92" fmla="*/ 0 w 1547"/>
                <a:gd name="T93" fmla="*/ 1 h 1171"/>
                <a:gd name="T94" fmla="*/ 0 w 1547"/>
                <a:gd name="T95" fmla="*/ 1 h 1171"/>
                <a:gd name="T96" fmla="*/ 0 w 1547"/>
                <a:gd name="T97" fmla="*/ 1 h 1171"/>
                <a:gd name="T98" fmla="*/ 0 w 1547"/>
                <a:gd name="T99" fmla="*/ 1 h 1171"/>
                <a:gd name="T100" fmla="*/ 0 w 1547"/>
                <a:gd name="T101" fmla="*/ 1 h 1171"/>
                <a:gd name="T102" fmla="*/ 0 w 1547"/>
                <a:gd name="T103" fmla="*/ 1 h 1171"/>
                <a:gd name="T104" fmla="*/ 0 w 1547"/>
                <a:gd name="T105" fmla="*/ 1 h 1171"/>
                <a:gd name="T106" fmla="*/ 0 w 1547"/>
                <a:gd name="T107" fmla="*/ 1 h 1171"/>
                <a:gd name="T108" fmla="*/ 0 w 1547"/>
                <a:gd name="T109" fmla="*/ 1 h 11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7"/>
                <a:gd name="T166" fmla="*/ 0 h 1171"/>
                <a:gd name="T167" fmla="*/ 1547 w 1547"/>
                <a:gd name="T168" fmla="*/ 1171 h 11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7" h="1171">
                  <a:moveTo>
                    <a:pt x="855" y="996"/>
                  </a:moveTo>
                  <a:lnTo>
                    <a:pt x="855" y="1019"/>
                  </a:lnTo>
                  <a:lnTo>
                    <a:pt x="832" y="1031"/>
                  </a:lnTo>
                  <a:lnTo>
                    <a:pt x="820" y="1043"/>
                  </a:lnTo>
                  <a:lnTo>
                    <a:pt x="809" y="1054"/>
                  </a:lnTo>
                  <a:lnTo>
                    <a:pt x="796" y="1078"/>
                  </a:lnTo>
                  <a:lnTo>
                    <a:pt x="785" y="1089"/>
                  </a:lnTo>
                  <a:lnTo>
                    <a:pt x="774" y="1102"/>
                  </a:lnTo>
                  <a:lnTo>
                    <a:pt x="750" y="1102"/>
                  </a:lnTo>
                  <a:lnTo>
                    <a:pt x="738" y="1113"/>
                  </a:lnTo>
                  <a:lnTo>
                    <a:pt x="727" y="1125"/>
                  </a:lnTo>
                  <a:lnTo>
                    <a:pt x="703" y="1136"/>
                  </a:lnTo>
                  <a:lnTo>
                    <a:pt x="692" y="1136"/>
                  </a:lnTo>
                  <a:lnTo>
                    <a:pt x="668" y="1148"/>
                  </a:lnTo>
                  <a:lnTo>
                    <a:pt x="645" y="1148"/>
                  </a:lnTo>
                  <a:lnTo>
                    <a:pt x="633" y="1160"/>
                  </a:lnTo>
                  <a:lnTo>
                    <a:pt x="610" y="1160"/>
                  </a:lnTo>
                  <a:lnTo>
                    <a:pt x="586" y="1171"/>
                  </a:lnTo>
                  <a:lnTo>
                    <a:pt x="551" y="1160"/>
                  </a:lnTo>
                  <a:lnTo>
                    <a:pt x="528" y="1160"/>
                  </a:lnTo>
                  <a:lnTo>
                    <a:pt x="493" y="1148"/>
                  </a:lnTo>
                  <a:lnTo>
                    <a:pt x="469" y="1136"/>
                  </a:lnTo>
                  <a:lnTo>
                    <a:pt x="446" y="1125"/>
                  </a:lnTo>
                  <a:lnTo>
                    <a:pt x="422" y="1102"/>
                  </a:lnTo>
                  <a:lnTo>
                    <a:pt x="411" y="1089"/>
                  </a:lnTo>
                  <a:lnTo>
                    <a:pt x="387" y="1089"/>
                  </a:lnTo>
                  <a:lnTo>
                    <a:pt x="363" y="1089"/>
                  </a:lnTo>
                  <a:lnTo>
                    <a:pt x="352" y="1089"/>
                  </a:lnTo>
                  <a:lnTo>
                    <a:pt x="329" y="1102"/>
                  </a:lnTo>
                  <a:lnTo>
                    <a:pt x="305" y="1102"/>
                  </a:lnTo>
                  <a:lnTo>
                    <a:pt x="293" y="1102"/>
                  </a:lnTo>
                  <a:lnTo>
                    <a:pt x="270" y="1102"/>
                  </a:lnTo>
                  <a:lnTo>
                    <a:pt x="246" y="1102"/>
                  </a:lnTo>
                  <a:lnTo>
                    <a:pt x="223" y="1102"/>
                  </a:lnTo>
                  <a:lnTo>
                    <a:pt x="212" y="1102"/>
                  </a:lnTo>
                  <a:lnTo>
                    <a:pt x="188" y="1089"/>
                  </a:lnTo>
                  <a:lnTo>
                    <a:pt x="176" y="1089"/>
                  </a:lnTo>
                  <a:lnTo>
                    <a:pt x="164" y="1078"/>
                  </a:lnTo>
                  <a:lnTo>
                    <a:pt x="152" y="1078"/>
                  </a:lnTo>
                  <a:lnTo>
                    <a:pt x="141" y="1067"/>
                  </a:lnTo>
                  <a:lnTo>
                    <a:pt x="117" y="1054"/>
                  </a:lnTo>
                  <a:lnTo>
                    <a:pt x="93" y="1043"/>
                  </a:lnTo>
                  <a:lnTo>
                    <a:pt x="82" y="1031"/>
                  </a:lnTo>
                  <a:lnTo>
                    <a:pt x="71" y="1031"/>
                  </a:lnTo>
                  <a:lnTo>
                    <a:pt x="59" y="1019"/>
                  </a:lnTo>
                  <a:lnTo>
                    <a:pt x="47" y="1019"/>
                  </a:lnTo>
                  <a:lnTo>
                    <a:pt x="24" y="1019"/>
                  </a:lnTo>
                  <a:lnTo>
                    <a:pt x="11" y="1019"/>
                  </a:lnTo>
                  <a:lnTo>
                    <a:pt x="0" y="972"/>
                  </a:lnTo>
                  <a:lnTo>
                    <a:pt x="0" y="902"/>
                  </a:lnTo>
                  <a:lnTo>
                    <a:pt x="0" y="820"/>
                  </a:lnTo>
                  <a:lnTo>
                    <a:pt x="0" y="738"/>
                  </a:lnTo>
                  <a:lnTo>
                    <a:pt x="11" y="656"/>
                  </a:lnTo>
                  <a:lnTo>
                    <a:pt x="35" y="563"/>
                  </a:lnTo>
                  <a:lnTo>
                    <a:pt x="59" y="481"/>
                  </a:lnTo>
                  <a:lnTo>
                    <a:pt x="82" y="410"/>
                  </a:lnTo>
                  <a:lnTo>
                    <a:pt x="117" y="386"/>
                  </a:lnTo>
                  <a:lnTo>
                    <a:pt x="141" y="375"/>
                  </a:lnTo>
                  <a:lnTo>
                    <a:pt x="176" y="351"/>
                  </a:lnTo>
                  <a:lnTo>
                    <a:pt x="199" y="340"/>
                  </a:lnTo>
                  <a:lnTo>
                    <a:pt x="223" y="316"/>
                  </a:lnTo>
                  <a:lnTo>
                    <a:pt x="258" y="293"/>
                  </a:lnTo>
                  <a:lnTo>
                    <a:pt x="281" y="269"/>
                  </a:lnTo>
                  <a:lnTo>
                    <a:pt x="316" y="246"/>
                  </a:lnTo>
                  <a:lnTo>
                    <a:pt x="340" y="223"/>
                  </a:lnTo>
                  <a:lnTo>
                    <a:pt x="375" y="211"/>
                  </a:lnTo>
                  <a:lnTo>
                    <a:pt x="398" y="187"/>
                  </a:lnTo>
                  <a:lnTo>
                    <a:pt x="433" y="163"/>
                  </a:lnTo>
                  <a:lnTo>
                    <a:pt x="457" y="141"/>
                  </a:lnTo>
                  <a:lnTo>
                    <a:pt x="493" y="117"/>
                  </a:lnTo>
                  <a:lnTo>
                    <a:pt x="515" y="94"/>
                  </a:lnTo>
                  <a:lnTo>
                    <a:pt x="539" y="70"/>
                  </a:lnTo>
                  <a:lnTo>
                    <a:pt x="563" y="70"/>
                  </a:lnTo>
                  <a:lnTo>
                    <a:pt x="586" y="59"/>
                  </a:lnTo>
                  <a:lnTo>
                    <a:pt x="610" y="59"/>
                  </a:lnTo>
                  <a:lnTo>
                    <a:pt x="633" y="47"/>
                  </a:lnTo>
                  <a:lnTo>
                    <a:pt x="668" y="47"/>
                  </a:lnTo>
                  <a:lnTo>
                    <a:pt x="692" y="35"/>
                  </a:lnTo>
                  <a:lnTo>
                    <a:pt x="714" y="35"/>
                  </a:lnTo>
                  <a:lnTo>
                    <a:pt x="750" y="23"/>
                  </a:lnTo>
                  <a:lnTo>
                    <a:pt x="774" y="23"/>
                  </a:lnTo>
                  <a:lnTo>
                    <a:pt x="809" y="12"/>
                  </a:lnTo>
                  <a:lnTo>
                    <a:pt x="832" y="12"/>
                  </a:lnTo>
                  <a:lnTo>
                    <a:pt x="855" y="12"/>
                  </a:lnTo>
                  <a:lnTo>
                    <a:pt x="879" y="12"/>
                  </a:lnTo>
                  <a:lnTo>
                    <a:pt x="902" y="0"/>
                  </a:lnTo>
                  <a:lnTo>
                    <a:pt x="926" y="0"/>
                  </a:lnTo>
                  <a:lnTo>
                    <a:pt x="949" y="0"/>
                  </a:lnTo>
                  <a:lnTo>
                    <a:pt x="949" y="23"/>
                  </a:lnTo>
                  <a:lnTo>
                    <a:pt x="961" y="35"/>
                  </a:lnTo>
                  <a:lnTo>
                    <a:pt x="961" y="47"/>
                  </a:lnTo>
                  <a:lnTo>
                    <a:pt x="961" y="59"/>
                  </a:lnTo>
                  <a:lnTo>
                    <a:pt x="961" y="83"/>
                  </a:lnTo>
                  <a:lnTo>
                    <a:pt x="949" y="94"/>
                  </a:lnTo>
                  <a:lnTo>
                    <a:pt x="926" y="117"/>
                  </a:lnTo>
                  <a:lnTo>
                    <a:pt x="915" y="141"/>
                  </a:lnTo>
                  <a:lnTo>
                    <a:pt x="937" y="152"/>
                  </a:lnTo>
                  <a:lnTo>
                    <a:pt x="973" y="152"/>
                  </a:lnTo>
                  <a:lnTo>
                    <a:pt x="1019" y="163"/>
                  </a:lnTo>
                  <a:lnTo>
                    <a:pt x="1055" y="176"/>
                  </a:lnTo>
                  <a:lnTo>
                    <a:pt x="1090" y="176"/>
                  </a:lnTo>
                  <a:lnTo>
                    <a:pt x="1136" y="176"/>
                  </a:lnTo>
                  <a:lnTo>
                    <a:pt x="1172" y="176"/>
                  </a:lnTo>
                  <a:lnTo>
                    <a:pt x="1218" y="176"/>
                  </a:lnTo>
                  <a:lnTo>
                    <a:pt x="1266" y="176"/>
                  </a:lnTo>
                  <a:lnTo>
                    <a:pt x="1300" y="176"/>
                  </a:lnTo>
                  <a:lnTo>
                    <a:pt x="1348" y="176"/>
                  </a:lnTo>
                  <a:lnTo>
                    <a:pt x="1383" y="176"/>
                  </a:lnTo>
                  <a:lnTo>
                    <a:pt x="1417" y="176"/>
                  </a:lnTo>
                  <a:lnTo>
                    <a:pt x="1465" y="176"/>
                  </a:lnTo>
                  <a:lnTo>
                    <a:pt x="1499" y="176"/>
                  </a:lnTo>
                  <a:lnTo>
                    <a:pt x="1535" y="176"/>
                  </a:lnTo>
                  <a:lnTo>
                    <a:pt x="1547" y="223"/>
                  </a:lnTo>
                  <a:lnTo>
                    <a:pt x="1547" y="258"/>
                  </a:lnTo>
                  <a:lnTo>
                    <a:pt x="1547" y="293"/>
                  </a:lnTo>
                  <a:lnTo>
                    <a:pt x="1523" y="316"/>
                  </a:lnTo>
                  <a:lnTo>
                    <a:pt x="1499" y="340"/>
                  </a:lnTo>
                  <a:lnTo>
                    <a:pt x="1477" y="351"/>
                  </a:lnTo>
                  <a:lnTo>
                    <a:pt x="1441" y="375"/>
                  </a:lnTo>
                  <a:lnTo>
                    <a:pt x="1406" y="386"/>
                  </a:lnTo>
                  <a:lnTo>
                    <a:pt x="1359" y="386"/>
                  </a:lnTo>
                  <a:lnTo>
                    <a:pt x="1324" y="399"/>
                  </a:lnTo>
                  <a:lnTo>
                    <a:pt x="1277" y="399"/>
                  </a:lnTo>
                  <a:lnTo>
                    <a:pt x="1231" y="410"/>
                  </a:lnTo>
                  <a:lnTo>
                    <a:pt x="1196" y="410"/>
                  </a:lnTo>
                  <a:lnTo>
                    <a:pt x="1160" y="410"/>
                  </a:lnTo>
                  <a:lnTo>
                    <a:pt x="1125" y="410"/>
                  </a:lnTo>
                  <a:lnTo>
                    <a:pt x="1090" y="410"/>
                  </a:lnTo>
                  <a:lnTo>
                    <a:pt x="1090" y="433"/>
                  </a:lnTo>
                  <a:lnTo>
                    <a:pt x="1090" y="457"/>
                  </a:lnTo>
                  <a:lnTo>
                    <a:pt x="1090" y="481"/>
                  </a:lnTo>
                  <a:lnTo>
                    <a:pt x="1078" y="504"/>
                  </a:lnTo>
                  <a:lnTo>
                    <a:pt x="1090" y="504"/>
                  </a:lnTo>
                  <a:lnTo>
                    <a:pt x="1090" y="516"/>
                  </a:lnTo>
                  <a:lnTo>
                    <a:pt x="1101" y="527"/>
                  </a:lnTo>
                  <a:lnTo>
                    <a:pt x="1114" y="539"/>
                  </a:lnTo>
                  <a:lnTo>
                    <a:pt x="1114" y="563"/>
                  </a:lnTo>
                  <a:lnTo>
                    <a:pt x="1125" y="574"/>
                  </a:lnTo>
                  <a:lnTo>
                    <a:pt x="1125" y="598"/>
                  </a:lnTo>
                  <a:lnTo>
                    <a:pt x="1125" y="609"/>
                  </a:lnTo>
                  <a:lnTo>
                    <a:pt x="1114" y="645"/>
                  </a:lnTo>
                  <a:lnTo>
                    <a:pt x="1090" y="680"/>
                  </a:lnTo>
                  <a:lnTo>
                    <a:pt x="1078" y="703"/>
                  </a:lnTo>
                  <a:lnTo>
                    <a:pt x="1055" y="726"/>
                  </a:lnTo>
                  <a:lnTo>
                    <a:pt x="1043" y="749"/>
                  </a:lnTo>
                  <a:lnTo>
                    <a:pt x="1019" y="773"/>
                  </a:lnTo>
                  <a:lnTo>
                    <a:pt x="996" y="785"/>
                  </a:lnTo>
                  <a:lnTo>
                    <a:pt x="973" y="797"/>
                  </a:lnTo>
                  <a:lnTo>
                    <a:pt x="973" y="808"/>
                  </a:lnTo>
                  <a:lnTo>
                    <a:pt x="961" y="820"/>
                  </a:lnTo>
                  <a:lnTo>
                    <a:pt x="961" y="832"/>
                  </a:lnTo>
                  <a:lnTo>
                    <a:pt x="949" y="844"/>
                  </a:lnTo>
                  <a:lnTo>
                    <a:pt x="937" y="844"/>
                  </a:lnTo>
                  <a:lnTo>
                    <a:pt x="926" y="855"/>
                  </a:lnTo>
                  <a:lnTo>
                    <a:pt x="915" y="866"/>
                  </a:lnTo>
                  <a:lnTo>
                    <a:pt x="902" y="879"/>
                  </a:lnTo>
                  <a:lnTo>
                    <a:pt x="902" y="902"/>
                  </a:lnTo>
                  <a:lnTo>
                    <a:pt x="891" y="914"/>
                  </a:lnTo>
                  <a:lnTo>
                    <a:pt x="891" y="937"/>
                  </a:lnTo>
                  <a:lnTo>
                    <a:pt x="891" y="949"/>
                  </a:lnTo>
                  <a:lnTo>
                    <a:pt x="879" y="961"/>
                  </a:lnTo>
                  <a:lnTo>
                    <a:pt x="879" y="972"/>
                  </a:lnTo>
                  <a:lnTo>
                    <a:pt x="867" y="985"/>
                  </a:lnTo>
                  <a:lnTo>
                    <a:pt x="855" y="9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2" name="Freeform 248"/>
            <p:cNvSpPr>
              <a:spLocks/>
            </p:cNvSpPr>
            <p:nvPr/>
          </p:nvSpPr>
          <p:spPr bwMode="auto">
            <a:xfrm>
              <a:off x="1533" y="2612"/>
              <a:ext cx="135" cy="88"/>
            </a:xfrm>
            <a:custGeom>
              <a:avLst/>
              <a:gdLst>
                <a:gd name="T0" fmla="*/ 1 w 270"/>
                <a:gd name="T1" fmla="*/ 1 h 175"/>
                <a:gd name="T2" fmla="*/ 1 w 270"/>
                <a:gd name="T3" fmla="*/ 1 h 175"/>
                <a:gd name="T4" fmla="*/ 1 w 270"/>
                <a:gd name="T5" fmla="*/ 1 h 175"/>
                <a:gd name="T6" fmla="*/ 1 w 270"/>
                <a:gd name="T7" fmla="*/ 1 h 175"/>
                <a:gd name="T8" fmla="*/ 1 w 270"/>
                <a:gd name="T9" fmla="*/ 1 h 175"/>
                <a:gd name="T10" fmla="*/ 1 w 270"/>
                <a:gd name="T11" fmla="*/ 1 h 175"/>
                <a:gd name="T12" fmla="*/ 1 w 270"/>
                <a:gd name="T13" fmla="*/ 1 h 175"/>
                <a:gd name="T14" fmla="*/ 1 w 270"/>
                <a:gd name="T15" fmla="*/ 1 h 175"/>
                <a:gd name="T16" fmla="*/ 1 w 270"/>
                <a:gd name="T17" fmla="*/ 1 h 175"/>
                <a:gd name="T18" fmla="*/ 1 w 270"/>
                <a:gd name="T19" fmla="*/ 1 h 175"/>
                <a:gd name="T20" fmla="*/ 1 w 270"/>
                <a:gd name="T21" fmla="*/ 1 h 175"/>
                <a:gd name="T22" fmla="*/ 1 w 270"/>
                <a:gd name="T23" fmla="*/ 1 h 175"/>
                <a:gd name="T24" fmla="*/ 1 w 270"/>
                <a:gd name="T25" fmla="*/ 1 h 175"/>
                <a:gd name="T26" fmla="*/ 1 w 270"/>
                <a:gd name="T27" fmla="*/ 1 h 175"/>
                <a:gd name="T28" fmla="*/ 1 w 270"/>
                <a:gd name="T29" fmla="*/ 1 h 175"/>
                <a:gd name="T30" fmla="*/ 1 w 270"/>
                <a:gd name="T31" fmla="*/ 1 h 175"/>
                <a:gd name="T32" fmla="*/ 1 w 270"/>
                <a:gd name="T33" fmla="*/ 1 h 175"/>
                <a:gd name="T34" fmla="*/ 1 w 270"/>
                <a:gd name="T35" fmla="*/ 1 h 175"/>
                <a:gd name="T36" fmla="*/ 1 w 270"/>
                <a:gd name="T37" fmla="*/ 0 h 175"/>
                <a:gd name="T38" fmla="*/ 1 w 270"/>
                <a:gd name="T39" fmla="*/ 1 h 175"/>
                <a:gd name="T40" fmla="*/ 1 w 270"/>
                <a:gd name="T41" fmla="*/ 1 h 175"/>
                <a:gd name="T42" fmla="*/ 1 w 270"/>
                <a:gd name="T43" fmla="*/ 1 h 175"/>
                <a:gd name="T44" fmla="*/ 1 w 270"/>
                <a:gd name="T45" fmla="*/ 1 h 175"/>
                <a:gd name="T46" fmla="*/ 1 w 270"/>
                <a:gd name="T47" fmla="*/ 1 h 175"/>
                <a:gd name="T48" fmla="*/ 1 w 270"/>
                <a:gd name="T49" fmla="*/ 1 h 175"/>
                <a:gd name="T50" fmla="*/ 1 w 270"/>
                <a:gd name="T51" fmla="*/ 1 h 175"/>
                <a:gd name="T52" fmla="*/ 1 w 270"/>
                <a:gd name="T53" fmla="*/ 1 h 175"/>
                <a:gd name="T54" fmla="*/ 1 w 270"/>
                <a:gd name="T55" fmla="*/ 1 h 175"/>
                <a:gd name="T56" fmla="*/ 1 w 270"/>
                <a:gd name="T57" fmla="*/ 1 h 175"/>
                <a:gd name="T58" fmla="*/ 1 w 270"/>
                <a:gd name="T59" fmla="*/ 1 h 175"/>
                <a:gd name="T60" fmla="*/ 1 w 270"/>
                <a:gd name="T61" fmla="*/ 1 h 175"/>
                <a:gd name="T62" fmla="*/ 1 w 270"/>
                <a:gd name="T63" fmla="*/ 1 h 175"/>
                <a:gd name="T64" fmla="*/ 1 w 270"/>
                <a:gd name="T65" fmla="*/ 1 h 175"/>
                <a:gd name="T66" fmla="*/ 1 w 270"/>
                <a:gd name="T67" fmla="*/ 1 h 175"/>
                <a:gd name="T68" fmla="*/ 1 w 270"/>
                <a:gd name="T69" fmla="*/ 1 h 175"/>
                <a:gd name="T70" fmla="*/ 1 w 270"/>
                <a:gd name="T71" fmla="*/ 1 h 175"/>
                <a:gd name="T72" fmla="*/ 1 w 270"/>
                <a:gd name="T73" fmla="*/ 1 h 175"/>
                <a:gd name="T74" fmla="*/ 0 w 270"/>
                <a:gd name="T75" fmla="*/ 1 h 175"/>
                <a:gd name="T76" fmla="*/ 0 w 270"/>
                <a:gd name="T77" fmla="*/ 1 h 175"/>
                <a:gd name="T78" fmla="*/ 0 w 270"/>
                <a:gd name="T79" fmla="*/ 1 h 175"/>
                <a:gd name="T80" fmla="*/ 1 w 270"/>
                <a:gd name="T81" fmla="*/ 1 h 175"/>
                <a:gd name="T82" fmla="*/ 1 w 270"/>
                <a:gd name="T83" fmla="*/ 1 h 1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0"/>
                <a:gd name="T127" fmla="*/ 0 h 175"/>
                <a:gd name="T128" fmla="*/ 270 w 270"/>
                <a:gd name="T129" fmla="*/ 175 h 1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0" h="175">
                  <a:moveTo>
                    <a:pt x="13" y="175"/>
                  </a:moveTo>
                  <a:lnTo>
                    <a:pt x="13" y="175"/>
                  </a:lnTo>
                  <a:lnTo>
                    <a:pt x="36" y="175"/>
                  </a:lnTo>
                  <a:lnTo>
                    <a:pt x="59" y="164"/>
                  </a:lnTo>
                  <a:lnTo>
                    <a:pt x="71" y="164"/>
                  </a:lnTo>
                  <a:lnTo>
                    <a:pt x="95" y="152"/>
                  </a:lnTo>
                  <a:lnTo>
                    <a:pt x="117" y="152"/>
                  </a:lnTo>
                  <a:lnTo>
                    <a:pt x="130" y="140"/>
                  </a:lnTo>
                  <a:lnTo>
                    <a:pt x="153" y="129"/>
                  </a:lnTo>
                  <a:lnTo>
                    <a:pt x="165" y="117"/>
                  </a:lnTo>
                  <a:lnTo>
                    <a:pt x="177" y="106"/>
                  </a:lnTo>
                  <a:lnTo>
                    <a:pt x="199" y="93"/>
                  </a:lnTo>
                  <a:lnTo>
                    <a:pt x="212" y="82"/>
                  </a:lnTo>
                  <a:lnTo>
                    <a:pt x="223" y="71"/>
                  </a:lnTo>
                  <a:lnTo>
                    <a:pt x="235" y="58"/>
                  </a:lnTo>
                  <a:lnTo>
                    <a:pt x="247" y="47"/>
                  </a:lnTo>
                  <a:lnTo>
                    <a:pt x="258" y="23"/>
                  </a:lnTo>
                  <a:lnTo>
                    <a:pt x="270" y="11"/>
                  </a:lnTo>
                  <a:lnTo>
                    <a:pt x="258" y="0"/>
                  </a:lnTo>
                  <a:lnTo>
                    <a:pt x="247" y="11"/>
                  </a:lnTo>
                  <a:lnTo>
                    <a:pt x="235" y="23"/>
                  </a:lnTo>
                  <a:lnTo>
                    <a:pt x="223" y="47"/>
                  </a:lnTo>
                  <a:lnTo>
                    <a:pt x="212" y="58"/>
                  </a:lnTo>
                  <a:lnTo>
                    <a:pt x="188" y="71"/>
                  </a:lnTo>
                  <a:lnTo>
                    <a:pt x="177" y="82"/>
                  </a:lnTo>
                  <a:lnTo>
                    <a:pt x="165" y="93"/>
                  </a:lnTo>
                  <a:lnTo>
                    <a:pt x="153" y="93"/>
                  </a:lnTo>
                  <a:lnTo>
                    <a:pt x="141" y="106"/>
                  </a:lnTo>
                  <a:lnTo>
                    <a:pt x="117" y="117"/>
                  </a:lnTo>
                  <a:lnTo>
                    <a:pt x="106" y="129"/>
                  </a:lnTo>
                  <a:lnTo>
                    <a:pt x="83" y="129"/>
                  </a:lnTo>
                  <a:lnTo>
                    <a:pt x="71" y="140"/>
                  </a:lnTo>
                  <a:lnTo>
                    <a:pt x="48" y="140"/>
                  </a:lnTo>
                  <a:lnTo>
                    <a:pt x="36" y="152"/>
                  </a:lnTo>
                  <a:lnTo>
                    <a:pt x="13" y="152"/>
                  </a:lnTo>
                  <a:lnTo>
                    <a:pt x="0" y="164"/>
                  </a:lnTo>
                  <a:lnTo>
                    <a:pt x="0" y="175"/>
                  </a:lnTo>
                  <a:lnTo>
                    <a:pt x="13" y="17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3" name="Freeform 249"/>
            <p:cNvSpPr>
              <a:spLocks/>
            </p:cNvSpPr>
            <p:nvPr/>
          </p:nvSpPr>
          <p:spPr bwMode="auto">
            <a:xfrm>
              <a:off x="1434" y="2653"/>
              <a:ext cx="105" cy="53"/>
            </a:xfrm>
            <a:custGeom>
              <a:avLst/>
              <a:gdLst>
                <a:gd name="T0" fmla="*/ 0 w 212"/>
                <a:gd name="T1" fmla="*/ 1 h 106"/>
                <a:gd name="T2" fmla="*/ 0 w 212"/>
                <a:gd name="T3" fmla="*/ 1 h 106"/>
                <a:gd name="T4" fmla="*/ 0 w 212"/>
                <a:gd name="T5" fmla="*/ 1 h 106"/>
                <a:gd name="T6" fmla="*/ 0 w 212"/>
                <a:gd name="T7" fmla="*/ 1 h 106"/>
                <a:gd name="T8" fmla="*/ 0 w 212"/>
                <a:gd name="T9" fmla="*/ 1 h 106"/>
                <a:gd name="T10" fmla="*/ 0 w 212"/>
                <a:gd name="T11" fmla="*/ 1 h 106"/>
                <a:gd name="T12" fmla="*/ 0 w 212"/>
                <a:gd name="T13" fmla="*/ 1 h 106"/>
                <a:gd name="T14" fmla="*/ 0 w 212"/>
                <a:gd name="T15" fmla="*/ 1 h 106"/>
                <a:gd name="T16" fmla="*/ 0 w 212"/>
                <a:gd name="T17" fmla="*/ 1 h 106"/>
                <a:gd name="T18" fmla="*/ 0 w 212"/>
                <a:gd name="T19" fmla="*/ 1 h 106"/>
                <a:gd name="T20" fmla="*/ 0 w 212"/>
                <a:gd name="T21" fmla="*/ 1 h 106"/>
                <a:gd name="T22" fmla="*/ 0 w 212"/>
                <a:gd name="T23" fmla="*/ 1 h 106"/>
                <a:gd name="T24" fmla="*/ 0 w 212"/>
                <a:gd name="T25" fmla="*/ 1 h 106"/>
                <a:gd name="T26" fmla="*/ 0 w 212"/>
                <a:gd name="T27" fmla="*/ 1 h 106"/>
                <a:gd name="T28" fmla="*/ 0 w 212"/>
                <a:gd name="T29" fmla="*/ 1 h 106"/>
                <a:gd name="T30" fmla="*/ 0 w 212"/>
                <a:gd name="T31" fmla="*/ 1 h 106"/>
                <a:gd name="T32" fmla="*/ 0 w 212"/>
                <a:gd name="T33" fmla="*/ 1 h 106"/>
                <a:gd name="T34" fmla="*/ 0 w 212"/>
                <a:gd name="T35" fmla="*/ 1 h 106"/>
                <a:gd name="T36" fmla="*/ 0 w 212"/>
                <a:gd name="T37" fmla="*/ 0 h 106"/>
                <a:gd name="T38" fmla="*/ 0 w 212"/>
                <a:gd name="T39" fmla="*/ 0 h 106"/>
                <a:gd name="T40" fmla="*/ 0 w 212"/>
                <a:gd name="T41" fmla="*/ 0 h 106"/>
                <a:gd name="T42" fmla="*/ 0 w 212"/>
                <a:gd name="T43" fmla="*/ 0 h 106"/>
                <a:gd name="T44" fmla="*/ 0 w 212"/>
                <a:gd name="T45" fmla="*/ 0 h 106"/>
                <a:gd name="T46" fmla="*/ 0 w 212"/>
                <a:gd name="T47" fmla="*/ 1 h 106"/>
                <a:gd name="T48" fmla="*/ 0 w 212"/>
                <a:gd name="T49" fmla="*/ 1 h 106"/>
                <a:gd name="T50" fmla="*/ 0 w 212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2"/>
                <a:gd name="T79" fmla="*/ 0 h 106"/>
                <a:gd name="T80" fmla="*/ 212 w 212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2" h="106">
                  <a:moveTo>
                    <a:pt x="13" y="24"/>
                  </a:moveTo>
                  <a:lnTo>
                    <a:pt x="0" y="11"/>
                  </a:lnTo>
                  <a:lnTo>
                    <a:pt x="24" y="35"/>
                  </a:lnTo>
                  <a:lnTo>
                    <a:pt x="35" y="58"/>
                  </a:lnTo>
                  <a:lnTo>
                    <a:pt x="71" y="70"/>
                  </a:lnTo>
                  <a:lnTo>
                    <a:pt x="95" y="82"/>
                  </a:lnTo>
                  <a:lnTo>
                    <a:pt x="117" y="93"/>
                  </a:lnTo>
                  <a:lnTo>
                    <a:pt x="153" y="106"/>
                  </a:lnTo>
                  <a:lnTo>
                    <a:pt x="188" y="106"/>
                  </a:lnTo>
                  <a:lnTo>
                    <a:pt x="212" y="93"/>
                  </a:lnTo>
                  <a:lnTo>
                    <a:pt x="212" y="70"/>
                  </a:lnTo>
                  <a:lnTo>
                    <a:pt x="188" y="82"/>
                  </a:lnTo>
                  <a:lnTo>
                    <a:pt x="153" y="70"/>
                  </a:lnTo>
                  <a:lnTo>
                    <a:pt x="130" y="70"/>
                  </a:lnTo>
                  <a:lnTo>
                    <a:pt x="106" y="58"/>
                  </a:lnTo>
                  <a:lnTo>
                    <a:pt x="82" y="47"/>
                  </a:lnTo>
                  <a:lnTo>
                    <a:pt x="59" y="35"/>
                  </a:lnTo>
                  <a:lnTo>
                    <a:pt x="35" y="24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4" name="Freeform 250"/>
            <p:cNvSpPr>
              <a:spLocks/>
            </p:cNvSpPr>
            <p:nvPr/>
          </p:nvSpPr>
          <p:spPr bwMode="auto">
            <a:xfrm>
              <a:off x="1352" y="2653"/>
              <a:ext cx="88" cy="17"/>
            </a:xfrm>
            <a:custGeom>
              <a:avLst/>
              <a:gdLst>
                <a:gd name="T0" fmla="*/ 0 w 177"/>
                <a:gd name="T1" fmla="*/ 0 h 35"/>
                <a:gd name="T2" fmla="*/ 0 w 177"/>
                <a:gd name="T3" fmla="*/ 0 h 35"/>
                <a:gd name="T4" fmla="*/ 0 w 177"/>
                <a:gd name="T5" fmla="*/ 0 h 35"/>
                <a:gd name="T6" fmla="*/ 0 w 177"/>
                <a:gd name="T7" fmla="*/ 0 h 35"/>
                <a:gd name="T8" fmla="*/ 0 w 177"/>
                <a:gd name="T9" fmla="*/ 0 h 35"/>
                <a:gd name="T10" fmla="*/ 0 w 177"/>
                <a:gd name="T11" fmla="*/ 0 h 35"/>
                <a:gd name="T12" fmla="*/ 0 w 177"/>
                <a:gd name="T13" fmla="*/ 0 h 35"/>
                <a:gd name="T14" fmla="*/ 0 w 177"/>
                <a:gd name="T15" fmla="*/ 0 h 35"/>
                <a:gd name="T16" fmla="*/ 0 w 177"/>
                <a:gd name="T17" fmla="*/ 0 h 35"/>
                <a:gd name="T18" fmla="*/ 0 w 177"/>
                <a:gd name="T19" fmla="*/ 0 h 35"/>
                <a:gd name="T20" fmla="*/ 0 w 177"/>
                <a:gd name="T21" fmla="*/ 0 h 35"/>
                <a:gd name="T22" fmla="*/ 0 w 177"/>
                <a:gd name="T23" fmla="*/ 0 h 35"/>
                <a:gd name="T24" fmla="*/ 0 w 177"/>
                <a:gd name="T25" fmla="*/ 0 h 35"/>
                <a:gd name="T26" fmla="*/ 0 w 177"/>
                <a:gd name="T27" fmla="*/ 0 h 35"/>
                <a:gd name="T28" fmla="*/ 0 w 177"/>
                <a:gd name="T29" fmla="*/ 0 h 35"/>
                <a:gd name="T30" fmla="*/ 0 w 177"/>
                <a:gd name="T31" fmla="*/ 0 h 35"/>
                <a:gd name="T32" fmla="*/ 0 w 177"/>
                <a:gd name="T33" fmla="*/ 0 h 35"/>
                <a:gd name="T34" fmla="*/ 0 w 177"/>
                <a:gd name="T35" fmla="*/ 0 h 35"/>
                <a:gd name="T36" fmla="*/ 0 w 177"/>
                <a:gd name="T37" fmla="*/ 0 h 35"/>
                <a:gd name="T38" fmla="*/ 0 w 177"/>
                <a:gd name="T39" fmla="*/ 0 h 35"/>
                <a:gd name="T40" fmla="*/ 0 w 177"/>
                <a:gd name="T41" fmla="*/ 0 h 35"/>
                <a:gd name="T42" fmla="*/ 0 w 177"/>
                <a:gd name="T43" fmla="*/ 0 h 35"/>
                <a:gd name="T44" fmla="*/ 0 w 177"/>
                <a:gd name="T45" fmla="*/ 0 h 35"/>
                <a:gd name="T46" fmla="*/ 0 w 177"/>
                <a:gd name="T47" fmla="*/ 0 h 35"/>
                <a:gd name="T48" fmla="*/ 0 w 177"/>
                <a:gd name="T49" fmla="*/ 0 h 35"/>
                <a:gd name="T50" fmla="*/ 0 w 177"/>
                <a:gd name="T51" fmla="*/ 0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35"/>
                <a:gd name="T80" fmla="*/ 177 w 177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35">
                  <a:moveTo>
                    <a:pt x="12" y="35"/>
                  </a:moveTo>
                  <a:lnTo>
                    <a:pt x="12" y="35"/>
                  </a:lnTo>
                  <a:lnTo>
                    <a:pt x="36" y="35"/>
                  </a:lnTo>
                  <a:lnTo>
                    <a:pt x="59" y="35"/>
                  </a:lnTo>
                  <a:lnTo>
                    <a:pt x="71" y="35"/>
                  </a:lnTo>
                  <a:lnTo>
                    <a:pt x="95" y="35"/>
                  </a:lnTo>
                  <a:lnTo>
                    <a:pt x="11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77" y="24"/>
                  </a:lnTo>
                  <a:lnTo>
                    <a:pt x="177" y="0"/>
                  </a:lnTo>
                  <a:lnTo>
                    <a:pt x="153" y="0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95" y="11"/>
                  </a:lnTo>
                  <a:lnTo>
                    <a:pt x="71" y="11"/>
                  </a:lnTo>
                  <a:lnTo>
                    <a:pt x="59" y="11"/>
                  </a:lnTo>
                  <a:lnTo>
                    <a:pt x="36" y="11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5" name="Freeform 251"/>
            <p:cNvSpPr>
              <a:spLocks/>
            </p:cNvSpPr>
            <p:nvPr/>
          </p:nvSpPr>
          <p:spPr bwMode="auto">
            <a:xfrm>
              <a:off x="1235" y="2618"/>
              <a:ext cx="123" cy="52"/>
            </a:xfrm>
            <a:custGeom>
              <a:avLst/>
              <a:gdLst>
                <a:gd name="T0" fmla="*/ 0 w 246"/>
                <a:gd name="T1" fmla="*/ 0 h 106"/>
                <a:gd name="T2" fmla="*/ 1 w 246"/>
                <a:gd name="T3" fmla="*/ 0 h 106"/>
                <a:gd name="T4" fmla="*/ 1 w 246"/>
                <a:gd name="T5" fmla="*/ 0 h 106"/>
                <a:gd name="T6" fmla="*/ 1 w 246"/>
                <a:gd name="T7" fmla="*/ 0 h 106"/>
                <a:gd name="T8" fmla="*/ 1 w 246"/>
                <a:gd name="T9" fmla="*/ 0 h 106"/>
                <a:gd name="T10" fmla="*/ 1 w 246"/>
                <a:gd name="T11" fmla="*/ 0 h 106"/>
                <a:gd name="T12" fmla="*/ 1 w 246"/>
                <a:gd name="T13" fmla="*/ 0 h 106"/>
                <a:gd name="T14" fmla="*/ 1 w 246"/>
                <a:gd name="T15" fmla="*/ 0 h 106"/>
                <a:gd name="T16" fmla="*/ 1 w 246"/>
                <a:gd name="T17" fmla="*/ 0 h 106"/>
                <a:gd name="T18" fmla="*/ 1 w 246"/>
                <a:gd name="T19" fmla="*/ 0 h 106"/>
                <a:gd name="T20" fmla="*/ 1 w 246"/>
                <a:gd name="T21" fmla="*/ 0 h 106"/>
                <a:gd name="T22" fmla="*/ 1 w 246"/>
                <a:gd name="T23" fmla="*/ 0 h 106"/>
                <a:gd name="T24" fmla="*/ 1 w 246"/>
                <a:gd name="T25" fmla="*/ 0 h 106"/>
                <a:gd name="T26" fmla="*/ 1 w 246"/>
                <a:gd name="T27" fmla="*/ 0 h 106"/>
                <a:gd name="T28" fmla="*/ 1 w 246"/>
                <a:gd name="T29" fmla="*/ 0 h 106"/>
                <a:gd name="T30" fmla="*/ 1 w 246"/>
                <a:gd name="T31" fmla="*/ 0 h 106"/>
                <a:gd name="T32" fmla="*/ 1 w 246"/>
                <a:gd name="T33" fmla="*/ 0 h 106"/>
                <a:gd name="T34" fmla="*/ 1 w 246"/>
                <a:gd name="T35" fmla="*/ 0 h 106"/>
                <a:gd name="T36" fmla="*/ 1 w 246"/>
                <a:gd name="T37" fmla="*/ 0 h 106"/>
                <a:gd name="T38" fmla="*/ 1 w 246"/>
                <a:gd name="T39" fmla="*/ 0 h 106"/>
                <a:gd name="T40" fmla="*/ 1 w 246"/>
                <a:gd name="T41" fmla="*/ 0 h 106"/>
                <a:gd name="T42" fmla="*/ 1 w 246"/>
                <a:gd name="T43" fmla="*/ 0 h 106"/>
                <a:gd name="T44" fmla="*/ 1 w 246"/>
                <a:gd name="T45" fmla="*/ 0 h 106"/>
                <a:gd name="T46" fmla="*/ 1 w 246"/>
                <a:gd name="T47" fmla="*/ 0 h 106"/>
                <a:gd name="T48" fmla="*/ 1 w 246"/>
                <a:gd name="T49" fmla="*/ 0 h 106"/>
                <a:gd name="T50" fmla="*/ 1 w 246"/>
                <a:gd name="T51" fmla="*/ 0 h 106"/>
                <a:gd name="T52" fmla="*/ 1 w 246"/>
                <a:gd name="T53" fmla="*/ 0 h 106"/>
                <a:gd name="T54" fmla="*/ 1 w 246"/>
                <a:gd name="T55" fmla="*/ 0 h 106"/>
                <a:gd name="T56" fmla="*/ 1 w 246"/>
                <a:gd name="T57" fmla="*/ 0 h 106"/>
                <a:gd name="T58" fmla="*/ 1 w 246"/>
                <a:gd name="T59" fmla="*/ 0 h 106"/>
                <a:gd name="T60" fmla="*/ 1 w 246"/>
                <a:gd name="T61" fmla="*/ 0 h 106"/>
                <a:gd name="T62" fmla="*/ 1 w 246"/>
                <a:gd name="T63" fmla="*/ 0 h 106"/>
                <a:gd name="T64" fmla="*/ 1 w 246"/>
                <a:gd name="T65" fmla="*/ 0 h 106"/>
                <a:gd name="T66" fmla="*/ 1 w 246"/>
                <a:gd name="T67" fmla="*/ 0 h 106"/>
                <a:gd name="T68" fmla="*/ 1 w 246"/>
                <a:gd name="T69" fmla="*/ 0 h 106"/>
                <a:gd name="T70" fmla="*/ 1 w 246"/>
                <a:gd name="T71" fmla="*/ 0 h 106"/>
                <a:gd name="T72" fmla="*/ 1 w 246"/>
                <a:gd name="T73" fmla="*/ 0 h 106"/>
                <a:gd name="T74" fmla="*/ 0 w 246"/>
                <a:gd name="T75" fmla="*/ 0 h 106"/>
                <a:gd name="T76" fmla="*/ 0 w 246"/>
                <a:gd name="T77" fmla="*/ 0 h 106"/>
                <a:gd name="T78" fmla="*/ 0 w 246"/>
                <a:gd name="T79" fmla="*/ 0 h 106"/>
                <a:gd name="T80" fmla="*/ 1 w 246"/>
                <a:gd name="T81" fmla="*/ 0 h 106"/>
                <a:gd name="T82" fmla="*/ 0 w 246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6"/>
                <a:gd name="T127" fmla="*/ 0 h 106"/>
                <a:gd name="T128" fmla="*/ 246 w 246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6" h="106">
                  <a:moveTo>
                    <a:pt x="0" y="12"/>
                  </a:moveTo>
                  <a:lnTo>
                    <a:pt x="11" y="24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59" y="24"/>
                  </a:lnTo>
                  <a:lnTo>
                    <a:pt x="71" y="36"/>
                  </a:lnTo>
                  <a:lnTo>
                    <a:pt x="82" y="36"/>
                  </a:lnTo>
                  <a:lnTo>
                    <a:pt x="93" y="47"/>
                  </a:lnTo>
                  <a:lnTo>
                    <a:pt x="106" y="47"/>
                  </a:lnTo>
                  <a:lnTo>
                    <a:pt x="117" y="60"/>
                  </a:lnTo>
                  <a:lnTo>
                    <a:pt x="129" y="71"/>
                  </a:lnTo>
                  <a:lnTo>
                    <a:pt x="141" y="82"/>
                  </a:lnTo>
                  <a:lnTo>
                    <a:pt x="152" y="82"/>
                  </a:lnTo>
                  <a:lnTo>
                    <a:pt x="176" y="95"/>
                  </a:lnTo>
                  <a:lnTo>
                    <a:pt x="188" y="95"/>
                  </a:lnTo>
                  <a:lnTo>
                    <a:pt x="199" y="106"/>
                  </a:lnTo>
                  <a:lnTo>
                    <a:pt x="223" y="106"/>
                  </a:lnTo>
                  <a:lnTo>
                    <a:pt x="246" y="106"/>
                  </a:lnTo>
                  <a:lnTo>
                    <a:pt x="246" y="82"/>
                  </a:lnTo>
                  <a:lnTo>
                    <a:pt x="223" y="82"/>
                  </a:lnTo>
                  <a:lnTo>
                    <a:pt x="212" y="82"/>
                  </a:lnTo>
                  <a:lnTo>
                    <a:pt x="188" y="82"/>
                  </a:lnTo>
                  <a:lnTo>
                    <a:pt x="176" y="71"/>
                  </a:lnTo>
                  <a:lnTo>
                    <a:pt x="164" y="60"/>
                  </a:lnTo>
                  <a:lnTo>
                    <a:pt x="152" y="60"/>
                  </a:lnTo>
                  <a:lnTo>
                    <a:pt x="141" y="47"/>
                  </a:lnTo>
                  <a:lnTo>
                    <a:pt x="129" y="36"/>
                  </a:lnTo>
                  <a:lnTo>
                    <a:pt x="117" y="36"/>
                  </a:lnTo>
                  <a:lnTo>
                    <a:pt x="106" y="24"/>
                  </a:lnTo>
                  <a:lnTo>
                    <a:pt x="93" y="12"/>
                  </a:lnTo>
                  <a:lnTo>
                    <a:pt x="82" y="12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6" name="Freeform 252"/>
            <p:cNvSpPr>
              <a:spLocks/>
            </p:cNvSpPr>
            <p:nvPr/>
          </p:nvSpPr>
          <p:spPr bwMode="auto">
            <a:xfrm>
              <a:off x="1229" y="2313"/>
              <a:ext cx="52" cy="311"/>
            </a:xfrm>
            <a:custGeom>
              <a:avLst/>
              <a:gdLst>
                <a:gd name="T0" fmla="*/ 1 w 104"/>
                <a:gd name="T1" fmla="*/ 0 h 620"/>
                <a:gd name="T2" fmla="*/ 1 w 104"/>
                <a:gd name="T3" fmla="*/ 0 h 620"/>
                <a:gd name="T4" fmla="*/ 1 w 104"/>
                <a:gd name="T5" fmla="*/ 1 h 620"/>
                <a:gd name="T6" fmla="*/ 1 w 104"/>
                <a:gd name="T7" fmla="*/ 1 h 620"/>
                <a:gd name="T8" fmla="*/ 1 w 104"/>
                <a:gd name="T9" fmla="*/ 1 h 620"/>
                <a:gd name="T10" fmla="*/ 0 w 104"/>
                <a:gd name="T11" fmla="*/ 1 h 620"/>
                <a:gd name="T12" fmla="*/ 0 w 104"/>
                <a:gd name="T13" fmla="*/ 1 h 620"/>
                <a:gd name="T14" fmla="*/ 0 w 104"/>
                <a:gd name="T15" fmla="*/ 1 h 620"/>
                <a:gd name="T16" fmla="*/ 0 w 104"/>
                <a:gd name="T17" fmla="*/ 1 h 620"/>
                <a:gd name="T18" fmla="*/ 1 w 104"/>
                <a:gd name="T19" fmla="*/ 1 h 620"/>
                <a:gd name="T20" fmla="*/ 1 w 104"/>
                <a:gd name="T21" fmla="*/ 1 h 620"/>
                <a:gd name="T22" fmla="*/ 1 w 104"/>
                <a:gd name="T23" fmla="*/ 1 h 620"/>
                <a:gd name="T24" fmla="*/ 1 w 104"/>
                <a:gd name="T25" fmla="*/ 1 h 620"/>
                <a:gd name="T26" fmla="*/ 1 w 104"/>
                <a:gd name="T27" fmla="*/ 1 h 620"/>
                <a:gd name="T28" fmla="*/ 1 w 104"/>
                <a:gd name="T29" fmla="*/ 1 h 620"/>
                <a:gd name="T30" fmla="*/ 1 w 104"/>
                <a:gd name="T31" fmla="*/ 1 h 620"/>
                <a:gd name="T32" fmla="*/ 1 w 104"/>
                <a:gd name="T33" fmla="*/ 1 h 620"/>
                <a:gd name="T34" fmla="*/ 1 w 104"/>
                <a:gd name="T35" fmla="*/ 1 h 620"/>
                <a:gd name="T36" fmla="*/ 1 w 104"/>
                <a:gd name="T37" fmla="*/ 1 h 620"/>
                <a:gd name="T38" fmla="*/ 1 w 104"/>
                <a:gd name="T39" fmla="*/ 1 h 620"/>
                <a:gd name="T40" fmla="*/ 1 w 104"/>
                <a:gd name="T41" fmla="*/ 1 h 620"/>
                <a:gd name="T42" fmla="*/ 1 w 104"/>
                <a:gd name="T43" fmla="*/ 0 h 620"/>
                <a:gd name="T44" fmla="*/ 1 w 104"/>
                <a:gd name="T45" fmla="*/ 0 h 620"/>
                <a:gd name="T46" fmla="*/ 1 w 104"/>
                <a:gd name="T47" fmla="*/ 0 h 620"/>
                <a:gd name="T48" fmla="*/ 1 w 104"/>
                <a:gd name="T49" fmla="*/ 0 h 620"/>
                <a:gd name="T50" fmla="*/ 1 w 104"/>
                <a:gd name="T51" fmla="*/ 0 h 6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4"/>
                <a:gd name="T79" fmla="*/ 0 h 620"/>
                <a:gd name="T80" fmla="*/ 104 w 104"/>
                <a:gd name="T81" fmla="*/ 620 h 6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4" h="620">
                  <a:moveTo>
                    <a:pt x="93" y="0"/>
                  </a:moveTo>
                  <a:lnTo>
                    <a:pt x="82" y="0"/>
                  </a:lnTo>
                  <a:lnTo>
                    <a:pt x="58" y="82"/>
                  </a:lnTo>
                  <a:lnTo>
                    <a:pt x="35" y="164"/>
                  </a:lnTo>
                  <a:lnTo>
                    <a:pt x="11" y="257"/>
                  </a:lnTo>
                  <a:lnTo>
                    <a:pt x="0" y="339"/>
                  </a:lnTo>
                  <a:lnTo>
                    <a:pt x="0" y="421"/>
                  </a:lnTo>
                  <a:lnTo>
                    <a:pt x="0" y="503"/>
                  </a:lnTo>
                  <a:lnTo>
                    <a:pt x="0" y="573"/>
                  </a:lnTo>
                  <a:lnTo>
                    <a:pt x="11" y="620"/>
                  </a:lnTo>
                  <a:lnTo>
                    <a:pt x="35" y="620"/>
                  </a:lnTo>
                  <a:lnTo>
                    <a:pt x="22" y="573"/>
                  </a:lnTo>
                  <a:lnTo>
                    <a:pt x="22" y="503"/>
                  </a:lnTo>
                  <a:lnTo>
                    <a:pt x="22" y="421"/>
                  </a:lnTo>
                  <a:lnTo>
                    <a:pt x="22" y="339"/>
                  </a:lnTo>
                  <a:lnTo>
                    <a:pt x="35" y="257"/>
                  </a:lnTo>
                  <a:lnTo>
                    <a:pt x="58" y="164"/>
                  </a:lnTo>
                  <a:lnTo>
                    <a:pt x="82" y="93"/>
                  </a:lnTo>
                  <a:lnTo>
                    <a:pt x="104" y="11"/>
                  </a:lnTo>
                  <a:lnTo>
                    <a:pt x="104" y="23"/>
                  </a:lnTo>
                  <a:lnTo>
                    <a:pt x="104" y="11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7" name="Freeform 253"/>
            <p:cNvSpPr>
              <a:spLocks/>
            </p:cNvSpPr>
            <p:nvPr/>
          </p:nvSpPr>
          <p:spPr bwMode="auto">
            <a:xfrm>
              <a:off x="1276" y="2143"/>
              <a:ext cx="234" cy="182"/>
            </a:xfrm>
            <a:custGeom>
              <a:avLst/>
              <a:gdLst>
                <a:gd name="T0" fmla="*/ 0 w 469"/>
                <a:gd name="T1" fmla="*/ 0 h 363"/>
                <a:gd name="T2" fmla="*/ 0 w 469"/>
                <a:gd name="T3" fmla="*/ 0 h 363"/>
                <a:gd name="T4" fmla="*/ 0 w 469"/>
                <a:gd name="T5" fmla="*/ 1 h 363"/>
                <a:gd name="T6" fmla="*/ 0 w 469"/>
                <a:gd name="T7" fmla="*/ 1 h 363"/>
                <a:gd name="T8" fmla="*/ 0 w 469"/>
                <a:gd name="T9" fmla="*/ 1 h 363"/>
                <a:gd name="T10" fmla="*/ 0 w 469"/>
                <a:gd name="T11" fmla="*/ 1 h 363"/>
                <a:gd name="T12" fmla="*/ 0 w 469"/>
                <a:gd name="T13" fmla="*/ 1 h 363"/>
                <a:gd name="T14" fmla="*/ 0 w 469"/>
                <a:gd name="T15" fmla="*/ 1 h 363"/>
                <a:gd name="T16" fmla="*/ 0 w 469"/>
                <a:gd name="T17" fmla="*/ 1 h 363"/>
                <a:gd name="T18" fmla="*/ 0 w 469"/>
                <a:gd name="T19" fmla="*/ 1 h 363"/>
                <a:gd name="T20" fmla="*/ 0 w 469"/>
                <a:gd name="T21" fmla="*/ 1 h 363"/>
                <a:gd name="T22" fmla="*/ 0 w 469"/>
                <a:gd name="T23" fmla="*/ 1 h 363"/>
                <a:gd name="T24" fmla="*/ 0 w 469"/>
                <a:gd name="T25" fmla="*/ 1 h 363"/>
                <a:gd name="T26" fmla="*/ 0 w 469"/>
                <a:gd name="T27" fmla="*/ 1 h 363"/>
                <a:gd name="T28" fmla="*/ 0 w 469"/>
                <a:gd name="T29" fmla="*/ 1 h 363"/>
                <a:gd name="T30" fmla="*/ 0 w 469"/>
                <a:gd name="T31" fmla="*/ 1 h 363"/>
                <a:gd name="T32" fmla="*/ 0 w 469"/>
                <a:gd name="T33" fmla="*/ 1 h 363"/>
                <a:gd name="T34" fmla="*/ 0 w 469"/>
                <a:gd name="T35" fmla="*/ 1 h 363"/>
                <a:gd name="T36" fmla="*/ 0 w 469"/>
                <a:gd name="T37" fmla="*/ 1 h 363"/>
                <a:gd name="T38" fmla="*/ 0 w 469"/>
                <a:gd name="T39" fmla="*/ 1 h 363"/>
                <a:gd name="T40" fmla="*/ 0 w 469"/>
                <a:gd name="T41" fmla="*/ 1 h 363"/>
                <a:gd name="T42" fmla="*/ 0 w 469"/>
                <a:gd name="T43" fmla="*/ 1 h 363"/>
                <a:gd name="T44" fmla="*/ 0 w 469"/>
                <a:gd name="T45" fmla="*/ 1 h 363"/>
                <a:gd name="T46" fmla="*/ 0 w 469"/>
                <a:gd name="T47" fmla="*/ 1 h 363"/>
                <a:gd name="T48" fmla="*/ 0 w 469"/>
                <a:gd name="T49" fmla="*/ 1 h 363"/>
                <a:gd name="T50" fmla="*/ 0 w 469"/>
                <a:gd name="T51" fmla="*/ 1 h 363"/>
                <a:gd name="T52" fmla="*/ 0 w 469"/>
                <a:gd name="T53" fmla="*/ 1 h 363"/>
                <a:gd name="T54" fmla="*/ 0 w 469"/>
                <a:gd name="T55" fmla="*/ 1 h 363"/>
                <a:gd name="T56" fmla="*/ 0 w 469"/>
                <a:gd name="T57" fmla="*/ 1 h 363"/>
                <a:gd name="T58" fmla="*/ 0 w 469"/>
                <a:gd name="T59" fmla="*/ 1 h 363"/>
                <a:gd name="T60" fmla="*/ 0 w 469"/>
                <a:gd name="T61" fmla="*/ 1 h 363"/>
                <a:gd name="T62" fmla="*/ 0 w 469"/>
                <a:gd name="T63" fmla="*/ 1 h 363"/>
                <a:gd name="T64" fmla="*/ 0 w 469"/>
                <a:gd name="T65" fmla="*/ 1 h 363"/>
                <a:gd name="T66" fmla="*/ 0 w 469"/>
                <a:gd name="T67" fmla="*/ 1 h 363"/>
                <a:gd name="T68" fmla="*/ 0 w 469"/>
                <a:gd name="T69" fmla="*/ 1 h 363"/>
                <a:gd name="T70" fmla="*/ 0 w 469"/>
                <a:gd name="T71" fmla="*/ 1 h 363"/>
                <a:gd name="T72" fmla="*/ 0 w 469"/>
                <a:gd name="T73" fmla="*/ 1 h 363"/>
                <a:gd name="T74" fmla="*/ 0 w 469"/>
                <a:gd name="T75" fmla="*/ 1 h 363"/>
                <a:gd name="T76" fmla="*/ 0 w 469"/>
                <a:gd name="T77" fmla="*/ 1 h 363"/>
                <a:gd name="T78" fmla="*/ 0 w 469"/>
                <a:gd name="T79" fmla="*/ 0 h 363"/>
                <a:gd name="T80" fmla="*/ 0 w 469"/>
                <a:gd name="T81" fmla="*/ 0 h 363"/>
                <a:gd name="T82" fmla="*/ 0 w 469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363"/>
                <a:gd name="T128" fmla="*/ 469 w 469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363">
                  <a:moveTo>
                    <a:pt x="457" y="0"/>
                  </a:moveTo>
                  <a:lnTo>
                    <a:pt x="457" y="0"/>
                  </a:lnTo>
                  <a:lnTo>
                    <a:pt x="422" y="24"/>
                  </a:lnTo>
                  <a:lnTo>
                    <a:pt x="398" y="46"/>
                  </a:lnTo>
                  <a:lnTo>
                    <a:pt x="375" y="70"/>
                  </a:lnTo>
                  <a:lnTo>
                    <a:pt x="340" y="93"/>
                  </a:lnTo>
                  <a:lnTo>
                    <a:pt x="316" y="117"/>
                  </a:lnTo>
                  <a:lnTo>
                    <a:pt x="281" y="140"/>
                  </a:lnTo>
                  <a:lnTo>
                    <a:pt x="258" y="164"/>
                  </a:lnTo>
                  <a:lnTo>
                    <a:pt x="223" y="187"/>
                  </a:lnTo>
                  <a:lnTo>
                    <a:pt x="199" y="210"/>
                  </a:lnTo>
                  <a:lnTo>
                    <a:pt x="164" y="223"/>
                  </a:lnTo>
                  <a:lnTo>
                    <a:pt x="141" y="245"/>
                  </a:lnTo>
                  <a:lnTo>
                    <a:pt x="106" y="269"/>
                  </a:lnTo>
                  <a:lnTo>
                    <a:pt x="82" y="281"/>
                  </a:lnTo>
                  <a:lnTo>
                    <a:pt x="59" y="305"/>
                  </a:lnTo>
                  <a:lnTo>
                    <a:pt x="24" y="316"/>
                  </a:lnTo>
                  <a:lnTo>
                    <a:pt x="0" y="340"/>
                  </a:lnTo>
                  <a:lnTo>
                    <a:pt x="11" y="363"/>
                  </a:lnTo>
                  <a:lnTo>
                    <a:pt x="35" y="340"/>
                  </a:lnTo>
                  <a:lnTo>
                    <a:pt x="70" y="327"/>
                  </a:lnTo>
                  <a:lnTo>
                    <a:pt x="94" y="305"/>
                  </a:lnTo>
                  <a:lnTo>
                    <a:pt x="130" y="292"/>
                  </a:lnTo>
                  <a:lnTo>
                    <a:pt x="152" y="269"/>
                  </a:lnTo>
                  <a:lnTo>
                    <a:pt x="188" y="245"/>
                  </a:lnTo>
                  <a:lnTo>
                    <a:pt x="211" y="223"/>
                  </a:lnTo>
                  <a:lnTo>
                    <a:pt x="247" y="199"/>
                  </a:lnTo>
                  <a:lnTo>
                    <a:pt x="270" y="175"/>
                  </a:lnTo>
                  <a:lnTo>
                    <a:pt x="293" y="152"/>
                  </a:lnTo>
                  <a:lnTo>
                    <a:pt x="329" y="128"/>
                  </a:lnTo>
                  <a:lnTo>
                    <a:pt x="351" y="104"/>
                  </a:lnTo>
                  <a:lnTo>
                    <a:pt x="387" y="82"/>
                  </a:lnTo>
                  <a:lnTo>
                    <a:pt x="411" y="70"/>
                  </a:lnTo>
                  <a:lnTo>
                    <a:pt x="446" y="46"/>
                  </a:lnTo>
                  <a:lnTo>
                    <a:pt x="469" y="24"/>
                  </a:lnTo>
                  <a:lnTo>
                    <a:pt x="469" y="11"/>
                  </a:lnTo>
                  <a:lnTo>
                    <a:pt x="469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8" name="Freeform 254"/>
            <p:cNvSpPr>
              <a:spLocks/>
            </p:cNvSpPr>
            <p:nvPr/>
          </p:nvSpPr>
          <p:spPr bwMode="auto">
            <a:xfrm>
              <a:off x="1504" y="2108"/>
              <a:ext cx="211" cy="47"/>
            </a:xfrm>
            <a:custGeom>
              <a:avLst/>
              <a:gdLst>
                <a:gd name="T0" fmla="*/ 1 w 422"/>
                <a:gd name="T1" fmla="*/ 0 h 95"/>
                <a:gd name="T2" fmla="*/ 1 w 422"/>
                <a:gd name="T3" fmla="*/ 0 h 95"/>
                <a:gd name="T4" fmla="*/ 1 w 422"/>
                <a:gd name="T5" fmla="*/ 0 h 95"/>
                <a:gd name="T6" fmla="*/ 1 w 422"/>
                <a:gd name="T7" fmla="*/ 0 h 95"/>
                <a:gd name="T8" fmla="*/ 1 w 422"/>
                <a:gd name="T9" fmla="*/ 0 h 95"/>
                <a:gd name="T10" fmla="*/ 1 w 422"/>
                <a:gd name="T11" fmla="*/ 0 h 95"/>
                <a:gd name="T12" fmla="*/ 1 w 422"/>
                <a:gd name="T13" fmla="*/ 0 h 95"/>
                <a:gd name="T14" fmla="*/ 1 w 422"/>
                <a:gd name="T15" fmla="*/ 0 h 95"/>
                <a:gd name="T16" fmla="*/ 1 w 422"/>
                <a:gd name="T17" fmla="*/ 0 h 95"/>
                <a:gd name="T18" fmla="*/ 1 w 422"/>
                <a:gd name="T19" fmla="*/ 0 h 95"/>
                <a:gd name="T20" fmla="*/ 1 w 422"/>
                <a:gd name="T21" fmla="*/ 0 h 95"/>
                <a:gd name="T22" fmla="*/ 1 w 422"/>
                <a:gd name="T23" fmla="*/ 0 h 95"/>
                <a:gd name="T24" fmla="*/ 1 w 422"/>
                <a:gd name="T25" fmla="*/ 0 h 95"/>
                <a:gd name="T26" fmla="*/ 1 w 422"/>
                <a:gd name="T27" fmla="*/ 0 h 95"/>
                <a:gd name="T28" fmla="*/ 1 w 422"/>
                <a:gd name="T29" fmla="*/ 0 h 95"/>
                <a:gd name="T30" fmla="*/ 1 w 422"/>
                <a:gd name="T31" fmla="*/ 0 h 95"/>
                <a:gd name="T32" fmla="*/ 1 w 422"/>
                <a:gd name="T33" fmla="*/ 0 h 95"/>
                <a:gd name="T34" fmla="*/ 0 w 422"/>
                <a:gd name="T35" fmla="*/ 0 h 95"/>
                <a:gd name="T36" fmla="*/ 1 w 422"/>
                <a:gd name="T37" fmla="*/ 0 h 95"/>
                <a:gd name="T38" fmla="*/ 1 w 422"/>
                <a:gd name="T39" fmla="*/ 0 h 95"/>
                <a:gd name="T40" fmla="*/ 1 w 422"/>
                <a:gd name="T41" fmla="*/ 0 h 95"/>
                <a:gd name="T42" fmla="*/ 1 w 422"/>
                <a:gd name="T43" fmla="*/ 0 h 95"/>
                <a:gd name="T44" fmla="*/ 1 w 422"/>
                <a:gd name="T45" fmla="*/ 0 h 95"/>
                <a:gd name="T46" fmla="*/ 1 w 422"/>
                <a:gd name="T47" fmla="*/ 0 h 95"/>
                <a:gd name="T48" fmla="*/ 1 w 422"/>
                <a:gd name="T49" fmla="*/ 0 h 95"/>
                <a:gd name="T50" fmla="*/ 1 w 422"/>
                <a:gd name="T51" fmla="*/ 0 h 95"/>
                <a:gd name="T52" fmla="*/ 1 w 422"/>
                <a:gd name="T53" fmla="*/ 0 h 95"/>
                <a:gd name="T54" fmla="*/ 1 w 422"/>
                <a:gd name="T55" fmla="*/ 0 h 95"/>
                <a:gd name="T56" fmla="*/ 1 w 422"/>
                <a:gd name="T57" fmla="*/ 0 h 95"/>
                <a:gd name="T58" fmla="*/ 1 w 422"/>
                <a:gd name="T59" fmla="*/ 0 h 95"/>
                <a:gd name="T60" fmla="*/ 1 w 422"/>
                <a:gd name="T61" fmla="*/ 0 h 95"/>
                <a:gd name="T62" fmla="*/ 1 w 422"/>
                <a:gd name="T63" fmla="*/ 0 h 95"/>
                <a:gd name="T64" fmla="*/ 1 w 422"/>
                <a:gd name="T65" fmla="*/ 0 h 95"/>
                <a:gd name="T66" fmla="*/ 1 w 422"/>
                <a:gd name="T67" fmla="*/ 0 h 95"/>
                <a:gd name="T68" fmla="*/ 1 w 422"/>
                <a:gd name="T69" fmla="*/ 0 h 95"/>
                <a:gd name="T70" fmla="*/ 1 w 422"/>
                <a:gd name="T71" fmla="*/ 0 h 95"/>
                <a:gd name="T72" fmla="*/ 1 w 422"/>
                <a:gd name="T73" fmla="*/ 0 h 95"/>
                <a:gd name="T74" fmla="*/ 1 w 422"/>
                <a:gd name="T75" fmla="*/ 0 h 95"/>
                <a:gd name="T76" fmla="*/ 1 w 422"/>
                <a:gd name="T77" fmla="*/ 0 h 95"/>
                <a:gd name="T78" fmla="*/ 1 w 422"/>
                <a:gd name="T79" fmla="*/ 0 h 95"/>
                <a:gd name="T80" fmla="*/ 1 w 422"/>
                <a:gd name="T81" fmla="*/ 0 h 95"/>
                <a:gd name="T82" fmla="*/ 1 w 422"/>
                <a:gd name="T83" fmla="*/ 0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2"/>
                <a:gd name="T127" fmla="*/ 0 h 95"/>
                <a:gd name="T128" fmla="*/ 422 w 422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2" h="95">
                  <a:moveTo>
                    <a:pt x="410" y="12"/>
                  </a:moveTo>
                  <a:lnTo>
                    <a:pt x="410" y="0"/>
                  </a:lnTo>
                  <a:lnTo>
                    <a:pt x="387" y="0"/>
                  </a:lnTo>
                  <a:lnTo>
                    <a:pt x="363" y="0"/>
                  </a:lnTo>
                  <a:lnTo>
                    <a:pt x="340" y="12"/>
                  </a:lnTo>
                  <a:lnTo>
                    <a:pt x="316" y="12"/>
                  </a:lnTo>
                  <a:lnTo>
                    <a:pt x="293" y="12"/>
                  </a:lnTo>
                  <a:lnTo>
                    <a:pt x="270" y="12"/>
                  </a:lnTo>
                  <a:lnTo>
                    <a:pt x="235" y="24"/>
                  </a:lnTo>
                  <a:lnTo>
                    <a:pt x="211" y="24"/>
                  </a:lnTo>
                  <a:lnTo>
                    <a:pt x="175" y="35"/>
                  </a:lnTo>
                  <a:lnTo>
                    <a:pt x="153" y="35"/>
                  </a:lnTo>
                  <a:lnTo>
                    <a:pt x="117" y="47"/>
                  </a:lnTo>
                  <a:lnTo>
                    <a:pt x="94" y="47"/>
                  </a:lnTo>
                  <a:lnTo>
                    <a:pt x="71" y="59"/>
                  </a:lnTo>
                  <a:lnTo>
                    <a:pt x="47" y="59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12" y="95"/>
                  </a:lnTo>
                  <a:lnTo>
                    <a:pt x="24" y="95"/>
                  </a:lnTo>
                  <a:lnTo>
                    <a:pt x="47" y="82"/>
                  </a:lnTo>
                  <a:lnTo>
                    <a:pt x="71" y="82"/>
                  </a:lnTo>
                  <a:lnTo>
                    <a:pt x="106" y="71"/>
                  </a:lnTo>
                  <a:lnTo>
                    <a:pt x="129" y="71"/>
                  </a:lnTo>
                  <a:lnTo>
                    <a:pt x="153" y="59"/>
                  </a:lnTo>
                  <a:lnTo>
                    <a:pt x="175" y="59"/>
                  </a:lnTo>
                  <a:lnTo>
                    <a:pt x="211" y="47"/>
                  </a:lnTo>
                  <a:lnTo>
                    <a:pt x="235" y="47"/>
                  </a:lnTo>
                  <a:lnTo>
                    <a:pt x="270" y="47"/>
                  </a:lnTo>
                  <a:lnTo>
                    <a:pt x="293" y="35"/>
                  </a:lnTo>
                  <a:lnTo>
                    <a:pt x="316" y="35"/>
                  </a:lnTo>
                  <a:lnTo>
                    <a:pt x="340" y="35"/>
                  </a:lnTo>
                  <a:lnTo>
                    <a:pt x="363" y="35"/>
                  </a:lnTo>
                  <a:lnTo>
                    <a:pt x="387" y="35"/>
                  </a:lnTo>
                  <a:lnTo>
                    <a:pt x="410" y="35"/>
                  </a:lnTo>
                  <a:lnTo>
                    <a:pt x="398" y="24"/>
                  </a:lnTo>
                  <a:lnTo>
                    <a:pt x="410" y="35"/>
                  </a:lnTo>
                  <a:lnTo>
                    <a:pt x="410" y="24"/>
                  </a:lnTo>
                  <a:lnTo>
                    <a:pt x="422" y="12"/>
                  </a:lnTo>
                  <a:lnTo>
                    <a:pt x="410" y="12"/>
                  </a:lnTo>
                  <a:lnTo>
                    <a:pt x="410" y="0"/>
                  </a:lnTo>
                  <a:lnTo>
                    <a:pt x="41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9" name="Freeform 255"/>
            <p:cNvSpPr>
              <a:spLocks/>
            </p:cNvSpPr>
            <p:nvPr/>
          </p:nvSpPr>
          <p:spPr bwMode="auto">
            <a:xfrm>
              <a:off x="1686" y="2114"/>
              <a:ext cx="35" cy="76"/>
            </a:xfrm>
            <a:custGeom>
              <a:avLst/>
              <a:gdLst>
                <a:gd name="T0" fmla="*/ 0 w 71"/>
                <a:gd name="T1" fmla="*/ 1 h 152"/>
                <a:gd name="T2" fmla="*/ 0 w 71"/>
                <a:gd name="T3" fmla="*/ 1 h 152"/>
                <a:gd name="T4" fmla="*/ 0 w 71"/>
                <a:gd name="T5" fmla="*/ 1 h 152"/>
                <a:gd name="T6" fmla="*/ 0 w 71"/>
                <a:gd name="T7" fmla="*/ 1 h 152"/>
                <a:gd name="T8" fmla="*/ 0 w 71"/>
                <a:gd name="T9" fmla="*/ 1 h 152"/>
                <a:gd name="T10" fmla="*/ 0 w 71"/>
                <a:gd name="T11" fmla="*/ 1 h 152"/>
                <a:gd name="T12" fmla="*/ 0 w 71"/>
                <a:gd name="T13" fmla="*/ 1 h 152"/>
                <a:gd name="T14" fmla="*/ 0 w 71"/>
                <a:gd name="T15" fmla="*/ 1 h 152"/>
                <a:gd name="T16" fmla="*/ 0 w 71"/>
                <a:gd name="T17" fmla="*/ 1 h 152"/>
                <a:gd name="T18" fmla="*/ 0 w 71"/>
                <a:gd name="T19" fmla="*/ 0 h 152"/>
                <a:gd name="T20" fmla="*/ 0 w 71"/>
                <a:gd name="T21" fmla="*/ 1 h 152"/>
                <a:gd name="T22" fmla="*/ 0 w 71"/>
                <a:gd name="T23" fmla="*/ 1 h 152"/>
                <a:gd name="T24" fmla="*/ 0 w 71"/>
                <a:gd name="T25" fmla="*/ 1 h 152"/>
                <a:gd name="T26" fmla="*/ 0 w 71"/>
                <a:gd name="T27" fmla="*/ 1 h 152"/>
                <a:gd name="T28" fmla="*/ 0 w 71"/>
                <a:gd name="T29" fmla="*/ 1 h 152"/>
                <a:gd name="T30" fmla="*/ 0 w 71"/>
                <a:gd name="T31" fmla="*/ 1 h 152"/>
                <a:gd name="T32" fmla="*/ 0 w 71"/>
                <a:gd name="T33" fmla="*/ 1 h 152"/>
                <a:gd name="T34" fmla="*/ 0 w 71"/>
                <a:gd name="T35" fmla="*/ 1 h 152"/>
                <a:gd name="T36" fmla="*/ 0 w 71"/>
                <a:gd name="T37" fmla="*/ 1 h 152"/>
                <a:gd name="T38" fmla="*/ 0 w 71"/>
                <a:gd name="T39" fmla="*/ 1 h 152"/>
                <a:gd name="T40" fmla="*/ 0 w 71"/>
                <a:gd name="T41" fmla="*/ 1 h 152"/>
                <a:gd name="T42" fmla="*/ 0 w 71"/>
                <a:gd name="T43" fmla="*/ 1 h 152"/>
                <a:gd name="T44" fmla="*/ 0 w 71"/>
                <a:gd name="T45" fmla="*/ 1 h 152"/>
                <a:gd name="T46" fmla="*/ 0 w 71"/>
                <a:gd name="T47" fmla="*/ 1 h 152"/>
                <a:gd name="T48" fmla="*/ 0 w 71"/>
                <a:gd name="T49" fmla="*/ 1 h 152"/>
                <a:gd name="T50" fmla="*/ 0 w 71"/>
                <a:gd name="T51" fmla="*/ 1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152"/>
                <a:gd name="T80" fmla="*/ 71 w 71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152">
                  <a:moveTo>
                    <a:pt x="13" y="129"/>
                  </a:moveTo>
                  <a:lnTo>
                    <a:pt x="13" y="141"/>
                  </a:lnTo>
                  <a:lnTo>
                    <a:pt x="35" y="129"/>
                  </a:lnTo>
                  <a:lnTo>
                    <a:pt x="59" y="105"/>
                  </a:lnTo>
                  <a:lnTo>
                    <a:pt x="71" y="83"/>
                  </a:lnTo>
                  <a:lnTo>
                    <a:pt x="71" y="59"/>
                  </a:lnTo>
                  <a:lnTo>
                    <a:pt x="71" y="47"/>
                  </a:lnTo>
                  <a:lnTo>
                    <a:pt x="71" y="23"/>
                  </a:lnTo>
                  <a:lnTo>
                    <a:pt x="59" y="12"/>
                  </a:lnTo>
                  <a:lnTo>
                    <a:pt x="47" y="0"/>
                  </a:lnTo>
                  <a:lnTo>
                    <a:pt x="35" y="12"/>
                  </a:lnTo>
                  <a:lnTo>
                    <a:pt x="35" y="23"/>
                  </a:lnTo>
                  <a:lnTo>
                    <a:pt x="47" y="35"/>
                  </a:lnTo>
                  <a:lnTo>
                    <a:pt x="47" y="47"/>
                  </a:lnTo>
                  <a:lnTo>
                    <a:pt x="47" y="59"/>
                  </a:lnTo>
                  <a:lnTo>
                    <a:pt x="47" y="70"/>
                  </a:lnTo>
                  <a:lnTo>
                    <a:pt x="35" y="94"/>
                  </a:lnTo>
                  <a:lnTo>
                    <a:pt x="24" y="105"/>
                  </a:lnTo>
                  <a:lnTo>
                    <a:pt x="0" y="129"/>
                  </a:lnTo>
                  <a:lnTo>
                    <a:pt x="0" y="152"/>
                  </a:lnTo>
                  <a:lnTo>
                    <a:pt x="0" y="129"/>
                  </a:lnTo>
                  <a:lnTo>
                    <a:pt x="0" y="141"/>
                  </a:lnTo>
                  <a:lnTo>
                    <a:pt x="13" y="152"/>
                  </a:lnTo>
                  <a:lnTo>
                    <a:pt x="13" y="141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0" name="Freeform 256"/>
            <p:cNvSpPr>
              <a:spLocks/>
            </p:cNvSpPr>
            <p:nvPr/>
          </p:nvSpPr>
          <p:spPr bwMode="auto">
            <a:xfrm>
              <a:off x="1686" y="2178"/>
              <a:ext cx="322" cy="36"/>
            </a:xfrm>
            <a:custGeom>
              <a:avLst/>
              <a:gdLst>
                <a:gd name="T0" fmla="*/ 0 w 645"/>
                <a:gd name="T1" fmla="*/ 1 h 70"/>
                <a:gd name="T2" fmla="*/ 0 w 645"/>
                <a:gd name="T3" fmla="*/ 1 h 70"/>
                <a:gd name="T4" fmla="*/ 0 w 645"/>
                <a:gd name="T5" fmla="*/ 1 h 70"/>
                <a:gd name="T6" fmla="*/ 0 w 645"/>
                <a:gd name="T7" fmla="*/ 1 h 70"/>
                <a:gd name="T8" fmla="*/ 0 w 645"/>
                <a:gd name="T9" fmla="*/ 1 h 70"/>
                <a:gd name="T10" fmla="*/ 0 w 645"/>
                <a:gd name="T11" fmla="*/ 1 h 70"/>
                <a:gd name="T12" fmla="*/ 0 w 645"/>
                <a:gd name="T13" fmla="*/ 1 h 70"/>
                <a:gd name="T14" fmla="*/ 0 w 645"/>
                <a:gd name="T15" fmla="*/ 1 h 70"/>
                <a:gd name="T16" fmla="*/ 0 w 645"/>
                <a:gd name="T17" fmla="*/ 1 h 70"/>
                <a:gd name="T18" fmla="*/ 0 w 645"/>
                <a:gd name="T19" fmla="*/ 1 h 70"/>
                <a:gd name="T20" fmla="*/ 0 w 645"/>
                <a:gd name="T21" fmla="*/ 1 h 70"/>
                <a:gd name="T22" fmla="*/ 0 w 645"/>
                <a:gd name="T23" fmla="*/ 1 h 70"/>
                <a:gd name="T24" fmla="*/ 0 w 645"/>
                <a:gd name="T25" fmla="*/ 1 h 70"/>
                <a:gd name="T26" fmla="*/ 0 w 645"/>
                <a:gd name="T27" fmla="*/ 1 h 70"/>
                <a:gd name="T28" fmla="*/ 0 w 645"/>
                <a:gd name="T29" fmla="*/ 1 h 70"/>
                <a:gd name="T30" fmla="*/ 0 w 645"/>
                <a:gd name="T31" fmla="*/ 1 h 70"/>
                <a:gd name="T32" fmla="*/ 0 w 645"/>
                <a:gd name="T33" fmla="*/ 1 h 70"/>
                <a:gd name="T34" fmla="*/ 0 w 645"/>
                <a:gd name="T35" fmla="*/ 0 h 70"/>
                <a:gd name="T36" fmla="*/ 0 w 645"/>
                <a:gd name="T37" fmla="*/ 1 h 70"/>
                <a:gd name="T38" fmla="*/ 0 w 645"/>
                <a:gd name="T39" fmla="*/ 1 h 70"/>
                <a:gd name="T40" fmla="*/ 0 w 645"/>
                <a:gd name="T41" fmla="*/ 1 h 70"/>
                <a:gd name="T42" fmla="*/ 0 w 645"/>
                <a:gd name="T43" fmla="*/ 1 h 70"/>
                <a:gd name="T44" fmla="*/ 0 w 645"/>
                <a:gd name="T45" fmla="*/ 1 h 70"/>
                <a:gd name="T46" fmla="*/ 0 w 645"/>
                <a:gd name="T47" fmla="*/ 1 h 70"/>
                <a:gd name="T48" fmla="*/ 0 w 645"/>
                <a:gd name="T49" fmla="*/ 1 h 70"/>
                <a:gd name="T50" fmla="*/ 0 w 645"/>
                <a:gd name="T51" fmla="*/ 1 h 70"/>
                <a:gd name="T52" fmla="*/ 0 w 645"/>
                <a:gd name="T53" fmla="*/ 1 h 70"/>
                <a:gd name="T54" fmla="*/ 0 w 645"/>
                <a:gd name="T55" fmla="*/ 1 h 70"/>
                <a:gd name="T56" fmla="*/ 0 w 645"/>
                <a:gd name="T57" fmla="*/ 1 h 70"/>
                <a:gd name="T58" fmla="*/ 0 w 645"/>
                <a:gd name="T59" fmla="*/ 1 h 70"/>
                <a:gd name="T60" fmla="*/ 0 w 645"/>
                <a:gd name="T61" fmla="*/ 1 h 70"/>
                <a:gd name="T62" fmla="*/ 0 w 645"/>
                <a:gd name="T63" fmla="*/ 1 h 70"/>
                <a:gd name="T64" fmla="*/ 0 w 645"/>
                <a:gd name="T65" fmla="*/ 1 h 70"/>
                <a:gd name="T66" fmla="*/ 0 w 645"/>
                <a:gd name="T67" fmla="*/ 1 h 70"/>
                <a:gd name="T68" fmla="*/ 0 w 645"/>
                <a:gd name="T69" fmla="*/ 1 h 70"/>
                <a:gd name="T70" fmla="*/ 0 w 645"/>
                <a:gd name="T71" fmla="*/ 1 h 70"/>
                <a:gd name="T72" fmla="*/ 0 w 645"/>
                <a:gd name="T73" fmla="*/ 1 h 70"/>
                <a:gd name="T74" fmla="*/ 0 w 645"/>
                <a:gd name="T75" fmla="*/ 1 h 70"/>
                <a:gd name="T76" fmla="*/ 0 w 645"/>
                <a:gd name="T77" fmla="*/ 1 h 70"/>
                <a:gd name="T78" fmla="*/ 0 w 645"/>
                <a:gd name="T79" fmla="*/ 1 h 70"/>
                <a:gd name="T80" fmla="*/ 0 w 645"/>
                <a:gd name="T81" fmla="*/ 1 h 70"/>
                <a:gd name="T82" fmla="*/ 0 w 645"/>
                <a:gd name="T83" fmla="*/ 1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5"/>
                <a:gd name="T127" fmla="*/ 0 h 70"/>
                <a:gd name="T128" fmla="*/ 645 w 645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5" h="70">
                  <a:moveTo>
                    <a:pt x="645" y="47"/>
                  </a:moveTo>
                  <a:lnTo>
                    <a:pt x="633" y="34"/>
                  </a:lnTo>
                  <a:lnTo>
                    <a:pt x="597" y="34"/>
                  </a:lnTo>
                  <a:lnTo>
                    <a:pt x="563" y="34"/>
                  </a:lnTo>
                  <a:lnTo>
                    <a:pt x="515" y="34"/>
                  </a:lnTo>
                  <a:lnTo>
                    <a:pt x="481" y="34"/>
                  </a:lnTo>
                  <a:lnTo>
                    <a:pt x="446" y="34"/>
                  </a:lnTo>
                  <a:lnTo>
                    <a:pt x="398" y="34"/>
                  </a:lnTo>
                  <a:lnTo>
                    <a:pt x="364" y="34"/>
                  </a:lnTo>
                  <a:lnTo>
                    <a:pt x="316" y="34"/>
                  </a:lnTo>
                  <a:lnTo>
                    <a:pt x="270" y="34"/>
                  </a:lnTo>
                  <a:lnTo>
                    <a:pt x="234" y="34"/>
                  </a:lnTo>
                  <a:lnTo>
                    <a:pt x="188" y="34"/>
                  </a:lnTo>
                  <a:lnTo>
                    <a:pt x="153" y="23"/>
                  </a:lnTo>
                  <a:lnTo>
                    <a:pt x="117" y="23"/>
                  </a:lnTo>
                  <a:lnTo>
                    <a:pt x="82" y="12"/>
                  </a:lnTo>
                  <a:lnTo>
                    <a:pt x="47" y="12"/>
                  </a:lnTo>
                  <a:lnTo>
                    <a:pt x="13" y="0"/>
                  </a:lnTo>
                  <a:lnTo>
                    <a:pt x="0" y="23"/>
                  </a:lnTo>
                  <a:lnTo>
                    <a:pt x="35" y="34"/>
                  </a:lnTo>
                  <a:lnTo>
                    <a:pt x="71" y="47"/>
                  </a:lnTo>
                  <a:lnTo>
                    <a:pt x="106" y="47"/>
                  </a:lnTo>
                  <a:lnTo>
                    <a:pt x="153" y="58"/>
                  </a:lnTo>
                  <a:lnTo>
                    <a:pt x="188" y="58"/>
                  </a:lnTo>
                  <a:lnTo>
                    <a:pt x="234" y="58"/>
                  </a:lnTo>
                  <a:lnTo>
                    <a:pt x="270" y="58"/>
                  </a:lnTo>
                  <a:lnTo>
                    <a:pt x="316" y="58"/>
                  </a:lnTo>
                  <a:lnTo>
                    <a:pt x="364" y="58"/>
                  </a:lnTo>
                  <a:lnTo>
                    <a:pt x="398" y="58"/>
                  </a:lnTo>
                  <a:lnTo>
                    <a:pt x="446" y="58"/>
                  </a:lnTo>
                  <a:lnTo>
                    <a:pt x="481" y="58"/>
                  </a:lnTo>
                  <a:lnTo>
                    <a:pt x="515" y="58"/>
                  </a:lnTo>
                  <a:lnTo>
                    <a:pt x="563" y="58"/>
                  </a:lnTo>
                  <a:lnTo>
                    <a:pt x="597" y="58"/>
                  </a:lnTo>
                  <a:lnTo>
                    <a:pt x="633" y="70"/>
                  </a:lnTo>
                  <a:lnTo>
                    <a:pt x="621" y="58"/>
                  </a:lnTo>
                  <a:lnTo>
                    <a:pt x="633" y="70"/>
                  </a:lnTo>
                  <a:lnTo>
                    <a:pt x="645" y="58"/>
                  </a:lnTo>
                  <a:lnTo>
                    <a:pt x="645" y="47"/>
                  </a:lnTo>
                  <a:lnTo>
                    <a:pt x="633" y="34"/>
                  </a:lnTo>
                  <a:lnTo>
                    <a:pt x="645" y="4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1" name="Freeform 257"/>
            <p:cNvSpPr>
              <a:spLocks/>
            </p:cNvSpPr>
            <p:nvPr/>
          </p:nvSpPr>
          <p:spPr bwMode="auto">
            <a:xfrm>
              <a:off x="1773" y="2202"/>
              <a:ext cx="240" cy="123"/>
            </a:xfrm>
            <a:custGeom>
              <a:avLst/>
              <a:gdLst>
                <a:gd name="T0" fmla="*/ 1 w 480"/>
                <a:gd name="T1" fmla="*/ 1 h 246"/>
                <a:gd name="T2" fmla="*/ 1 w 480"/>
                <a:gd name="T3" fmla="*/ 1 h 246"/>
                <a:gd name="T4" fmla="*/ 1 w 480"/>
                <a:gd name="T5" fmla="*/ 1 h 246"/>
                <a:gd name="T6" fmla="*/ 1 w 480"/>
                <a:gd name="T7" fmla="*/ 1 h 246"/>
                <a:gd name="T8" fmla="*/ 1 w 480"/>
                <a:gd name="T9" fmla="*/ 1 h 246"/>
                <a:gd name="T10" fmla="*/ 1 w 480"/>
                <a:gd name="T11" fmla="*/ 1 h 246"/>
                <a:gd name="T12" fmla="*/ 1 w 480"/>
                <a:gd name="T13" fmla="*/ 1 h 246"/>
                <a:gd name="T14" fmla="*/ 1 w 480"/>
                <a:gd name="T15" fmla="*/ 1 h 246"/>
                <a:gd name="T16" fmla="*/ 1 w 480"/>
                <a:gd name="T17" fmla="*/ 1 h 246"/>
                <a:gd name="T18" fmla="*/ 1 w 480"/>
                <a:gd name="T19" fmla="*/ 1 h 246"/>
                <a:gd name="T20" fmla="*/ 1 w 480"/>
                <a:gd name="T21" fmla="*/ 1 h 246"/>
                <a:gd name="T22" fmla="*/ 1 w 480"/>
                <a:gd name="T23" fmla="*/ 1 h 246"/>
                <a:gd name="T24" fmla="*/ 1 w 480"/>
                <a:gd name="T25" fmla="*/ 1 h 246"/>
                <a:gd name="T26" fmla="*/ 1 w 480"/>
                <a:gd name="T27" fmla="*/ 1 h 246"/>
                <a:gd name="T28" fmla="*/ 1 w 480"/>
                <a:gd name="T29" fmla="*/ 1 h 246"/>
                <a:gd name="T30" fmla="*/ 1 w 480"/>
                <a:gd name="T31" fmla="*/ 1 h 246"/>
                <a:gd name="T32" fmla="*/ 1 w 480"/>
                <a:gd name="T33" fmla="*/ 1 h 246"/>
                <a:gd name="T34" fmla="*/ 1 w 480"/>
                <a:gd name="T35" fmla="*/ 0 h 246"/>
                <a:gd name="T36" fmla="*/ 1 w 480"/>
                <a:gd name="T37" fmla="*/ 1 h 246"/>
                <a:gd name="T38" fmla="*/ 1 w 480"/>
                <a:gd name="T39" fmla="*/ 1 h 246"/>
                <a:gd name="T40" fmla="*/ 1 w 480"/>
                <a:gd name="T41" fmla="*/ 1 h 246"/>
                <a:gd name="T42" fmla="*/ 1 w 480"/>
                <a:gd name="T43" fmla="*/ 1 h 246"/>
                <a:gd name="T44" fmla="*/ 1 w 480"/>
                <a:gd name="T45" fmla="*/ 1 h 246"/>
                <a:gd name="T46" fmla="*/ 1 w 480"/>
                <a:gd name="T47" fmla="*/ 1 h 246"/>
                <a:gd name="T48" fmla="*/ 1 w 480"/>
                <a:gd name="T49" fmla="*/ 1 h 246"/>
                <a:gd name="T50" fmla="*/ 1 w 480"/>
                <a:gd name="T51" fmla="*/ 1 h 246"/>
                <a:gd name="T52" fmla="*/ 1 w 480"/>
                <a:gd name="T53" fmla="*/ 1 h 246"/>
                <a:gd name="T54" fmla="*/ 1 w 480"/>
                <a:gd name="T55" fmla="*/ 1 h 246"/>
                <a:gd name="T56" fmla="*/ 1 w 480"/>
                <a:gd name="T57" fmla="*/ 1 h 246"/>
                <a:gd name="T58" fmla="*/ 1 w 480"/>
                <a:gd name="T59" fmla="*/ 1 h 246"/>
                <a:gd name="T60" fmla="*/ 1 w 480"/>
                <a:gd name="T61" fmla="*/ 1 h 246"/>
                <a:gd name="T62" fmla="*/ 1 w 480"/>
                <a:gd name="T63" fmla="*/ 1 h 246"/>
                <a:gd name="T64" fmla="*/ 1 w 480"/>
                <a:gd name="T65" fmla="*/ 1 h 246"/>
                <a:gd name="T66" fmla="*/ 1 w 480"/>
                <a:gd name="T67" fmla="*/ 1 h 246"/>
                <a:gd name="T68" fmla="*/ 1 w 480"/>
                <a:gd name="T69" fmla="*/ 1 h 246"/>
                <a:gd name="T70" fmla="*/ 0 w 480"/>
                <a:gd name="T71" fmla="*/ 1 h 246"/>
                <a:gd name="T72" fmla="*/ 1 w 480"/>
                <a:gd name="T73" fmla="*/ 1 h 246"/>
                <a:gd name="T74" fmla="*/ 0 w 480"/>
                <a:gd name="T75" fmla="*/ 1 h 246"/>
                <a:gd name="T76" fmla="*/ 0 w 480"/>
                <a:gd name="T77" fmla="*/ 1 h 246"/>
                <a:gd name="T78" fmla="*/ 0 w 480"/>
                <a:gd name="T79" fmla="*/ 1 h 246"/>
                <a:gd name="T80" fmla="*/ 1 w 480"/>
                <a:gd name="T81" fmla="*/ 1 h 246"/>
                <a:gd name="T82" fmla="*/ 1 w 480"/>
                <a:gd name="T83" fmla="*/ 1 h 2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0"/>
                <a:gd name="T127" fmla="*/ 0 h 246"/>
                <a:gd name="T128" fmla="*/ 480 w 480"/>
                <a:gd name="T129" fmla="*/ 246 h 2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0" h="246">
                  <a:moveTo>
                    <a:pt x="23" y="234"/>
                  </a:moveTo>
                  <a:lnTo>
                    <a:pt x="12" y="246"/>
                  </a:lnTo>
                  <a:lnTo>
                    <a:pt x="47" y="246"/>
                  </a:lnTo>
                  <a:lnTo>
                    <a:pt x="82" y="246"/>
                  </a:lnTo>
                  <a:lnTo>
                    <a:pt x="118" y="246"/>
                  </a:lnTo>
                  <a:lnTo>
                    <a:pt x="153" y="246"/>
                  </a:lnTo>
                  <a:lnTo>
                    <a:pt x="199" y="234"/>
                  </a:lnTo>
                  <a:lnTo>
                    <a:pt x="246" y="234"/>
                  </a:lnTo>
                  <a:lnTo>
                    <a:pt x="293" y="223"/>
                  </a:lnTo>
                  <a:lnTo>
                    <a:pt x="328" y="223"/>
                  </a:lnTo>
                  <a:lnTo>
                    <a:pt x="363" y="210"/>
                  </a:lnTo>
                  <a:lnTo>
                    <a:pt x="399" y="188"/>
                  </a:lnTo>
                  <a:lnTo>
                    <a:pt x="434" y="175"/>
                  </a:lnTo>
                  <a:lnTo>
                    <a:pt x="457" y="140"/>
                  </a:lnTo>
                  <a:lnTo>
                    <a:pt x="469" y="117"/>
                  </a:lnTo>
                  <a:lnTo>
                    <a:pt x="480" y="82"/>
                  </a:lnTo>
                  <a:lnTo>
                    <a:pt x="480" y="47"/>
                  </a:lnTo>
                  <a:lnTo>
                    <a:pt x="469" y="0"/>
                  </a:lnTo>
                  <a:lnTo>
                    <a:pt x="445" y="11"/>
                  </a:lnTo>
                  <a:lnTo>
                    <a:pt x="457" y="47"/>
                  </a:lnTo>
                  <a:lnTo>
                    <a:pt x="457" y="82"/>
                  </a:lnTo>
                  <a:lnTo>
                    <a:pt x="457" y="106"/>
                  </a:lnTo>
                  <a:lnTo>
                    <a:pt x="434" y="128"/>
                  </a:lnTo>
                  <a:lnTo>
                    <a:pt x="421" y="152"/>
                  </a:lnTo>
                  <a:lnTo>
                    <a:pt x="387" y="164"/>
                  </a:lnTo>
                  <a:lnTo>
                    <a:pt x="363" y="188"/>
                  </a:lnTo>
                  <a:lnTo>
                    <a:pt x="328" y="199"/>
                  </a:lnTo>
                  <a:lnTo>
                    <a:pt x="281" y="199"/>
                  </a:lnTo>
                  <a:lnTo>
                    <a:pt x="246" y="210"/>
                  </a:lnTo>
                  <a:lnTo>
                    <a:pt x="199" y="210"/>
                  </a:lnTo>
                  <a:lnTo>
                    <a:pt x="153" y="210"/>
                  </a:lnTo>
                  <a:lnTo>
                    <a:pt x="118" y="223"/>
                  </a:lnTo>
                  <a:lnTo>
                    <a:pt x="82" y="223"/>
                  </a:lnTo>
                  <a:lnTo>
                    <a:pt x="47" y="223"/>
                  </a:lnTo>
                  <a:lnTo>
                    <a:pt x="12" y="223"/>
                  </a:lnTo>
                  <a:lnTo>
                    <a:pt x="0" y="234"/>
                  </a:lnTo>
                  <a:lnTo>
                    <a:pt x="12" y="223"/>
                  </a:lnTo>
                  <a:lnTo>
                    <a:pt x="0" y="223"/>
                  </a:lnTo>
                  <a:lnTo>
                    <a:pt x="0" y="234"/>
                  </a:lnTo>
                  <a:lnTo>
                    <a:pt x="0" y="246"/>
                  </a:lnTo>
                  <a:lnTo>
                    <a:pt x="12" y="246"/>
                  </a:lnTo>
                  <a:lnTo>
                    <a:pt x="23" y="23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2" name="Freeform 258"/>
            <p:cNvSpPr>
              <a:spLocks/>
            </p:cNvSpPr>
            <p:nvPr/>
          </p:nvSpPr>
          <p:spPr bwMode="auto">
            <a:xfrm>
              <a:off x="1768" y="2319"/>
              <a:ext cx="17" cy="53"/>
            </a:xfrm>
            <a:custGeom>
              <a:avLst/>
              <a:gdLst>
                <a:gd name="T0" fmla="*/ 0 w 35"/>
                <a:gd name="T1" fmla="*/ 1 h 106"/>
                <a:gd name="T2" fmla="*/ 0 w 35"/>
                <a:gd name="T3" fmla="*/ 1 h 106"/>
                <a:gd name="T4" fmla="*/ 0 w 35"/>
                <a:gd name="T5" fmla="*/ 1 h 106"/>
                <a:gd name="T6" fmla="*/ 0 w 35"/>
                <a:gd name="T7" fmla="*/ 1 h 106"/>
                <a:gd name="T8" fmla="*/ 0 w 35"/>
                <a:gd name="T9" fmla="*/ 1 h 106"/>
                <a:gd name="T10" fmla="*/ 0 w 35"/>
                <a:gd name="T11" fmla="*/ 0 h 106"/>
                <a:gd name="T12" fmla="*/ 0 w 35"/>
                <a:gd name="T13" fmla="*/ 0 h 106"/>
                <a:gd name="T14" fmla="*/ 0 w 35"/>
                <a:gd name="T15" fmla="*/ 1 h 106"/>
                <a:gd name="T16" fmla="*/ 0 w 35"/>
                <a:gd name="T17" fmla="*/ 1 h 106"/>
                <a:gd name="T18" fmla="*/ 0 w 35"/>
                <a:gd name="T19" fmla="*/ 1 h 106"/>
                <a:gd name="T20" fmla="*/ 0 w 35"/>
                <a:gd name="T21" fmla="*/ 1 h 106"/>
                <a:gd name="T22" fmla="*/ 0 w 35"/>
                <a:gd name="T23" fmla="*/ 1 h 106"/>
                <a:gd name="T24" fmla="*/ 0 w 35"/>
                <a:gd name="T25" fmla="*/ 1 h 106"/>
                <a:gd name="T26" fmla="*/ 0 w 35"/>
                <a:gd name="T27" fmla="*/ 1 h 106"/>
                <a:gd name="T28" fmla="*/ 0 w 35"/>
                <a:gd name="T29" fmla="*/ 1 h 106"/>
                <a:gd name="T30" fmla="*/ 0 w 35"/>
                <a:gd name="T31" fmla="*/ 1 h 106"/>
                <a:gd name="T32" fmla="*/ 0 w 35"/>
                <a:gd name="T33" fmla="*/ 1 h 106"/>
                <a:gd name="T34" fmla="*/ 0 w 35"/>
                <a:gd name="T35" fmla="*/ 1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106"/>
                <a:gd name="T56" fmla="*/ 35 w 35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106">
                  <a:moveTo>
                    <a:pt x="24" y="82"/>
                  </a:moveTo>
                  <a:lnTo>
                    <a:pt x="24" y="94"/>
                  </a:lnTo>
                  <a:lnTo>
                    <a:pt x="35" y="71"/>
                  </a:lnTo>
                  <a:lnTo>
                    <a:pt x="35" y="47"/>
                  </a:lnTo>
                  <a:lnTo>
                    <a:pt x="35" y="23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12" y="23"/>
                  </a:lnTo>
                  <a:lnTo>
                    <a:pt x="12" y="47"/>
                  </a:lnTo>
                  <a:lnTo>
                    <a:pt x="12" y="71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24" y="106"/>
                  </a:lnTo>
                  <a:lnTo>
                    <a:pt x="24" y="94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3" name="Freeform 259"/>
            <p:cNvSpPr>
              <a:spLocks/>
            </p:cNvSpPr>
            <p:nvPr/>
          </p:nvSpPr>
          <p:spPr bwMode="auto">
            <a:xfrm>
              <a:off x="1768" y="2360"/>
              <a:ext cx="35" cy="70"/>
            </a:xfrm>
            <a:custGeom>
              <a:avLst/>
              <a:gdLst>
                <a:gd name="T0" fmla="*/ 1 w 70"/>
                <a:gd name="T1" fmla="*/ 0 h 141"/>
                <a:gd name="T2" fmla="*/ 1 w 70"/>
                <a:gd name="T3" fmla="*/ 0 h 141"/>
                <a:gd name="T4" fmla="*/ 1 w 70"/>
                <a:gd name="T5" fmla="*/ 0 h 141"/>
                <a:gd name="T6" fmla="*/ 1 w 70"/>
                <a:gd name="T7" fmla="*/ 0 h 141"/>
                <a:gd name="T8" fmla="*/ 1 w 70"/>
                <a:gd name="T9" fmla="*/ 0 h 141"/>
                <a:gd name="T10" fmla="*/ 1 w 70"/>
                <a:gd name="T11" fmla="*/ 0 h 141"/>
                <a:gd name="T12" fmla="*/ 1 w 70"/>
                <a:gd name="T13" fmla="*/ 0 h 141"/>
                <a:gd name="T14" fmla="*/ 1 w 70"/>
                <a:gd name="T15" fmla="*/ 0 h 141"/>
                <a:gd name="T16" fmla="*/ 1 w 70"/>
                <a:gd name="T17" fmla="*/ 0 h 141"/>
                <a:gd name="T18" fmla="*/ 1 w 70"/>
                <a:gd name="T19" fmla="*/ 0 h 141"/>
                <a:gd name="T20" fmla="*/ 0 w 70"/>
                <a:gd name="T21" fmla="*/ 0 h 141"/>
                <a:gd name="T22" fmla="*/ 1 w 70"/>
                <a:gd name="T23" fmla="*/ 0 h 141"/>
                <a:gd name="T24" fmla="*/ 1 w 70"/>
                <a:gd name="T25" fmla="*/ 0 h 141"/>
                <a:gd name="T26" fmla="*/ 1 w 70"/>
                <a:gd name="T27" fmla="*/ 0 h 141"/>
                <a:gd name="T28" fmla="*/ 1 w 70"/>
                <a:gd name="T29" fmla="*/ 0 h 141"/>
                <a:gd name="T30" fmla="*/ 1 w 70"/>
                <a:gd name="T31" fmla="*/ 0 h 141"/>
                <a:gd name="T32" fmla="*/ 1 w 70"/>
                <a:gd name="T33" fmla="*/ 0 h 141"/>
                <a:gd name="T34" fmla="*/ 1 w 70"/>
                <a:gd name="T35" fmla="*/ 0 h 141"/>
                <a:gd name="T36" fmla="*/ 1 w 70"/>
                <a:gd name="T37" fmla="*/ 0 h 141"/>
                <a:gd name="T38" fmla="*/ 1 w 70"/>
                <a:gd name="T39" fmla="*/ 0 h 141"/>
                <a:gd name="T40" fmla="*/ 1 w 70"/>
                <a:gd name="T41" fmla="*/ 0 h 141"/>
                <a:gd name="T42" fmla="*/ 1 w 70"/>
                <a:gd name="T43" fmla="*/ 0 h 141"/>
                <a:gd name="T44" fmla="*/ 1 w 70"/>
                <a:gd name="T45" fmla="*/ 0 h 141"/>
                <a:gd name="T46" fmla="*/ 1 w 70"/>
                <a:gd name="T47" fmla="*/ 0 h 141"/>
                <a:gd name="T48" fmla="*/ 1 w 70"/>
                <a:gd name="T49" fmla="*/ 0 h 141"/>
                <a:gd name="T50" fmla="*/ 1 w 70"/>
                <a:gd name="T51" fmla="*/ 0 h 1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141"/>
                <a:gd name="T80" fmla="*/ 70 w 70"/>
                <a:gd name="T81" fmla="*/ 141 h 1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141">
                  <a:moveTo>
                    <a:pt x="70" y="129"/>
                  </a:moveTo>
                  <a:lnTo>
                    <a:pt x="70" y="129"/>
                  </a:lnTo>
                  <a:lnTo>
                    <a:pt x="70" y="106"/>
                  </a:lnTo>
                  <a:lnTo>
                    <a:pt x="70" y="82"/>
                  </a:lnTo>
                  <a:lnTo>
                    <a:pt x="59" y="58"/>
                  </a:lnTo>
                  <a:lnTo>
                    <a:pt x="59" y="47"/>
                  </a:lnTo>
                  <a:lnTo>
                    <a:pt x="48" y="24"/>
                  </a:lnTo>
                  <a:lnTo>
                    <a:pt x="35" y="12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24"/>
                  </a:lnTo>
                  <a:lnTo>
                    <a:pt x="12" y="35"/>
                  </a:lnTo>
                  <a:lnTo>
                    <a:pt x="24" y="47"/>
                  </a:lnTo>
                  <a:lnTo>
                    <a:pt x="35" y="58"/>
                  </a:lnTo>
                  <a:lnTo>
                    <a:pt x="35" y="71"/>
                  </a:lnTo>
                  <a:lnTo>
                    <a:pt x="48" y="82"/>
                  </a:lnTo>
                  <a:lnTo>
                    <a:pt x="48" y="106"/>
                  </a:lnTo>
                  <a:lnTo>
                    <a:pt x="48" y="117"/>
                  </a:lnTo>
                  <a:lnTo>
                    <a:pt x="48" y="129"/>
                  </a:lnTo>
                  <a:lnTo>
                    <a:pt x="59" y="141"/>
                  </a:lnTo>
                  <a:lnTo>
                    <a:pt x="59" y="129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4" name="Freeform 260"/>
            <p:cNvSpPr>
              <a:spLocks/>
            </p:cNvSpPr>
            <p:nvPr/>
          </p:nvSpPr>
          <p:spPr bwMode="auto">
            <a:xfrm>
              <a:off x="1715" y="2418"/>
              <a:ext cx="88" cy="100"/>
            </a:xfrm>
            <a:custGeom>
              <a:avLst/>
              <a:gdLst>
                <a:gd name="T0" fmla="*/ 1 w 175"/>
                <a:gd name="T1" fmla="*/ 1 h 199"/>
                <a:gd name="T2" fmla="*/ 1 w 175"/>
                <a:gd name="T3" fmla="*/ 1 h 199"/>
                <a:gd name="T4" fmla="*/ 1 w 175"/>
                <a:gd name="T5" fmla="*/ 1 h 199"/>
                <a:gd name="T6" fmla="*/ 1 w 175"/>
                <a:gd name="T7" fmla="*/ 1 h 199"/>
                <a:gd name="T8" fmla="*/ 1 w 175"/>
                <a:gd name="T9" fmla="*/ 1 h 199"/>
                <a:gd name="T10" fmla="*/ 1 w 175"/>
                <a:gd name="T11" fmla="*/ 1 h 199"/>
                <a:gd name="T12" fmla="*/ 1 w 175"/>
                <a:gd name="T13" fmla="*/ 1 h 199"/>
                <a:gd name="T14" fmla="*/ 1 w 175"/>
                <a:gd name="T15" fmla="*/ 1 h 199"/>
                <a:gd name="T16" fmla="*/ 1 w 175"/>
                <a:gd name="T17" fmla="*/ 1 h 199"/>
                <a:gd name="T18" fmla="*/ 1 w 175"/>
                <a:gd name="T19" fmla="*/ 1 h 199"/>
                <a:gd name="T20" fmla="*/ 1 w 175"/>
                <a:gd name="T21" fmla="*/ 0 h 199"/>
                <a:gd name="T22" fmla="*/ 1 w 175"/>
                <a:gd name="T23" fmla="*/ 1 h 199"/>
                <a:gd name="T24" fmla="*/ 1 w 175"/>
                <a:gd name="T25" fmla="*/ 1 h 199"/>
                <a:gd name="T26" fmla="*/ 1 w 175"/>
                <a:gd name="T27" fmla="*/ 1 h 199"/>
                <a:gd name="T28" fmla="*/ 1 w 175"/>
                <a:gd name="T29" fmla="*/ 1 h 199"/>
                <a:gd name="T30" fmla="*/ 1 w 175"/>
                <a:gd name="T31" fmla="*/ 1 h 199"/>
                <a:gd name="T32" fmla="*/ 1 w 175"/>
                <a:gd name="T33" fmla="*/ 1 h 199"/>
                <a:gd name="T34" fmla="*/ 1 w 175"/>
                <a:gd name="T35" fmla="*/ 1 h 199"/>
                <a:gd name="T36" fmla="*/ 1 w 175"/>
                <a:gd name="T37" fmla="*/ 1 h 199"/>
                <a:gd name="T38" fmla="*/ 0 w 175"/>
                <a:gd name="T39" fmla="*/ 1 h 199"/>
                <a:gd name="T40" fmla="*/ 1 w 175"/>
                <a:gd name="T41" fmla="*/ 1 h 199"/>
                <a:gd name="T42" fmla="*/ 0 w 175"/>
                <a:gd name="T43" fmla="*/ 1 h 199"/>
                <a:gd name="T44" fmla="*/ 0 w 175"/>
                <a:gd name="T45" fmla="*/ 1 h 199"/>
                <a:gd name="T46" fmla="*/ 1 w 175"/>
                <a:gd name="T47" fmla="*/ 1 h 199"/>
                <a:gd name="T48" fmla="*/ 1 w 175"/>
                <a:gd name="T49" fmla="*/ 1 h 199"/>
                <a:gd name="T50" fmla="*/ 1 w 175"/>
                <a:gd name="T51" fmla="*/ 1 h 1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199"/>
                <a:gd name="T80" fmla="*/ 175 w 175"/>
                <a:gd name="T81" fmla="*/ 199 h 1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199">
                  <a:moveTo>
                    <a:pt x="23" y="199"/>
                  </a:moveTo>
                  <a:lnTo>
                    <a:pt x="23" y="199"/>
                  </a:lnTo>
                  <a:lnTo>
                    <a:pt x="47" y="188"/>
                  </a:lnTo>
                  <a:lnTo>
                    <a:pt x="71" y="176"/>
                  </a:lnTo>
                  <a:lnTo>
                    <a:pt x="94" y="153"/>
                  </a:lnTo>
                  <a:lnTo>
                    <a:pt x="105" y="129"/>
                  </a:lnTo>
                  <a:lnTo>
                    <a:pt x="129" y="106"/>
                  </a:lnTo>
                  <a:lnTo>
                    <a:pt x="140" y="71"/>
                  </a:lnTo>
                  <a:lnTo>
                    <a:pt x="164" y="36"/>
                  </a:lnTo>
                  <a:lnTo>
                    <a:pt x="175" y="12"/>
                  </a:lnTo>
                  <a:lnTo>
                    <a:pt x="153" y="0"/>
                  </a:lnTo>
                  <a:lnTo>
                    <a:pt x="140" y="36"/>
                  </a:lnTo>
                  <a:lnTo>
                    <a:pt x="117" y="58"/>
                  </a:lnTo>
                  <a:lnTo>
                    <a:pt x="105" y="82"/>
                  </a:lnTo>
                  <a:lnTo>
                    <a:pt x="94" y="117"/>
                  </a:lnTo>
                  <a:lnTo>
                    <a:pt x="71" y="129"/>
                  </a:lnTo>
                  <a:lnTo>
                    <a:pt x="47" y="153"/>
                  </a:lnTo>
                  <a:lnTo>
                    <a:pt x="35" y="164"/>
                  </a:lnTo>
                  <a:lnTo>
                    <a:pt x="12" y="176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0" y="188"/>
                  </a:lnTo>
                  <a:lnTo>
                    <a:pt x="0" y="199"/>
                  </a:lnTo>
                  <a:lnTo>
                    <a:pt x="12" y="199"/>
                  </a:lnTo>
                  <a:lnTo>
                    <a:pt x="23" y="19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5" name="Freeform 261"/>
            <p:cNvSpPr>
              <a:spLocks/>
            </p:cNvSpPr>
            <p:nvPr/>
          </p:nvSpPr>
          <p:spPr bwMode="auto">
            <a:xfrm>
              <a:off x="1680" y="2512"/>
              <a:ext cx="47" cy="47"/>
            </a:xfrm>
            <a:custGeom>
              <a:avLst/>
              <a:gdLst>
                <a:gd name="T0" fmla="*/ 1 w 93"/>
                <a:gd name="T1" fmla="*/ 1 h 93"/>
                <a:gd name="T2" fmla="*/ 1 w 93"/>
                <a:gd name="T3" fmla="*/ 1 h 93"/>
                <a:gd name="T4" fmla="*/ 1 w 93"/>
                <a:gd name="T5" fmla="*/ 1 h 93"/>
                <a:gd name="T6" fmla="*/ 1 w 93"/>
                <a:gd name="T7" fmla="*/ 1 h 93"/>
                <a:gd name="T8" fmla="*/ 1 w 93"/>
                <a:gd name="T9" fmla="*/ 1 h 93"/>
                <a:gd name="T10" fmla="*/ 1 w 93"/>
                <a:gd name="T11" fmla="*/ 1 h 93"/>
                <a:gd name="T12" fmla="*/ 1 w 93"/>
                <a:gd name="T13" fmla="*/ 1 h 93"/>
                <a:gd name="T14" fmla="*/ 1 w 93"/>
                <a:gd name="T15" fmla="*/ 1 h 93"/>
                <a:gd name="T16" fmla="*/ 1 w 93"/>
                <a:gd name="T17" fmla="*/ 1 h 93"/>
                <a:gd name="T18" fmla="*/ 1 w 93"/>
                <a:gd name="T19" fmla="*/ 1 h 93"/>
                <a:gd name="T20" fmla="*/ 1 w 93"/>
                <a:gd name="T21" fmla="*/ 0 h 93"/>
                <a:gd name="T22" fmla="*/ 1 w 93"/>
                <a:gd name="T23" fmla="*/ 1 h 93"/>
                <a:gd name="T24" fmla="*/ 1 w 93"/>
                <a:gd name="T25" fmla="*/ 1 h 93"/>
                <a:gd name="T26" fmla="*/ 1 w 93"/>
                <a:gd name="T27" fmla="*/ 1 h 93"/>
                <a:gd name="T28" fmla="*/ 1 w 93"/>
                <a:gd name="T29" fmla="*/ 1 h 93"/>
                <a:gd name="T30" fmla="*/ 1 w 93"/>
                <a:gd name="T31" fmla="*/ 1 h 93"/>
                <a:gd name="T32" fmla="*/ 1 w 93"/>
                <a:gd name="T33" fmla="*/ 1 h 93"/>
                <a:gd name="T34" fmla="*/ 1 w 93"/>
                <a:gd name="T35" fmla="*/ 1 h 93"/>
                <a:gd name="T36" fmla="*/ 0 w 93"/>
                <a:gd name="T37" fmla="*/ 1 h 93"/>
                <a:gd name="T38" fmla="*/ 0 w 93"/>
                <a:gd name="T39" fmla="*/ 1 h 93"/>
                <a:gd name="T40" fmla="*/ 0 w 93"/>
                <a:gd name="T41" fmla="*/ 1 h 93"/>
                <a:gd name="T42" fmla="*/ 0 w 93"/>
                <a:gd name="T43" fmla="*/ 1 h 93"/>
                <a:gd name="T44" fmla="*/ 0 w 93"/>
                <a:gd name="T45" fmla="*/ 1 h 93"/>
                <a:gd name="T46" fmla="*/ 1 w 93"/>
                <a:gd name="T47" fmla="*/ 1 h 93"/>
                <a:gd name="T48" fmla="*/ 1 w 93"/>
                <a:gd name="T49" fmla="*/ 1 h 93"/>
                <a:gd name="T50" fmla="*/ 1 w 93"/>
                <a:gd name="T51" fmla="*/ 1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93"/>
                <a:gd name="T80" fmla="*/ 93 w 93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93">
                  <a:moveTo>
                    <a:pt x="24" y="93"/>
                  </a:moveTo>
                  <a:lnTo>
                    <a:pt x="24" y="93"/>
                  </a:lnTo>
                  <a:lnTo>
                    <a:pt x="35" y="82"/>
                  </a:lnTo>
                  <a:lnTo>
                    <a:pt x="46" y="69"/>
                  </a:lnTo>
                  <a:lnTo>
                    <a:pt x="58" y="58"/>
                  </a:lnTo>
                  <a:lnTo>
                    <a:pt x="70" y="47"/>
                  </a:lnTo>
                  <a:lnTo>
                    <a:pt x="70" y="35"/>
                  </a:lnTo>
                  <a:lnTo>
                    <a:pt x="82" y="35"/>
                  </a:lnTo>
                  <a:lnTo>
                    <a:pt x="93" y="23"/>
                  </a:lnTo>
                  <a:lnTo>
                    <a:pt x="93" y="11"/>
                  </a:lnTo>
                  <a:lnTo>
                    <a:pt x="70" y="0"/>
                  </a:lnTo>
                  <a:lnTo>
                    <a:pt x="70" y="11"/>
                  </a:lnTo>
                  <a:lnTo>
                    <a:pt x="58" y="11"/>
                  </a:lnTo>
                  <a:lnTo>
                    <a:pt x="58" y="23"/>
                  </a:lnTo>
                  <a:lnTo>
                    <a:pt x="46" y="35"/>
                  </a:lnTo>
                  <a:lnTo>
                    <a:pt x="35" y="47"/>
                  </a:lnTo>
                  <a:lnTo>
                    <a:pt x="35" y="58"/>
                  </a:lnTo>
                  <a:lnTo>
                    <a:pt x="24" y="69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24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6" name="Freeform 262"/>
            <p:cNvSpPr>
              <a:spLocks/>
            </p:cNvSpPr>
            <p:nvPr/>
          </p:nvSpPr>
          <p:spPr bwMode="auto">
            <a:xfrm>
              <a:off x="1662" y="2553"/>
              <a:ext cx="30" cy="65"/>
            </a:xfrm>
            <a:custGeom>
              <a:avLst/>
              <a:gdLst>
                <a:gd name="T0" fmla="*/ 1 w 60"/>
                <a:gd name="T1" fmla="*/ 1 h 128"/>
                <a:gd name="T2" fmla="*/ 1 w 60"/>
                <a:gd name="T3" fmla="*/ 1 h 128"/>
                <a:gd name="T4" fmla="*/ 1 w 60"/>
                <a:gd name="T5" fmla="*/ 1 h 128"/>
                <a:gd name="T6" fmla="*/ 1 w 60"/>
                <a:gd name="T7" fmla="*/ 1 h 128"/>
                <a:gd name="T8" fmla="*/ 1 w 60"/>
                <a:gd name="T9" fmla="*/ 1 h 128"/>
                <a:gd name="T10" fmla="*/ 1 w 60"/>
                <a:gd name="T11" fmla="*/ 1 h 128"/>
                <a:gd name="T12" fmla="*/ 1 w 60"/>
                <a:gd name="T13" fmla="*/ 1 h 128"/>
                <a:gd name="T14" fmla="*/ 1 w 60"/>
                <a:gd name="T15" fmla="*/ 1 h 128"/>
                <a:gd name="T16" fmla="*/ 1 w 60"/>
                <a:gd name="T17" fmla="*/ 1 h 128"/>
                <a:gd name="T18" fmla="*/ 1 w 60"/>
                <a:gd name="T19" fmla="*/ 1 h 128"/>
                <a:gd name="T20" fmla="*/ 1 w 60"/>
                <a:gd name="T21" fmla="*/ 0 h 128"/>
                <a:gd name="T22" fmla="*/ 1 w 60"/>
                <a:gd name="T23" fmla="*/ 1 h 128"/>
                <a:gd name="T24" fmla="*/ 1 w 60"/>
                <a:gd name="T25" fmla="*/ 1 h 128"/>
                <a:gd name="T26" fmla="*/ 1 w 60"/>
                <a:gd name="T27" fmla="*/ 1 h 128"/>
                <a:gd name="T28" fmla="*/ 1 w 60"/>
                <a:gd name="T29" fmla="*/ 1 h 128"/>
                <a:gd name="T30" fmla="*/ 1 w 60"/>
                <a:gd name="T31" fmla="*/ 1 h 128"/>
                <a:gd name="T32" fmla="*/ 1 w 60"/>
                <a:gd name="T33" fmla="*/ 1 h 128"/>
                <a:gd name="T34" fmla="*/ 0 w 60"/>
                <a:gd name="T35" fmla="*/ 1 h 128"/>
                <a:gd name="T36" fmla="*/ 0 w 60"/>
                <a:gd name="T37" fmla="*/ 1 h 128"/>
                <a:gd name="T38" fmla="*/ 0 w 60"/>
                <a:gd name="T39" fmla="*/ 1 h 128"/>
                <a:gd name="T40" fmla="*/ 0 w 60"/>
                <a:gd name="T41" fmla="*/ 1 h 128"/>
                <a:gd name="T42" fmla="*/ 0 w 60"/>
                <a:gd name="T43" fmla="*/ 1 h 128"/>
                <a:gd name="T44" fmla="*/ 0 w 60"/>
                <a:gd name="T45" fmla="*/ 1 h 128"/>
                <a:gd name="T46" fmla="*/ 1 w 60"/>
                <a:gd name="T47" fmla="*/ 1 h 128"/>
                <a:gd name="T48" fmla="*/ 1 w 60"/>
                <a:gd name="T49" fmla="*/ 1 h 128"/>
                <a:gd name="T50" fmla="*/ 1 w 60"/>
                <a:gd name="T51" fmla="*/ 1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128"/>
                <a:gd name="T80" fmla="*/ 60 w 60"/>
                <a:gd name="T81" fmla="*/ 128 h 1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128">
                  <a:moveTo>
                    <a:pt x="12" y="128"/>
                  </a:moveTo>
                  <a:lnTo>
                    <a:pt x="12" y="128"/>
                  </a:lnTo>
                  <a:lnTo>
                    <a:pt x="24" y="106"/>
                  </a:lnTo>
                  <a:lnTo>
                    <a:pt x="36" y="93"/>
                  </a:lnTo>
                  <a:lnTo>
                    <a:pt x="36" y="82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47" y="47"/>
                  </a:lnTo>
                  <a:lnTo>
                    <a:pt x="60" y="23"/>
                  </a:lnTo>
                  <a:lnTo>
                    <a:pt x="60" y="11"/>
                  </a:lnTo>
                  <a:lnTo>
                    <a:pt x="36" y="0"/>
                  </a:lnTo>
                  <a:lnTo>
                    <a:pt x="36" y="23"/>
                  </a:lnTo>
                  <a:lnTo>
                    <a:pt x="24" y="35"/>
                  </a:lnTo>
                  <a:lnTo>
                    <a:pt x="24" y="47"/>
                  </a:lnTo>
                  <a:lnTo>
                    <a:pt x="24" y="70"/>
                  </a:lnTo>
                  <a:lnTo>
                    <a:pt x="12" y="82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12" y="12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7" name="Freeform 263"/>
            <p:cNvSpPr>
              <a:spLocks/>
            </p:cNvSpPr>
            <p:nvPr/>
          </p:nvSpPr>
          <p:spPr bwMode="auto">
            <a:xfrm>
              <a:off x="1715" y="2512"/>
              <a:ext cx="12" cy="6"/>
            </a:xfrm>
            <a:custGeom>
              <a:avLst/>
              <a:gdLst>
                <a:gd name="T0" fmla="*/ 1 w 23"/>
                <a:gd name="T1" fmla="*/ 1 h 11"/>
                <a:gd name="T2" fmla="*/ 1 w 23"/>
                <a:gd name="T3" fmla="*/ 0 h 11"/>
                <a:gd name="T4" fmla="*/ 1 w 23"/>
                <a:gd name="T5" fmla="*/ 0 h 11"/>
                <a:gd name="T6" fmla="*/ 1 w 23"/>
                <a:gd name="T7" fmla="*/ 0 h 11"/>
                <a:gd name="T8" fmla="*/ 0 w 23"/>
                <a:gd name="T9" fmla="*/ 0 h 11"/>
                <a:gd name="T10" fmla="*/ 1 w 23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23" y="11"/>
                  </a:move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8" name="Freeform 264"/>
            <p:cNvSpPr>
              <a:spLocks/>
            </p:cNvSpPr>
            <p:nvPr/>
          </p:nvSpPr>
          <p:spPr bwMode="auto">
            <a:xfrm>
              <a:off x="1680" y="2512"/>
              <a:ext cx="47" cy="47"/>
            </a:xfrm>
            <a:custGeom>
              <a:avLst/>
              <a:gdLst>
                <a:gd name="T0" fmla="*/ 1 w 93"/>
                <a:gd name="T1" fmla="*/ 1 h 93"/>
                <a:gd name="T2" fmla="*/ 1 w 93"/>
                <a:gd name="T3" fmla="*/ 1 h 93"/>
                <a:gd name="T4" fmla="*/ 1 w 93"/>
                <a:gd name="T5" fmla="*/ 1 h 93"/>
                <a:gd name="T6" fmla="*/ 1 w 93"/>
                <a:gd name="T7" fmla="*/ 1 h 93"/>
                <a:gd name="T8" fmla="*/ 1 w 93"/>
                <a:gd name="T9" fmla="*/ 1 h 93"/>
                <a:gd name="T10" fmla="*/ 1 w 93"/>
                <a:gd name="T11" fmla="*/ 1 h 93"/>
                <a:gd name="T12" fmla="*/ 1 w 93"/>
                <a:gd name="T13" fmla="*/ 1 h 93"/>
                <a:gd name="T14" fmla="*/ 1 w 93"/>
                <a:gd name="T15" fmla="*/ 1 h 93"/>
                <a:gd name="T16" fmla="*/ 1 w 93"/>
                <a:gd name="T17" fmla="*/ 1 h 93"/>
                <a:gd name="T18" fmla="*/ 1 w 93"/>
                <a:gd name="T19" fmla="*/ 0 h 93"/>
                <a:gd name="T20" fmla="*/ 1 w 93"/>
                <a:gd name="T21" fmla="*/ 1 h 93"/>
                <a:gd name="T22" fmla="*/ 1 w 93"/>
                <a:gd name="T23" fmla="*/ 1 h 93"/>
                <a:gd name="T24" fmla="*/ 1 w 93"/>
                <a:gd name="T25" fmla="*/ 1 h 93"/>
                <a:gd name="T26" fmla="*/ 1 w 93"/>
                <a:gd name="T27" fmla="*/ 1 h 93"/>
                <a:gd name="T28" fmla="*/ 1 w 93"/>
                <a:gd name="T29" fmla="*/ 1 h 93"/>
                <a:gd name="T30" fmla="*/ 1 w 93"/>
                <a:gd name="T31" fmla="*/ 1 h 93"/>
                <a:gd name="T32" fmla="*/ 1 w 93"/>
                <a:gd name="T33" fmla="*/ 1 h 93"/>
                <a:gd name="T34" fmla="*/ 0 w 93"/>
                <a:gd name="T35" fmla="*/ 1 h 93"/>
                <a:gd name="T36" fmla="*/ 1 w 93"/>
                <a:gd name="T37" fmla="*/ 1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93"/>
                <a:gd name="T59" fmla="*/ 93 w 93"/>
                <a:gd name="T60" fmla="*/ 93 h 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93">
                  <a:moveTo>
                    <a:pt x="24" y="93"/>
                  </a:moveTo>
                  <a:lnTo>
                    <a:pt x="35" y="82"/>
                  </a:lnTo>
                  <a:lnTo>
                    <a:pt x="46" y="69"/>
                  </a:lnTo>
                  <a:lnTo>
                    <a:pt x="58" y="58"/>
                  </a:lnTo>
                  <a:lnTo>
                    <a:pt x="70" y="47"/>
                  </a:lnTo>
                  <a:lnTo>
                    <a:pt x="82" y="47"/>
                  </a:lnTo>
                  <a:lnTo>
                    <a:pt x="82" y="35"/>
                  </a:lnTo>
                  <a:lnTo>
                    <a:pt x="93" y="23"/>
                  </a:lnTo>
                  <a:lnTo>
                    <a:pt x="93" y="11"/>
                  </a:lnTo>
                  <a:lnTo>
                    <a:pt x="70" y="0"/>
                  </a:lnTo>
                  <a:lnTo>
                    <a:pt x="70" y="11"/>
                  </a:lnTo>
                  <a:lnTo>
                    <a:pt x="58" y="23"/>
                  </a:lnTo>
                  <a:lnTo>
                    <a:pt x="46" y="35"/>
                  </a:lnTo>
                  <a:lnTo>
                    <a:pt x="35" y="47"/>
                  </a:lnTo>
                  <a:lnTo>
                    <a:pt x="35" y="58"/>
                  </a:lnTo>
                  <a:lnTo>
                    <a:pt x="24" y="69"/>
                  </a:lnTo>
                  <a:lnTo>
                    <a:pt x="0" y="82"/>
                  </a:lnTo>
                  <a:lnTo>
                    <a:pt x="24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9" name="Freeform 265"/>
            <p:cNvSpPr>
              <a:spLocks/>
            </p:cNvSpPr>
            <p:nvPr/>
          </p:nvSpPr>
          <p:spPr bwMode="auto">
            <a:xfrm>
              <a:off x="1715" y="2512"/>
              <a:ext cx="12" cy="12"/>
            </a:xfrm>
            <a:custGeom>
              <a:avLst/>
              <a:gdLst>
                <a:gd name="T0" fmla="*/ 1 w 23"/>
                <a:gd name="T1" fmla="*/ 0 h 23"/>
                <a:gd name="T2" fmla="*/ 0 w 23"/>
                <a:gd name="T3" fmla="*/ 1 h 23"/>
                <a:gd name="T4" fmla="*/ 1 w 23"/>
                <a:gd name="T5" fmla="*/ 1 h 23"/>
                <a:gd name="T6" fmla="*/ 1 w 23"/>
                <a:gd name="T7" fmla="*/ 1 h 23"/>
                <a:gd name="T8" fmla="*/ 1 w 23"/>
                <a:gd name="T9" fmla="*/ 1 h 23"/>
                <a:gd name="T10" fmla="*/ 1 w 2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12" y="0"/>
                  </a:moveTo>
                  <a:lnTo>
                    <a:pt x="0" y="11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23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0" name="Freeform 266"/>
            <p:cNvSpPr>
              <a:spLocks/>
            </p:cNvSpPr>
            <p:nvPr/>
          </p:nvSpPr>
          <p:spPr bwMode="auto">
            <a:xfrm>
              <a:off x="1773" y="2313"/>
              <a:ext cx="12" cy="6"/>
            </a:xfrm>
            <a:custGeom>
              <a:avLst/>
              <a:gdLst>
                <a:gd name="T0" fmla="*/ 1 w 23"/>
                <a:gd name="T1" fmla="*/ 1 h 11"/>
                <a:gd name="T2" fmla="*/ 1 w 23"/>
                <a:gd name="T3" fmla="*/ 0 h 11"/>
                <a:gd name="T4" fmla="*/ 1 w 23"/>
                <a:gd name="T5" fmla="*/ 0 h 11"/>
                <a:gd name="T6" fmla="*/ 0 w 23"/>
                <a:gd name="T7" fmla="*/ 1 h 11"/>
                <a:gd name="T8" fmla="*/ 0 w 23"/>
                <a:gd name="T9" fmla="*/ 1 h 11"/>
                <a:gd name="T10" fmla="*/ 1 w 23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23" y="11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1" name="Freeform 267"/>
            <p:cNvSpPr>
              <a:spLocks/>
            </p:cNvSpPr>
            <p:nvPr/>
          </p:nvSpPr>
          <p:spPr bwMode="auto">
            <a:xfrm>
              <a:off x="1768" y="2319"/>
              <a:ext cx="23" cy="47"/>
            </a:xfrm>
            <a:custGeom>
              <a:avLst/>
              <a:gdLst>
                <a:gd name="T0" fmla="*/ 0 w 48"/>
                <a:gd name="T1" fmla="*/ 1 h 94"/>
                <a:gd name="T2" fmla="*/ 0 w 48"/>
                <a:gd name="T3" fmla="*/ 1 h 94"/>
                <a:gd name="T4" fmla="*/ 0 w 48"/>
                <a:gd name="T5" fmla="*/ 1 h 94"/>
                <a:gd name="T6" fmla="*/ 0 w 48"/>
                <a:gd name="T7" fmla="*/ 1 h 94"/>
                <a:gd name="T8" fmla="*/ 0 w 48"/>
                <a:gd name="T9" fmla="*/ 0 h 94"/>
                <a:gd name="T10" fmla="*/ 0 w 48"/>
                <a:gd name="T11" fmla="*/ 0 h 94"/>
                <a:gd name="T12" fmla="*/ 0 w 48"/>
                <a:gd name="T13" fmla="*/ 1 h 94"/>
                <a:gd name="T14" fmla="*/ 0 w 48"/>
                <a:gd name="T15" fmla="*/ 1 h 94"/>
                <a:gd name="T16" fmla="*/ 0 w 48"/>
                <a:gd name="T17" fmla="*/ 1 h 94"/>
                <a:gd name="T18" fmla="*/ 0 w 48"/>
                <a:gd name="T19" fmla="*/ 1 h 94"/>
                <a:gd name="T20" fmla="*/ 0 w 48"/>
                <a:gd name="T21" fmla="*/ 1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94"/>
                <a:gd name="T35" fmla="*/ 48 w 48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94">
                  <a:moveTo>
                    <a:pt x="24" y="94"/>
                  </a:moveTo>
                  <a:lnTo>
                    <a:pt x="35" y="71"/>
                  </a:lnTo>
                  <a:lnTo>
                    <a:pt x="35" y="47"/>
                  </a:lnTo>
                  <a:lnTo>
                    <a:pt x="48" y="23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12" y="23"/>
                  </a:lnTo>
                  <a:lnTo>
                    <a:pt x="12" y="47"/>
                  </a:lnTo>
                  <a:lnTo>
                    <a:pt x="12" y="71"/>
                  </a:lnTo>
                  <a:lnTo>
                    <a:pt x="0" y="82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2" name="Freeform 268"/>
            <p:cNvSpPr>
              <a:spLocks/>
            </p:cNvSpPr>
            <p:nvPr/>
          </p:nvSpPr>
          <p:spPr bwMode="auto">
            <a:xfrm>
              <a:off x="1773" y="2319"/>
              <a:ext cx="12" cy="6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1 h 12"/>
                <a:gd name="T4" fmla="*/ 1 w 23"/>
                <a:gd name="T5" fmla="*/ 1 h 12"/>
                <a:gd name="T6" fmla="*/ 1 w 23"/>
                <a:gd name="T7" fmla="*/ 1 h 12"/>
                <a:gd name="T8" fmla="*/ 1 w 23"/>
                <a:gd name="T9" fmla="*/ 0 h 12"/>
                <a:gd name="T10" fmla="*/ 0 w 23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2"/>
                <a:gd name="T20" fmla="*/ 23 w 2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2">
                  <a:moveTo>
                    <a:pt x="0" y="0"/>
                  </a:moveTo>
                  <a:lnTo>
                    <a:pt x="0" y="12"/>
                  </a:lnTo>
                  <a:lnTo>
                    <a:pt x="12" y="12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3" name="Freeform 269"/>
            <p:cNvSpPr>
              <a:spLocks/>
            </p:cNvSpPr>
            <p:nvPr/>
          </p:nvSpPr>
          <p:spPr bwMode="auto">
            <a:xfrm>
              <a:off x="1674" y="2583"/>
              <a:ext cx="12" cy="11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1 w 23"/>
                <a:gd name="T5" fmla="*/ 0 h 24"/>
                <a:gd name="T6" fmla="*/ 1 w 23"/>
                <a:gd name="T7" fmla="*/ 0 h 24"/>
                <a:gd name="T8" fmla="*/ 1 w 23"/>
                <a:gd name="T9" fmla="*/ 0 h 24"/>
                <a:gd name="T10" fmla="*/ 0 w 2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"/>
                <a:gd name="T20" fmla="*/ 23 w 2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">
                  <a:moveTo>
                    <a:pt x="0" y="0"/>
                  </a:moveTo>
                  <a:lnTo>
                    <a:pt x="0" y="12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2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4" name="Freeform 270"/>
            <p:cNvSpPr>
              <a:spLocks/>
            </p:cNvSpPr>
            <p:nvPr/>
          </p:nvSpPr>
          <p:spPr bwMode="auto">
            <a:xfrm>
              <a:off x="1674" y="2466"/>
              <a:ext cx="18" cy="122"/>
            </a:xfrm>
            <a:custGeom>
              <a:avLst/>
              <a:gdLst>
                <a:gd name="T0" fmla="*/ 0 w 36"/>
                <a:gd name="T1" fmla="*/ 0 h 246"/>
                <a:gd name="T2" fmla="*/ 0 w 36"/>
                <a:gd name="T3" fmla="*/ 0 h 246"/>
                <a:gd name="T4" fmla="*/ 1 w 36"/>
                <a:gd name="T5" fmla="*/ 0 h 246"/>
                <a:gd name="T6" fmla="*/ 1 w 36"/>
                <a:gd name="T7" fmla="*/ 0 h 246"/>
                <a:gd name="T8" fmla="*/ 1 w 36"/>
                <a:gd name="T9" fmla="*/ 0 h 246"/>
                <a:gd name="T10" fmla="*/ 0 w 36"/>
                <a:gd name="T11" fmla="*/ 0 h 246"/>
                <a:gd name="T12" fmla="*/ 1 w 36"/>
                <a:gd name="T13" fmla="*/ 0 h 246"/>
                <a:gd name="T14" fmla="*/ 1 w 36"/>
                <a:gd name="T15" fmla="*/ 0 h 246"/>
                <a:gd name="T16" fmla="*/ 1 w 36"/>
                <a:gd name="T17" fmla="*/ 0 h 246"/>
                <a:gd name="T18" fmla="*/ 1 w 36"/>
                <a:gd name="T19" fmla="*/ 0 h 246"/>
                <a:gd name="T20" fmla="*/ 1 w 36"/>
                <a:gd name="T21" fmla="*/ 0 h 246"/>
                <a:gd name="T22" fmla="*/ 1 w 36"/>
                <a:gd name="T23" fmla="*/ 0 h 246"/>
                <a:gd name="T24" fmla="*/ 1 w 36"/>
                <a:gd name="T25" fmla="*/ 0 h 246"/>
                <a:gd name="T26" fmla="*/ 1 w 36"/>
                <a:gd name="T27" fmla="*/ 0 h 246"/>
                <a:gd name="T28" fmla="*/ 1 w 36"/>
                <a:gd name="T29" fmla="*/ 0 h 246"/>
                <a:gd name="T30" fmla="*/ 0 w 36"/>
                <a:gd name="T31" fmla="*/ 0 h 246"/>
                <a:gd name="T32" fmla="*/ 0 w 36"/>
                <a:gd name="T33" fmla="*/ 0 h 246"/>
                <a:gd name="T34" fmla="*/ 0 w 36"/>
                <a:gd name="T35" fmla="*/ 0 h 2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46"/>
                <a:gd name="T56" fmla="*/ 36 w 36"/>
                <a:gd name="T57" fmla="*/ 246 h 2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46">
                  <a:moveTo>
                    <a:pt x="0" y="12"/>
                  </a:moveTo>
                  <a:lnTo>
                    <a:pt x="0" y="12"/>
                  </a:lnTo>
                  <a:lnTo>
                    <a:pt x="12" y="59"/>
                  </a:lnTo>
                  <a:lnTo>
                    <a:pt x="12" y="117"/>
                  </a:lnTo>
                  <a:lnTo>
                    <a:pt x="12" y="187"/>
                  </a:lnTo>
                  <a:lnTo>
                    <a:pt x="0" y="234"/>
                  </a:lnTo>
                  <a:lnTo>
                    <a:pt x="23" y="246"/>
                  </a:lnTo>
                  <a:lnTo>
                    <a:pt x="36" y="187"/>
                  </a:lnTo>
                  <a:lnTo>
                    <a:pt x="36" y="117"/>
                  </a:lnTo>
                  <a:lnTo>
                    <a:pt x="36" y="5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5" name="Freeform 271"/>
            <p:cNvSpPr>
              <a:spLocks/>
            </p:cNvSpPr>
            <p:nvPr/>
          </p:nvSpPr>
          <p:spPr bwMode="auto">
            <a:xfrm>
              <a:off x="1615" y="2366"/>
              <a:ext cx="71" cy="105"/>
            </a:xfrm>
            <a:custGeom>
              <a:avLst/>
              <a:gdLst>
                <a:gd name="T0" fmla="*/ 1 w 140"/>
                <a:gd name="T1" fmla="*/ 0 h 211"/>
                <a:gd name="T2" fmla="*/ 0 w 140"/>
                <a:gd name="T3" fmla="*/ 0 h 211"/>
                <a:gd name="T4" fmla="*/ 1 w 140"/>
                <a:gd name="T5" fmla="*/ 0 h 211"/>
                <a:gd name="T6" fmla="*/ 1 w 140"/>
                <a:gd name="T7" fmla="*/ 0 h 211"/>
                <a:gd name="T8" fmla="*/ 1 w 140"/>
                <a:gd name="T9" fmla="*/ 0 h 211"/>
                <a:gd name="T10" fmla="*/ 1 w 140"/>
                <a:gd name="T11" fmla="*/ 0 h 211"/>
                <a:gd name="T12" fmla="*/ 1 w 140"/>
                <a:gd name="T13" fmla="*/ 0 h 211"/>
                <a:gd name="T14" fmla="*/ 1 w 140"/>
                <a:gd name="T15" fmla="*/ 0 h 211"/>
                <a:gd name="T16" fmla="*/ 1 w 140"/>
                <a:gd name="T17" fmla="*/ 0 h 211"/>
                <a:gd name="T18" fmla="*/ 1 w 140"/>
                <a:gd name="T19" fmla="*/ 0 h 211"/>
                <a:gd name="T20" fmla="*/ 1 w 140"/>
                <a:gd name="T21" fmla="*/ 0 h 211"/>
                <a:gd name="T22" fmla="*/ 1 w 140"/>
                <a:gd name="T23" fmla="*/ 0 h 211"/>
                <a:gd name="T24" fmla="*/ 1 w 140"/>
                <a:gd name="T25" fmla="*/ 0 h 211"/>
                <a:gd name="T26" fmla="*/ 1 w 140"/>
                <a:gd name="T27" fmla="*/ 0 h 211"/>
                <a:gd name="T28" fmla="*/ 1 w 140"/>
                <a:gd name="T29" fmla="*/ 0 h 211"/>
                <a:gd name="T30" fmla="*/ 1 w 140"/>
                <a:gd name="T31" fmla="*/ 0 h 211"/>
                <a:gd name="T32" fmla="*/ 1 w 140"/>
                <a:gd name="T33" fmla="*/ 0 h 211"/>
                <a:gd name="T34" fmla="*/ 1 w 140"/>
                <a:gd name="T35" fmla="*/ 0 h 211"/>
                <a:gd name="T36" fmla="*/ 1 w 140"/>
                <a:gd name="T37" fmla="*/ 0 h 211"/>
                <a:gd name="T38" fmla="*/ 1 w 140"/>
                <a:gd name="T39" fmla="*/ 0 h 211"/>
                <a:gd name="T40" fmla="*/ 1 w 140"/>
                <a:gd name="T41" fmla="*/ 0 h 211"/>
                <a:gd name="T42" fmla="*/ 1 w 140"/>
                <a:gd name="T43" fmla="*/ 0 h 211"/>
                <a:gd name="T44" fmla="*/ 0 w 140"/>
                <a:gd name="T45" fmla="*/ 0 h 211"/>
                <a:gd name="T46" fmla="*/ 0 w 140"/>
                <a:gd name="T47" fmla="*/ 0 h 211"/>
                <a:gd name="T48" fmla="*/ 0 w 140"/>
                <a:gd name="T49" fmla="*/ 0 h 211"/>
                <a:gd name="T50" fmla="*/ 1 w 140"/>
                <a:gd name="T51" fmla="*/ 0 h 2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0"/>
                <a:gd name="T79" fmla="*/ 0 h 211"/>
                <a:gd name="T80" fmla="*/ 140 w 140"/>
                <a:gd name="T81" fmla="*/ 211 h 2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0" h="211">
                  <a:moveTo>
                    <a:pt x="12" y="23"/>
                  </a:moveTo>
                  <a:lnTo>
                    <a:pt x="0" y="12"/>
                  </a:lnTo>
                  <a:lnTo>
                    <a:pt x="23" y="35"/>
                  </a:lnTo>
                  <a:lnTo>
                    <a:pt x="34" y="59"/>
                  </a:lnTo>
                  <a:lnTo>
                    <a:pt x="47" y="70"/>
                  </a:lnTo>
                  <a:lnTo>
                    <a:pt x="58" y="94"/>
                  </a:lnTo>
                  <a:lnTo>
                    <a:pt x="82" y="129"/>
                  </a:lnTo>
                  <a:lnTo>
                    <a:pt x="93" y="152"/>
                  </a:lnTo>
                  <a:lnTo>
                    <a:pt x="105" y="176"/>
                  </a:lnTo>
                  <a:lnTo>
                    <a:pt x="117" y="211"/>
                  </a:lnTo>
                  <a:lnTo>
                    <a:pt x="140" y="199"/>
                  </a:lnTo>
                  <a:lnTo>
                    <a:pt x="129" y="176"/>
                  </a:lnTo>
                  <a:lnTo>
                    <a:pt x="117" y="141"/>
                  </a:lnTo>
                  <a:lnTo>
                    <a:pt x="93" y="117"/>
                  </a:lnTo>
                  <a:lnTo>
                    <a:pt x="82" y="94"/>
                  </a:lnTo>
                  <a:lnTo>
                    <a:pt x="70" y="59"/>
                  </a:lnTo>
                  <a:lnTo>
                    <a:pt x="58" y="35"/>
                  </a:lnTo>
                  <a:lnTo>
                    <a:pt x="34" y="23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6" name="Freeform 272"/>
            <p:cNvSpPr>
              <a:spLocks/>
            </p:cNvSpPr>
            <p:nvPr/>
          </p:nvSpPr>
          <p:spPr bwMode="auto">
            <a:xfrm>
              <a:off x="1481" y="2366"/>
              <a:ext cx="141" cy="52"/>
            </a:xfrm>
            <a:custGeom>
              <a:avLst/>
              <a:gdLst>
                <a:gd name="T0" fmla="*/ 1 w 281"/>
                <a:gd name="T1" fmla="*/ 0 h 105"/>
                <a:gd name="T2" fmla="*/ 1 w 281"/>
                <a:gd name="T3" fmla="*/ 0 h 105"/>
                <a:gd name="T4" fmla="*/ 1 w 281"/>
                <a:gd name="T5" fmla="*/ 0 h 105"/>
                <a:gd name="T6" fmla="*/ 1 w 281"/>
                <a:gd name="T7" fmla="*/ 0 h 105"/>
                <a:gd name="T8" fmla="*/ 1 w 281"/>
                <a:gd name="T9" fmla="*/ 0 h 105"/>
                <a:gd name="T10" fmla="*/ 1 w 281"/>
                <a:gd name="T11" fmla="*/ 0 h 105"/>
                <a:gd name="T12" fmla="*/ 1 w 281"/>
                <a:gd name="T13" fmla="*/ 0 h 105"/>
                <a:gd name="T14" fmla="*/ 1 w 281"/>
                <a:gd name="T15" fmla="*/ 0 h 105"/>
                <a:gd name="T16" fmla="*/ 1 w 281"/>
                <a:gd name="T17" fmla="*/ 0 h 105"/>
                <a:gd name="T18" fmla="*/ 1 w 281"/>
                <a:gd name="T19" fmla="*/ 0 h 105"/>
                <a:gd name="T20" fmla="*/ 1 w 281"/>
                <a:gd name="T21" fmla="*/ 0 h 105"/>
                <a:gd name="T22" fmla="*/ 1 w 281"/>
                <a:gd name="T23" fmla="*/ 0 h 105"/>
                <a:gd name="T24" fmla="*/ 1 w 281"/>
                <a:gd name="T25" fmla="*/ 0 h 105"/>
                <a:gd name="T26" fmla="*/ 1 w 281"/>
                <a:gd name="T27" fmla="*/ 0 h 105"/>
                <a:gd name="T28" fmla="*/ 1 w 281"/>
                <a:gd name="T29" fmla="*/ 0 h 105"/>
                <a:gd name="T30" fmla="*/ 1 w 281"/>
                <a:gd name="T31" fmla="*/ 0 h 105"/>
                <a:gd name="T32" fmla="*/ 1 w 281"/>
                <a:gd name="T33" fmla="*/ 0 h 105"/>
                <a:gd name="T34" fmla="*/ 1 w 281"/>
                <a:gd name="T35" fmla="*/ 0 h 105"/>
                <a:gd name="T36" fmla="*/ 1 w 281"/>
                <a:gd name="T37" fmla="*/ 0 h 105"/>
                <a:gd name="T38" fmla="*/ 1 w 281"/>
                <a:gd name="T39" fmla="*/ 0 h 105"/>
                <a:gd name="T40" fmla="*/ 1 w 281"/>
                <a:gd name="T41" fmla="*/ 0 h 105"/>
                <a:gd name="T42" fmla="*/ 1 w 281"/>
                <a:gd name="T43" fmla="*/ 0 h 105"/>
                <a:gd name="T44" fmla="*/ 1 w 281"/>
                <a:gd name="T45" fmla="*/ 0 h 105"/>
                <a:gd name="T46" fmla="*/ 1 w 281"/>
                <a:gd name="T47" fmla="*/ 0 h 105"/>
                <a:gd name="T48" fmla="*/ 1 w 281"/>
                <a:gd name="T49" fmla="*/ 0 h 105"/>
                <a:gd name="T50" fmla="*/ 1 w 281"/>
                <a:gd name="T51" fmla="*/ 0 h 105"/>
                <a:gd name="T52" fmla="*/ 1 w 281"/>
                <a:gd name="T53" fmla="*/ 0 h 105"/>
                <a:gd name="T54" fmla="*/ 1 w 281"/>
                <a:gd name="T55" fmla="*/ 0 h 105"/>
                <a:gd name="T56" fmla="*/ 1 w 281"/>
                <a:gd name="T57" fmla="*/ 0 h 105"/>
                <a:gd name="T58" fmla="*/ 1 w 281"/>
                <a:gd name="T59" fmla="*/ 0 h 105"/>
                <a:gd name="T60" fmla="*/ 1 w 281"/>
                <a:gd name="T61" fmla="*/ 0 h 105"/>
                <a:gd name="T62" fmla="*/ 1 w 281"/>
                <a:gd name="T63" fmla="*/ 0 h 105"/>
                <a:gd name="T64" fmla="*/ 1 w 281"/>
                <a:gd name="T65" fmla="*/ 0 h 105"/>
                <a:gd name="T66" fmla="*/ 0 w 281"/>
                <a:gd name="T67" fmla="*/ 0 h 105"/>
                <a:gd name="T68" fmla="*/ 1 w 281"/>
                <a:gd name="T69" fmla="*/ 0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1"/>
                <a:gd name="T106" fmla="*/ 0 h 105"/>
                <a:gd name="T107" fmla="*/ 281 w 281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1" h="105">
                  <a:moveTo>
                    <a:pt x="11" y="105"/>
                  </a:moveTo>
                  <a:lnTo>
                    <a:pt x="22" y="94"/>
                  </a:lnTo>
                  <a:lnTo>
                    <a:pt x="35" y="81"/>
                  </a:lnTo>
                  <a:lnTo>
                    <a:pt x="46" y="81"/>
                  </a:lnTo>
                  <a:lnTo>
                    <a:pt x="70" y="70"/>
                  </a:lnTo>
                  <a:lnTo>
                    <a:pt x="81" y="59"/>
                  </a:lnTo>
                  <a:lnTo>
                    <a:pt x="93" y="59"/>
                  </a:lnTo>
                  <a:lnTo>
                    <a:pt x="117" y="46"/>
                  </a:lnTo>
                  <a:lnTo>
                    <a:pt x="128" y="46"/>
                  </a:lnTo>
                  <a:lnTo>
                    <a:pt x="152" y="35"/>
                  </a:lnTo>
                  <a:lnTo>
                    <a:pt x="175" y="35"/>
                  </a:lnTo>
                  <a:lnTo>
                    <a:pt x="187" y="35"/>
                  </a:lnTo>
                  <a:lnTo>
                    <a:pt x="210" y="23"/>
                  </a:lnTo>
                  <a:lnTo>
                    <a:pt x="221" y="23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81" y="23"/>
                  </a:lnTo>
                  <a:lnTo>
                    <a:pt x="281" y="0"/>
                  </a:lnTo>
                  <a:lnTo>
                    <a:pt x="257" y="0"/>
                  </a:lnTo>
                  <a:lnTo>
                    <a:pt x="245" y="0"/>
                  </a:lnTo>
                  <a:lnTo>
                    <a:pt x="221" y="0"/>
                  </a:lnTo>
                  <a:lnTo>
                    <a:pt x="199" y="0"/>
                  </a:lnTo>
                  <a:lnTo>
                    <a:pt x="187" y="0"/>
                  </a:lnTo>
                  <a:lnTo>
                    <a:pt x="163" y="12"/>
                  </a:lnTo>
                  <a:lnTo>
                    <a:pt x="152" y="12"/>
                  </a:lnTo>
                  <a:lnTo>
                    <a:pt x="128" y="23"/>
                  </a:lnTo>
                  <a:lnTo>
                    <a:pt x="104" y="23"/>
                  </a:lnTo>
                  <a:lnTo>
                    <a:pt x="93" y="35"/>
                  </a:lnTo>
                  <a:lnTo>
                    <a:pt x="70" y="46"/>
                  </a:lnTo>
                  <a:lnTo>
                    <a:pt x="58" y="46"/>
                  </a:lnTo>
                  <a:lnTo>
                    <a:pt x="46" y="59"/>
                  </a:lnTo>
                  <a:lnTo>
                    <a:pt x="22" y="59"/>
                  </a:lnTo>
                  <a:lnTo>
                    <a:pt x="11" y="70"/>
                  </a:lnTo>
                  <a:lnTo>
                    <a:pt x="0" y="81"/>
                  </a:lnTo>
                  <a:lnTo>
                    <a:pt x="11" y="10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7" name="Freeform 273"/>
            <p:cNvSpPr>
              <a:spLocks/>
            </p:cNvSpPr>
            <p:nvPr/>
          </p:nvSpPr>
          <p:spPr bwMode="auto">
            <a:xfrm>
              <a:off x="1615" y="2366"/>
              <a:ext cx="12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0 h 23"/>
                <a:gd name="T6" fmla="*/ 1 w 23"/>
                <a:gd name="T7" fmla="*/ 0 h 23"/>
                <a:gd name="T8" fmla="*/ 1 w 23"/>
                <a:gd name="T9" fmla="*/ 0 h 23"/>
                <a:gd name="T10" fmla="*/ 0 w 2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0" y="0"/>
                  </a:moveTo>
                  <a:lnTo>
                    <a:pt x="0" y="12"/>
                  </a:lnTo>
                  <a:lnTo>
                    <a:pt x="12" y="23"/>
                  </a:ln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8" name="Freeform 274"/>
            <p:cNvSpPr>
              <a:spLocks/>
            </p:cNvSpPr>
            <p:nvPr/>
          </p:nvSpPr>
          <p:spPr bwMode="auto">
            <a:xfrm>
              <a:off x="1780" y="2372"/>
              <a:ext cx="5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9" name="Freeform 275"/>
            <p:cNvSpPr>
              <a:spLocks/>
            </p:cNvSpPr>
            <p:nvPr/>
          </p:nvSpPr>
          <p:spPr bwMode="auto">
            <a:xfrm>
              <a:off x="1651" y="2260"/>
              <a:ext cx="134" cy="117"/>
            </a:xfrm>
            <a:custGeom>
              <a:avLst/>
              <a:gdLst>
                <a:gd name="T0" fmla="*/ 0 w 269"/>
                <a:gd name="T1" fmla="*/ 1 h 234"/>
                <a:gd name="T2" fmla="*/ 0 w 269"/>
                <a:gd name="T3" fmla="*/ 1 h 234"/>
                <a:gd name="T4" fmla="*/ 0 w 269"/>
                <a:gd name="T5" fmla="*/ 1 h 234"/>
                <a:gd name="T6" fmla="*/ 0 w 269"/>
                <a:gd name="T7" fmla="*/ 1 h 234"/>
                <a:gd name="T8" fmla="*/ 0 w 269"/>
                <a:gd name="T9" fmla="*/ 1 h 234"/>
                <a:gd name="T10" fmla="*/ 0 w 269"/>
                <a:gd name="T11" fmla="*/ 1 h 234"/>
                <a:gd name="T12" fmla="*/ 0 w 269"/>
                <a:gd name="T13" fmla="*/ 1 h 234"/>
                <a:gd name="T14" fmla="*/ 0 w 269"/>
                <a:gd name="T15" fmla="*/ 1 h 234"/>
                <a:gd name="T16" fmla="*/ 0 w 269"/>
                <a:gd name="T17" fmla="*/ 1 h 234"/>
                <a:gd name="T18" fmla="*/ 0 w 269"/>
                <a:gd name="T19" fmla="*/ 1 h 234"/>
                <a:gd name="T20" fmla="*/ 0 w 269"/>
                <a:gd name="T21" fmla="*/ 1 h 234"/>
                <a:gd name="T22" fmla="*/ 0 w 269"/>
                <a:gd name="T23" fmla="*/ 1 h 234"/>
                <a:gd name="T24" fmla="*/ 0 w 269"/>
                <a:gd name="T25" fmla="*/ 1 h 234"/>
                <a:gd name="T26" fmla="*/ 0 w 269"/>
                <a:gd name="T27" fmla="*/ 1 h 234"/>
                <a:gd name="T28" fmla="*/ 0 w 269"/>
                <a:gd name="T29" fmla="*/ 1 h 234"/>
                <a:gd name="T30" fmla="*/ 0 w 269"/>
                <a:gd name="T31" fmla="*/ 1 h 234"/>
                <a:gd name="T32" fmla="*/ 0 w 269"/>
                <a:gd name="T33" fmla="*/ 1 h 234"/>
                <a:gd name="T34" fmla="*/ 0 w 269"/>
                <a:gd name="T35" fmla="*/ 1 h 234"/>
                <a:gd name="T36" fmla="*/ 0 w 269"/>
                <a:gd name="T37" fmla="*/ 1 h 234"/>
                <a:gd name="T38" fmla="*/ 0 w 269"/>
                <a:gd name="T39" fmla="*/ 1 h 234"/>
                <a:gd name="T40" fmla="*/ 0 w 269"/>
                <a:gd name="T41" fmla="*/ 1 h 234"/>
                <a:gd name="T42" fmla="*/ 0 w 269"/>
                <a:gd name="T43" fmla="*/ 1 h 234"/>
                <a:gd name="T44" fmla="*/ 0 w 269"/>
                <a:gd name="T45" fmla="*/ 1 h 234"/>
                <a:gd name="T46" fmla="*/ 0 w 269"/>
                <a:gd name="T47" fmla="*/ 1 h 234"/>
                <a:gd name="T48" fmla="*/ 0 w 269"/>
                <a:gd name="T49" fmla="*/ 1 h 234"/>
                <a:gd name="T50" fmla="*/ 0 w 269"/>
                <a:gd name="T51" fmla="*/ 1 h 234"/>
                <a:gd name="T52" fmla="*/ 0 w 269"/>
                <a:gd name="T53" fmla="*/ 1 h 234"/>
                <a:gd name="T54" fmla="*/ 0 w 269"/>
                <a:gd name="T55" fmla="*/ 1 h 234"/>
                <a:gd name="T56" fmla="*/ 0 w 269"/>
                <a:gd name="T57" fmla="*/ 1 h 234"/>
                <a:gd name="T58" fmla="*/ 0 w 269"/>
                <a:gd name="T59" fmla="*/ 1 h 234"/>
                <a:gd name="T60" fmla="*/ 0 w 269"/>
                <a:gd name="T61" fmla="*/ 1 h 234"/>
                <a:gd name="T62" fmla="*/ 0 w 269"/>
                <a:gd name="T63" fmla="*/ 1 h 234"/>
                <a:gd name="T64" fmla="*/ 0 w 269"/>
                <a:gd name="T65" fmla="*/ 1 h 234"/>
                <a:gd name="T66" fmla="*/ 0 w 269"/>
                <a:gd name="T67" fmla="*/ 0 h 234"/>
                <a:gd name="T68" fmla="*/ 0 w 269"/>
                <a:gd name="T69" fmla="*/ 0 h 234"/>
                <a:gd name="T70" fmla="*/ 0 w 269"/>
                <a:gd name="T71" fmla="*/ 0 h 234"/>
                <a:gd name="T72" fmla="*/ 0 w 269"/>
                <a:gd name="T73" fmla="*/ 0 h 234"/>
                <a:gd name="T74" fmla="*/ 0 w 269"/>
                <a:gd name="T75" fmla="*/ 0 h 234"/>
                <a:gd name="T76" fmla="*/ 0 w 269"/>
                <a:gd name="T77" fmla="*/ 0 h 234"/>
                <a:gd name="T78" fmla="*/ 0 w 269"/>
                <a:gd name="T79" fmla="*/ 1 h 234"/>
                <a:gd name="T80" fmla="*/ 0 w 269"/>
                <a:gd name="T81" fmla="*/ 1 h 234"/>
                <a:gd name="T82" fmla="*/ 0 w 269"/>
                <a:gd name="T83" fmla="*/ 1 h 2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9"/>
                <a:gd name="T127" fmla="*/ 0 h 234"/>
                <a:gd name="T128" fmla="*/ 269 w 269"/>
                <a:gd name="T129" fmla="*/ 234 h 2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9" h="234">
                  <a:moveTo>
                    <a:pt x="12" y="23"/>
                  </a:moveTo>
                  <a:lnTo>
                    <a:pt x="12" y="23"/>
                  </a:lnTo>
                  <a:lnTo>
                    <a:pt x="23" y="23"/>
                  </a:lnTo>
                  <a:lnTo>
                    <a:pt x="35" y="35"/>
                  </a:lnTo>
                  <a:lnTo>
                    <a:pt x="59" y="47"/>
                  </a:lnTo>
                  <a:lnTo>
                    <a:pt x="70" y="58"/>
                  </a:lnTo>
                  <a:lnTo>
                    <a:pt x="94" y="58"/>
                  </a:lnTo>
                  <a:lnTo>
                    <a:pt x="105" y="82"/>
                  </a:lnTo>
                  <a:lnTo>
                    <a:pt x="129" y="93"/>
                  </a:lnTo>
                  <a:lnTo>
                    <a:pt x="141" y="106"/>
                  </a:lnTo>
                  <a:lnTo>
                    <a:pt x="164" y="117"/>
                  </a:lnTo>
                  <a:lnTo>
                    <a:pt x="176" y="140"/>
                  </a:lnTo>
                  <a:lnTo>
                    <a:pt x="187" y="152"/>
                  </a:lnTo>
                  <a:lnTo>
                    <a:pt x="211" y="164"/>
                  </a:lnTo>
                  <a:lnTo>
                    <a:pt x="223" y="188"/>
                  </a:lnTo>
                  <a:lnTo>
                    <a:pt x="234" y="199"/>
                  </a:lnTo>
                  <a:lnTo>
                    <a:pt x="246" y="211"/>
                  </a:lnTo>
                  <a:lnTo>
                    <a:pt x="258" y="234"/>
                  </a:lnTo>
                  <a:lnTo>
                    <a:pt x="269" y="223"/>
                  </a:lnTo>
                  <a:lnTo>
                    <a:pt x="258" y="199"/>
                  </a:lnTo>
                  <a:lnTo>
                    <a:pt x="258" y="188"/>
                  </a:lnTo>
                  <a:lnTo>
                    <a:pt x="234" y="164"/>
                  </a:lnTo>
                  <a:lnTo>
                    <a:pt x="223" y="152"/>
                  </a:lnTo>
                  <a:lnTo>
                    <a:pt x="211" y="140"/>
                  </a:lnTo>
                  <a:lnTo>
                    <a:pt x="187" y="117"/>
                  </a:lnTo>
                  <a:lnTo>
                    <a:pt x="176" y="106"/>
                  </a:lnTo>
                  <a:lnTo>
                    <a:pt x="164" y="82"/>
                  </a:lnTo>
                  <a:lnTo>
                    <a:pt x="141" y="71"/>
                  </a:lnTo>
                  <a:lnTo>
                    <a:pt x="117" y="58"/>
                  </a:lnTo>
                  <a:lnTo>
                    <a:pt x="105" y="47"/>
                  </a:lnTo>
                  <a:lnTo>
                    <a:pt x="83" y="35"/>
                  </a:lnTo>
                  <a:lnTo>
                    <a:pt x="70" y="23"/>
                  </a:lnTo>
                  <a:lnTo>
                    <a:pt x="47" y="11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0" name="Freeform 276"/>
            <p:cNvSpPr>
              <a:spLocks/>
            </p:cNvSpPr>
            <p:nvPr/>
          </p:nvSpPr>
          <p:spPr bwMode="auto">
            <a:xfrm>
              <a:off x="1516" y="2260"/>
              <a:ext cx="140" cy="47"/>
            </a:xfrm>
            <a:custGeom>
              <a:avLst/>
              <a:gdLst>
                <a:gd name="T0" fmla="*/ 0 w 281"/>
                <a:gd name="T1" fmla="*/ 1 h 93"/>
                <a:gd name="T2" fmla="*/ 0 w 281"/>
                <a:gd name="T3" fmla="*/ 1 h 93"/>
                <a:gd name="T4" fmla="*/ 0 w 281"/>
                <a:gd name="T5" fmla="*/ 1 h 93"/>
                <a:gd name="T6" fmla="*/ 0 w 281"/>
                <a:gd name="T7" fmla="*/ 1 h 93"/>
                <a:gd name="T8" fmla="*/ 0 w 281"/>
                <a:gd name="T9" fmla="*/ 1 h 93"/>
                <a:gd name="T10" fmla="*/ 0 w 281"/>
                <a:gd name="T11" fmla="*/ 1 h 93"/>
                <a:gd name="T12" fmla="*/ 0 w 281"/>
                <a:gd name="T13" fmla="*/ 1 h 93"/>
                <a:gd name="T14" fmla="*/ 0 w 281"/>
                <a:gd name="T15" fmla="*/ 1 h 93"/>
                <a:gd name="T16" fmla="*/ 0 w 281"/>
                <a:gd name="T17" fmla="*/ 1 h 93"/>
                <a:gd name="T18" fmla="*/ 0 w 281"/>
                <a:gd name="T19" fmla="*/ 1 h 93"/>
                <a:gd name="T20" fmla="*/ 0 w 281"/>
                <a:gd name="T21" fmla="*/ 1 h 93"/>
                <a:gd name="T22" fmla="*/ 0 w 281"/>
                <a:gd name="T23" fmla="*/ 1 h 93"/>
                <a:gd name="T24" fmla="*/ 0 w 281"/>
                <a:gd name="T25" fmla="*/ 1 h 93"/>
                <a:gd name="T26" fmla="*/ 0 w 281"/>
                <a:gd name="T27" fmla="*/ 1 h 93"/>
                <a:gd name="T28" fmla="*/ 0 w 281"/>
                <a:gd name="T29" fmla="*/ 1 h 93"/>
                <a:gd name="T30" fmla="*/ 0 w 281"/>
                <a:gd name="T31" fmla="*/ 1 h 93"/>
                <a:gd name="T32" fmla="*/ 0 w 281"/>
                <a:gd name="T33" fmla="*/ 1 h 93"/>
                <a:gd name="T34" fmla="*/ 0 w 281"/>
                <a:gd name="T35" fmla="*/ 0 h 93"/>
                <a:gd name="T36" fmla="*/ 0 w 281"/>
                <a:gd name="T37" fmla="*/ 0 h 93"/>
                <a:gd name="T38" fmla="*/ 0 w 281"/>
                <a:gd name="T39" fmla="*/ 0 h 93"/>
                <a:gd name="T40" fmla="*/ 0 w 281"/>
                <a:gd name="T41" fmla="*/ 0 h 93"/>
                <a:gd name="T42" fmla="*/ 0 w 281"/>
                <a:gd name="T43" fmla="*/ 0 h 93"/>
                <a:gd name="T44" fmla="*/ 0 w 281"/>
                <a:gd name="T45" fmla="*/ 0 h 93"/>
                <a:gd name="T46" fmla="*/ 0 w 281"/>
                <a:gd name="T47" fmla="*/ 1 h 93"/>
                <a:gd name="T48" fmla="*/ 0 w 281"/>
                <a:gd name="T49" fmla="*/ 1 h 93"/>
                <a:gd name="T50" fmla="*/ 0 w 281"/>
                <a:gd name="T51" fmla="*/ 1 h 93"/>
                <a:gd name="T52" fmla="*/ 0 w 281"/>
                <a:gd name="T53" fmla="*/ 1 h 93"/>
                <a:gd name="T54" fmla="*/ 0 w 281"/>
                <a:gd name="T55" fmla="*/ 1 h 93"/>
                <a:gd name="T56" fmla="*/ 0 w 281"/>
                <a:gd name="T57" fmla="*/ 1 h 93"/>
                <a:gd name="T58" fmla="*/ 0 w 281"/>
                <a:gd name="T59" fmla="*/ 1 h 93"/>
                <a:gd name="T60" fmla="*/ 0 w 281"/>
                <a:gd name="T61" fmla="*/ 1 h 93"/>
                <a:gd name="T62" fmla="*/ 0 w 281"/>
                <a:gd name="T63" fmla="*/ 1 h 93"/>
                <a:gd name="T64" fmla="*/ 0 w 281"/>
                <a:gd name="T65" fmla="*/ 1 h 93"/>
                <a:gd name="T66" fmla="*/ 0 w 281"/>
                <a:gd name="T67" fmla="*/ 1 h 93"/>
                <a:gd name="T68" fmla="*/ 0 w 281"/>
                <a:gd name="T69" fmla="*/ 1 h 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1"/>
                <a:gd name="T106" fmla="*/ 0 h 93"/>
                <a:gd name="T107" fmla="*/ 281 w 281"/>
                <a:gd name="T108" fmla="*/ 93 h 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1" h="93">
                  <a:moveTo>
                    <a:pt x="11" y="93"/>
                  </a:moveTo>
                  <a:lnTo>
                    <a:pt x="23" y="82"/>
                  </a:lnTo>
                  <a:lnTo>
                    <a:pt x="34" y="82"/>
                  </a:lnTo>
                  <a:lnTo>
                    <a:pt x="47" y="71"/>
                  </a:lnTo>
                  <a:lnTo>
                    <a:pt x="58" y="71"/>
                  </a:lnTo>
                  <a:lnTo>
                    <a:pt x="82" y="58"/>
                  </a:lnTo>
                  <a:lnTo>
                    <a:pt x="93" y="58"/>
                  </a:lnTo>
                  <a:lnTo>
                    <a:pt x="105" y="47"/>
                  </a:lnTo>
                  <a:lnTo>
                    <a:pt x="129" y="47"/>
                  </a:lnTo>
                  <a:lnTo>
                    <a:pt x="140" y="35"/>
                  </a:lnTo>
                  <a:lnTo>
                    <a:pt x="164" y="35"/>
                  </a:lnTo>
                  <a:lnTo>
                    <a:pt x="187" y="35"/>
                  </a:lnTo>
                  <a:lnTo>
                    <a:pt x="199" y="23"/>
                  </a:lnTo>
                  <a:lnTo>
                    <a:pt x="222" y="23"/>
                  </a:lnTo>
                  <a:lnTo>
                    <a:pt x="233" y="23"/>
                  </a:lnTo>
                  <a:lnTo>
                    <a:pt x="257" y="23"/>
                  </a:lnTo>
                  <a:lnTo>
                    <a:pt x="281" y="23"/>
                  </a:lnTo>
                  <a:lnTo>
                    <a:pt x="281" y="0"/>
                  </a:lnTo>
                  <a:lnTo>
                    <a:pt x="257" y="0"/>
                  </a:lnTo>
                  <a:lnTo>
                    <a:pt x="233" y="0"/>
                  </a:lnTo>
                  <a:lnTo>
                    <a:pt x="222" y="0"/>
                  </a:lnTo>
                  <a:lnTo>
                    <a:pt x="199" y="0"/>
                  </a:lnTo>
                  <a:lnTo>
                    <a:pt x="175" y="0"/>
                  </a:lnTo>
                  <a:lnTo>
                    <a:pt x="151" y="11"/>
                  </a:lnTo>
                  <a:lnTo>
                    <a:pt x="140" y="11"/>
                  </a:lnTo>
                  <a:lnTo>
                    <a:pt x="117" y="23"/>
                  </a:lnTo>
                  <a:lnTo>
                    <a:pt x="105" y="23"/>
                  </a:lnTo>
                  <a:lnTo>
                    <a:pt x="82" y="35"/>
                  </a:lnTo>
                  <a:lnTo>
                    <a:pt x="70" y="35"/>
                  </a:lnTo>
                  <a:lnTo>
                    <a:pt x="47" y="47"/>
                  </a:lnTo>
                  <a:lnTo>
                    <a:pt x="34" y="47"/>
                  </a:lnTo>
                  <a:lnTo>
                    <a:pt x="23" y="58"/>
                  </a:lnTo>
                  <a:lnTo>
                    <a:pt x="11" y="58"/>
                  </a:lnTo>
                  <a:lnTo>
                    <a:pt x="0" y="71"/>
                  </a:lnTo>
                  <a:lnTo>
                    <a:pt x="11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1" name="Freeform 277"/>
            <p:cNvSpPr>
              <a:spLocks/>
            </p:cNvSpPr>
            <p:nvPr/>
          </p:nvSpPr>
          <p:spPr bwMode="auto">
            <a:xfrm>
              <a:off x="1651" y="2260"/>
              <a:ext cx="11" cy="12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 h 23"/>
                <a:gd name="T6" fmla="*/ 0 w 23"/>
                <a:gd name="T7" fmla="*/ 1 h 23"/>
                <a:gd name="T8" fmla="*/ 0 w 23"/>
                <a:gd name="T9" fmla="*/ 1 h 23"/>
                <a:gd name="T10" fmla="*/ 0 w 2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23"/>
                  </a:lnTo>
                  <a:lnTo>
                    <a:pt x="23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2" name="Freeform 278"/>
            <p:cNvSpPr>
              <a:spLocks/>
            </p:cNvSpPr>
            <p:nvPr/>
          </p:nvSpPr>
          <p:spPr bwMode="auto">
            <a:xfrm>
              <a:off x="1692" y="2178"/>
              <a:ext cx="5" cy="12"/>
            </a:xfrm>
            <a:custGeom>
              <a:avLst/>
              <a:gdLst>
                <a:gd name="T0" fmla="*/ 0 w 11"/>
                <a:gd name="T1" fmla="*/ 1 h 23"/>
                <a:gd name="T2" fmla="*/ 0 w 11"/>
                <a:gd name="T3" fmla="*/ 1 h 23"/>
                <a:gd name="T4" fmla="*/ 0 w 11"/>
                <a:gd name="T5" fmla="*/ 1 h 23"/>
                <a:gd name="T6" fmla="*/ 0 w 11"/>
                <a:gd name="T7" fmla="*/ 1 h 23"/>
                <a:gd name="T8" fmla="*/ 0 w 11"/>
                <a:gd name="T9" fmla="*/ 0 h 23"/>
                <a:gd name="T10" fmla="*/ 0 w 11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3"/>
                <a:gd name="T20" fmla="*/ 11 w 1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3">
                  <a:moveTo>
                    <a:pt x="0" y="23"/>
                  </a:moveTo>
                  <a:lnTo>
                    <a:pt x="11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3" name="Freeform 279"/>
            <p:cNvSpPr>
              <a:spLocks/>
            </p:cNvSpPr>
            <p:nvPr/>
          </p:nvSpPr>
          <p:spPr bwMode="auto">
            <a:xfrm>
              <a:off x="1610" y="2178"/>
              <a:ext cx="82" cy="12"/>
            </a:xfrm>
            <a:custGeom>
              <a:avLst/>
              <a:gdLst>
                <a:gd name="T0" fmla="*/ 0 w 165"/>
                <a:gd name="T1" fmla="*/ 1 h 23"/>
                <a:gd name="T2" fmla="*/ 0 w 165"/>
                <a:gd name="T3" fmla="*/ 1 h 23"/>
                <a:gd name="T4" fmla="*/ 0 w 165"/>
                <a:gd name="T5" fmla="*/ 1 h 23"/>
                <a:gd name="T6" fmla="*/ 0 w 165"/>
                <a:gd name="T7" fmla="*/ 1 h 23"/>
                <a:gd name="T8" fmla="*/ 0 w 165"/>
                <a:gd name="T9" fmla="*/ 1 h 23"/>
                <a:gd name="T10" fmla="*/ 0 w 165"/>
                <a:gd name="T11" fmla="*/ 1 h 23"/>
                <a:gd name="T12" fmla="*/ 0 w 165"/>
                <a:gd name="T13" fmla="*/ 1 h 23"/>
                <a:gd name="T14" fmla="*/ 0 w 165"/>
                <a:gd name="T15" fmla="*/ 1 h 23"/>
                <a:gd name="T16" fmla="*/ 0 w 165"/>
                <a:gd name="T17" fmla="*/ 1 h 23"/>
                <a:gd name="T18" fmla="*/ 0 w 165"/>
                <a:gd name="T19" fmla="*/ 1 h 23"/>
                <a:gd name="T20" fmla="*/ 0 w 165"/>
                <a:gd name="T21" fmla="*/ 0 h 23"/>
                <a:gd name="T22" fmla="*/ 0 w 165"/>
                <a:gd name="T23" fmla="*/ 0 h 23"/>
                <a:gd name="T24" fmla="*/ 0 w 165"/>
                <a:gd name="T25" fmla="*/ 0 h 23"/>
                <a:gd name="T26" fmla="*/ 0 w 165"/>
                <a:gd name="T27" fmla="*/ 0 h 23"/>
                <a:gd name="T28" fmla="*/ 0 w 165"/>
                <a:gd name="T29" fmla="*/ 0 h 23"/>
                <a:gd name="T30" fmla="*/ 0 w 165"/>
                <a:gd name="T31" fmla="*/ 0 h 23"/>
                <a:gd name="T32" fmla="*/ 0 w 165"/>
                <a:gd name="T33" fmla="*/ 0 h 23"/>
                <a:gd name="T34" fmla="*/ 0 w 165"/>
                <a:gd name="T35" fmla="*/ 0 h 23"/>
                <a:gd name="T36" fmla="*/ 0 w 165"/>
                <a:gd name="T37" fmla="*/ 0 h 23"/>
                <a:gd name="T38" fmla="*/ 0 w 165"/>
                <a:gd name="T39" fmla="*/ 0 h 23"/>
                <a:gd name="T40" fmla="*/ 0 w 165"/>
                <a:gd name="T41" fmla="*/ 0 h 23"/>
                <a:gd name="T42" fmla="*/ 0 w 165"/>
                <a:gd name="T43" fmla="*/ 1 h 23"/>
                <a:gd name="T44" fmla="*/ 0 w 165"/>
                <a:gd name="T45" fmla="*/ 1 h 23"/>
                <a:gd name="T46" fmla="*/ 0 w 165"/>
                <a:gd name="T47" fmla="*/ 1 h 23"/>
                <a:gd name="T48" fmla="*/ 0 w 165"/>
                <a:gd name="T49" fmla="*/ 1 h 23"/>
                <a:gd name="T50" fmla="*/ 0 w 165"/>
                <a:gd name="T51" fmla="*/ 1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23"/>
                <a:gd name="T80" fmla="*/ 165 w 165"/>
                <a:gd name="T81" fmla="*/ 23 h 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23">
                  <a:moveTo>
                    <a:pt x="12" y="23"/>
                  </a:moveTo>
                  <a:lnTo>
                    <a:pt x="12" y="23"/>
                  </a:lnTo>
                  <a:lnTo>
                    <a:pt x="35" y="23"/>
                  </a:lnTo>
                  <a:lnTo>
                    <a:pt x="46" y="23"/>
                  </a:lnTo>
                  <a:lnTo>
                    <a:pt x="70" y="23"/>
                  </a:lnTo>
                  <a:lnTo>
                    <a:pt x="94" y="23"/>
                  </a:lnTo>
                  <a:lnTo>
                    <a:pt x="105" y="23"/>
                  </a:lnTo>
                  <a:lnTo>
                    <a:pt x="129" y="23"/>
                  </a:lnTo>
                  <a:lnTo>
                    <a:pt x="141" y="23"/>
                  </a:lnTo>
                  <a:lnTo>
                    <a:pt x="165" y="23"/>
                  </a:lnTo>
                  <a:lnTo>
                    <a:pt x="165" y="0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4" name="Freeform 280"/>
            <p:cNvSpPr>
              <a:spLocks/>
            </p:cNvSpPr>
            <p:nvPr/>
          </p:nvSpPr>
          <p:spPr bwMode="auto">
            <a:xfrm>
              <a:off x="1504" y="2178"/>
              <a:ext cx="111" cy="77"/>
            </a:xfrm>
            <a:custGeom>
              <a:avLst/>
              <a:gdLst>
                <a:gd name="T0" fmla="*/ 0 w 223"/>
                <a:gd name="T1" fmla="*/ 1 h 153"/>
                <a:gd name="T2" fmla="*/ 0 w 223"/>
                <a:gd name="T3" fmla="*/ 1 h 153"/>
                <a:gd name="T4" fmla="*/ 0 w 223"/>
                <a:gd name="T5" fmla="*/ 1 h 153"/>
                <a:gd name="T6" fmla="*/ 0 w 223"/>
                <a:gd name="T7" fmla="*/ 1 h 153"/>
                <a:gd name="T8" fmla="*/ 0 w 223"/>
                <a:gd name="T9" fmla="*/ 1 h 153"/>
                <a:gd name="T10" fmla="*/ 0 w 223"/>
                <a:gd name="T11" fmla="*/ 1 h 153"/>
                <a:gd name="T12" fmla="*/ 0 w 223"/>
                <a:gd name="T13" fmla="*/ 1 h 153"/>
                <a:gd name="T14" fmla="*/ 0 w 223"/>
                <a:gd name="T15" fmla="*/ 1 h 153"/>
                <a:gd name="T16" fmla="*/ 0 w 223"/>
                <a:gd name="T17" fmla="*/ 1 h 153"/>
                <a:gd name="T18" fmla="*/ 0 w 223"/>
                <a:gd name="T19" fmla="*/ 0 h 153"/>
                <a:gd name="T20" fmla="*/ 0 w 223"/>
                <a:gd name="T21" fmla="*/ 1 h 153"/>
                <a:gd name="T22" fmla="*/ 0 w 223"/>
                <a:gd name="T23" fmla="*/ 1 h 153"/>
                <a:gd name="T24" fmla="*/ 0 w 223"/>
                <a:gd name="T25" fmla="*/ 1 h 153"/>
                <a:gd name="T26" fmla="*/ 0 w 223"/>
                <a:gd name="T27" fmla="*/ 1 h 153"/>
                <a:gd name="T28" fmla="*/ 0 w 223"/>
                <a:gd name="T29" fmla="*/ 1 h 153"/>
                <a:gd name="T30" fmla="*/ 0 w 223"/>
                <a:gd name="T31" fmla="*/ 1 h 153"/>
                <a:gd name="T32" fmla="*/ 0 w 223"/>
                <a:gd name="T33" fmla="*/ 1 h 153"/>
                <a:gd name="T34" fmla="*/ 0 w 223"/>
                <a:gd name="T35" fmla="*/ 1 h 153"/>
                <a:gd name="T36" fmla="*/ 0 w 223"/>
                <a:gd name="T37" fmla="*/ 1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3"/>
                <a:gd name="T58" fmla="*/ 0 h 153"/>
                <a:gd name="T59" fmla="*/ 223 w 223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3" h="153">
                  <a:moveTo>
                    <a:pt x="24" y="153"/>
                  </a:moveTo>
                  <a:lnTo>
                    <a:pt x="47" y="140"/>
                  </a:lnTo>
                  <a:lnTo>
                    <a:pt x="71" y="117"/>
                  </a:lnTo>
                  <a:lnTo>
                    <a:pt x="94" y="94"/>
                  </a:lnTo>
                  <a:lnTo>
                    <a:pt x="117" y="82"/>
                  </a:lnTo>
                  <a:lnTo>
                    <a:pt x="141" y="70"/>
                  </a:lnTo>
                  <a:lnTo>
                    <a:pt x="175" y="47"/>
                  </a:lnTo>
                  <a:lnTo>
                    <a:pt x="199" y="34"/>
                  </a:lnTo>
                  <a:lnTo>
                    <a:pt x="223" y="23"/>
                  </a:lnTo>
                  <a:lnTo>
                    <a:pt x="223" y="0"/>
                  </a:lnTo>
                  <a:lnTo>
                    <a:pt x="188" y="12"/>
                  </a:lnTo>
                  <a:lnTo>
                    <a:pt x="164" y="34"/>
                  </a:lnTo>
                  <a:lnTo>
                    <a:pt x="141" y="47"/>
                  </a:lnTo>
                  <a:lnTo>
                    <a:pt x="106" y="58"/>
                  </a:lnTo>
                  <a:lnTo>
                    <a:pt x="82" y="82"/>
                  </a:lnTo>
                  <a:lnTo>
                    <a:pt x="58" y="94"/>
                  </a:lnTo>
                  <a:lnTo>
                    <a:pt x="24" y="117"/>
                  </a:lnTo>
                  <a:lnTo>
                    <a:pt x="0" y="140"/>
                  </a:lnTo>
                  <a:lnTo>
                    <a:pt x="24" y="15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5" name="Freeform 281"/>
            <p:cNvSpPr>
              <a:spLocks/>
            </p:cNvSpPr>
            <p:nvPr/>
          </p:nvSpPr>
          <p:spPr bwMode="auto">
            <a:xfrm>
              <a:off x="1610" y="2178"/>
              <a:ext cx="12" cy="12"/>
            </a:xfrm>
            <a:custGeom>
              <a:avLst/>
              <a:gdLst>
                <a:gd name="T0" fmla="*/ 0 w 24"/>
                <a:gd name="T1" fmla="*/ 0 h 23"/>
                <a:gd name="T2" fmla="*/ 0 w 24"/>
                <a:gd name="T3" fmla="*/ 1 h 23"/>
                <a:gd name="T4" fmla="*/ 0 w 24"/>
                <a:gd name="T5" fmla="*/ 1 h 23"/>
                <a:gd name="T6" fmla="*/ 1 w 24"/>
                <a:gd name="T7" fmla="*/ 1 h 23"/>
                <a:gd name="T8" fmla="*/ 1 w 24"/>
                <a:gd name="T9" fmla="*/ 1 h 23"/>
                <a:gd name="T10" fmla="*/ 0 w 2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3"/>
                <a:gd name="T20" fmla="*/ 24 w 2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3">
                  <a:moveTo>
                    <a:pt x="0" y="0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6" name="Freeform 282"/>
            <p:cNvSpPr>
              <a:spLocks/>
            </p:cNvSpPr>
            <p:nvPr/>
          </p:nvSpPr>
          <p:spPr bwMode="auto">
            <a:xfrm>
              <a:off x="4492" y="1259"/>
              <a:ext cx="275" cy="287"/>
            </a:xfrm>
            <a:custGeom>
              <a:avLst/>
              <a:gdLst>
                <a:gd name="T0" fmla="*/ 0 w 550"/>
                <a:gd name="T1" fmla="*/ 0 h 573"/>
                <a:gd name="T2" fmla="*/ 1 w 550"/>
                <a:gd name="T3" fmla="*/ 1 h 573"/>
                <a:gd name="T4" fmla="*/ 1 w 550"/>
                <a:gd name="T5" fmla="*/ 1 h 573"/>
                <a:gd name="T6" fmla="*/ 1 w 550"/>
                <a:gd name="T7" fmla="*/ 1 h 573"/>
                <a:gd name="T8" fmla="*/ 1 w 550"/>
                <a:gd name="T9" fmla="*/ 1 h 573"/>
                <a:gd name="T10" fmla="*/ 1 w 550"/>
                <a:gd name="T11" fmla="*/ 1 h 573"/>
                <a:gd name="T12" fmla="*/ 1 w 550"/>
                <a:gd name="T13" fmla="*/ 1 h 573"/>
                <a:gd name="T14" fmla="*/ 1 w 550"/>
                <a:gd name="T15" fmla="*/ 1 h 573"/>
                <a:gd name="T16" fmla="*/ 1 w 550"/>
                <a:gd name="T17" fmla="*/ 1 h 573"/>
                <a:gd name="T18" fmla="*/ 1 w 550"/>
                <a:gd name="T19" fmla="*/ 1 h 573"/>
                <a:gd name="T20" fmla="*/ 1 w 550"/>
                <a:gd name="T21" fmla="*/ 1 h 573"/>
                <a:gd name="T22" fmla="*/ 1 w 550"/>
                <a:gd name="T23" fmla="*/ 1 h 573"/>
                <a:gd name="T24" fmla="*/ 1 w 550"/>
                <a:gd name="T25" fmla="*/ 1 h 573"/>
                <a:gd name="T26" fmla="*/ 1 w 550"/>
                <a:gd name="T27" fmla="*/ 1 h 573"/>
                <a:gd name="T28" fmla="*/ 1 w 550"/>
                <a:gd name="T29" fmla="*/ 1 h 573"/>
                <a:gd name="T30" fmla="*/ 1 w 550"/>
                <a:gd name="T31" fmla="*/ 1 h 573"/>
                <a:gd name="T32" fmla="*/ 1 w 550"/>
                <a:gd name="T33" fmla="*/ 1 h 573"/>
                <a:gd name="T34" fmla="*/ 1 w 550"/>
                <a:gd name="T35" fmla="*/ 1 h 573"/>
                <a:gd name="T36" fmla="*/ 1 w 550"/>
                <a:gd name="T37" fmla="*/ 1 h 573"/>
                <a:gd name="T38" fmla="*/ 1 w 550"/>
                <a:gd name="T39" fmla="*/ 1 h 573"/>
                <a:gd name="T40" fmla="*/ 1 w 550"/>
                <a:gd name="T41" fmla="*/ 1 h 573"/>
                <a:gd name="T42" fmla="*/ 1 w 550"/>
                <a:gd name="T43" fmla="*/ 1 h 573"/>
                <a:gd name="T44" fmla="*/ 1 w 550"/>
                <a:gd name="T45" fmla="*/ 1 h 573"/>
                <a:gd name="T46" fmla="*/ 1 w 550"/>
                <a:gd name="T47" fmla="*/ 1 h 573"/>
                <a:gd name="T48" fmla="*/ 1 w 550"/>
                <a:gd name="T49" fmla="*/ 1 h 573"/>
                <a:gd name="T50" fmla="*/ 1 w 550"/>
                <a:gd name="T51" fmla="*/ 1 h 573"/>
                <a:gd name="T52" fmla="*/ 1 w 550"/>
                <a:gd name="T53" fmla="*/ 1 h 573"/>
                <a:gd name="T54" fmla="*/ 1 w 550"/>
                <a:gd name="T55" fmla="*/ 1 h 573"/>
                <a:gd name="T56" fmla="*/ 1 w 550"/>
                <a:gd name="T57" fmla="*/ 1 h 573"/>
                <a:gd name="T58" fmla="*/ 1 w 550"/>
                <a:gd name="T59" fmla="*/ 1 h 573"/>
                <a:gd name="T60" fmla="*/ 1 w 550"/>
                <a:gd name="T61" fmla="*/ 1 h 573"/>
                <a:gd name="T62" fmla="*/ 1 w 550"/>
                <a:gd name="T63" fmla="*/ 1 h 573"/>
                <a:gd name="T64" fmla="*/ 1 w 550"/>
                <a:gd name="T65" fmla="*/ 1 h 573"/>
                <a:gd name="T66" fmla="*/ 1 w 550"/>
                <a:gd name="T67" fmla="*/ 1 h 573"/>
                <a:gd name="T68" fmla="*/ 1 w 550"/>
                <a:gd name="T69" fmla="*/ 1 h 573"/>
                <a:gd name="T70" fmla="*/ 1 w 550"/>
                <a:gd name="T71" fmla="*/ 1 h 573"/>
                <a:gd name="T72" fmla="*/ 1 w 550"/>
                <a:gd name="T73" fmla="*/ 1 h 573"/>
                <a:gd name="T74" fmla="*/ 1 w 550"/>
                <a:gd name="T75" fmla="*/ 1 h 573"/>
                <a:gd name="T76" fmla="*/ 1 w 550"/>
                <a:gd name="T77" fmla="*/ 1 h 573"/>
                <a:gd name="T78" fmla="*/ 1 w 550"/>
                <a:gd name="T79" fmla="*/ 1 h 573"/>
                <a:gd name="T80" fmla="*/ 0 w 550"/>
                <a:gd name="T81" fmla="*/ 0 h 5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0"/>
                <a:gd name="T124" fmla="*/ 0 h 573"/>
                <a:gd name="T125" fmla="*/ 550 w 550"/>
                <a:gd name="T126" fmla="*/ 573 h 5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0" h="573">
                  <a:moveTo>
                    <a:pt x="0" y="0"/>
                  </a:moveTo>
                  <a:lnTo>
                    <a:pt x="58" y="46"/>
                  </a:lnTo>
                  <a:lnTo>
                    <a:pt x="93" y="105"/>
                  </a:lnTo>
                  <a:lnTo>
                    <a:pt x="128" y="186"/>
                  </a:lnTo>
                  <a:lnTo>
                    <a:pt x="141" y="257"/>
                  </a:lnTo>
                  <a:lnTo>
                    <a:pt x="152" y="351"/>
                  </a:lnTo>
                  <a:lnTo>
                    <a:pt x="164" y="433"/>
                  </a:lnTo>
                  <a:lnTo>
                    <a:pt x="187" y="504"/>
                  </a:lnTo>
                  <a:lnTo>
                    <a:pt x="210" y="573"/>
                  </a:lnTo>
                  <a:lnTo>
                    <a:pt x="234" y="562"/>
                  </a:lnTo>
                  <a:lnTo>
                    <a:pt x="245" y="550"/>
                  </a:lnTo>
                  <a:lnTo>
                    <a:pt x="269" y="550"/>
                  </a:lnTo>
                  <a:lnTo>
                    <a:pt x="292" y="538"/>
                  </a:lnTo>
                  <a:lnTo>
                    <a:pt x="316" y="538"/>
                  </a:lnTo>
                  <a:lnTo>
                    <a:pt x="327" y="527"/>
                  </a:lnTo>
                  <a:lnTo>
                    <a:pt x="351" y="527"/>
                  </a:lnTo>
                  <a:lnTo>
                    <a:pt x="375" y="515"/>
                  </a:lnTo>
                  <a:lnTo>
                    <a:pt x="398" y="515"/>
                  </a:lnTo>
                  <a:lnTo>
                    <a:pt x="409" y="515"/>
                  </a:lnTo>
                  <a:lnTo>
                    <a:pt x="433" y="504"/>
                  </a:lnTo>
                  <a:lnTo>
                    <a:pt x="457" y="504"/>
                  </a:lnTo>
                  <a:lnTo>
                    <a:pt x="480" y="504"/>
                  </a:lnTo>
                  <a:lnTo>
                    <a:pt x="504" y="491"/>
                  </a:lnTo>
                  <a:lnTo>
                    <a:pt x="526" y="491"/>
                  </a:lnTo>
                  <a:lnTo>
                    <a:pt x="550" y="491"/>
                  </a:lnTo>
                  <a:lnTo>
                    <a:pt x="526" y="456"/>
                  </a:lnTo>
                  <a:lnTo>
                    <a:pt x="504" y="421"/>
                  </a:lnTo>
                  <a:lnTo>
                    <a:pt x="468" y="387"/>
                  </a:lnTo>
                  <a:lnTo>
                    <a:pt x="445" y="351"/>
                  </a:lnTo>
                  <a:lnTo>
                    <a:pt x="409" y="316"/>
                  </a:lnTo>
                  <a:lnTo>
                    <a:pt x="375" y="281"/>
                  </a:lnTo>
                  <a:lnTo>
                    <a:pt x="340" y="257"/>
                  </a:lnTo>
                  <a:lnTo>
                    <a:pt x="305" y="222"/>
                  </a:lnTo>
                  <a:lnTo>
                    <a:pt x="269" y="186"/>
                  </a:lnTo>
                  <a:lnTo>
                    <a:pt x="234" y="152"/>
                  </a:lnTo>
                  <a:lnTo>
                    <a:pt x="199" y="128"/>
                  </a:lnTo>
                  <a:lnTo>
                    <a:pt x="152" y="93"/>
                  </a:lnTo>
                  <a:lnTo>
                    <a:pt x="117" y="69"/>
                  </a:lnTo>
                  <a:lnTo>
                    <a:pt x="70" y="46"/>
                  </a:lnTo>
                  <a:lnTo>
                    <a:pt x="35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7" name="Freeform 283"/>
            <p:cNvSpPr>
              <a:spLocks/>
            </p:cNvSpPr>
            <p:nvPr/>
          </p:nvSpPr>
          <p:spPr bwMode="auto">
            <a:xfrm>
              <a:off x="4486" y="1253"/>
              <a:ext cx="117" cy="299"/>
            </a:xfrm>
            <a:custGeom>
              <a:avLst/>
              <a:gdLst>
                <a:gd name="T0" fmla="*/ 0 w 235"/>
                <a:gd name="T1" fmla="*/ 0 h 599"/>
                <a:gd name="T2" fmla="*/ 0 w 235"/>
                <a:gd name="T3" fmla="*/ 0 h 599"/>
                <a:gd name="T4" fmla="*/ 0 w 235"/>
                <a:gd name="T5" fmla="*/ 0 h 599"/>
                <a:gd name="T6" fmla="*/ 0 w 235"/>
                <a:gd name="T7" fmla="*/ 0 h 599"/>
                <a:gd name="T8" fmla="*/ 0 w 235"/>
                <a:gd name="T9" fmla="*/ 0 h 599"/>
                <a:gd name="T10" fmla="*/ 0 w 235"/>
                <a:gd name="T11" fmla="*/ 0 h 599"/>
                <a:gd name="T12" fmla="*/ 0 w 235"/>
                <a:gd name="T13" fmla="*/ 0 h 599"/>
                <a:gd name="T14" fmla="*/ 0 w 235"/>
                <a:gd name="T15" fmla="*/ 0 h 599"/>
                <a:gd name="T16" fmla="*/ 0 w 235"/>
                <a:gd name="T17" fmla="*/ 0 h 599"/>
                <a:gd name="T18" fmla="*/ 0 w 235"/>
                <a:gd name="T19" fmla="*/ 0 h 599"/>
                <a:gd name="T20" fmla="*/ 0 w 235"/>
                <a:gd name="T21" fmla="*/ 0 h 599"/>
                <a:gd name="T22" fmla="*/ 0 w 235"/>
                <a:gd name="T23" fmla="*/ 0 h 599"/>
                <a:gd name="T24" fmla="*/ 0 w 235"/>
                <a:gd name="T25" fmla="*/ 0 h 599"/>
                <a:gd name="T26" fmla="*/ 0 w 235"/>
                <a:gd name="T27" fmla="*/ 0 h 599"/>
                <a:gd name="T28" fmla="*/ 0 w 235"/>
                <a:gd name="T29" fmla="*/ 0 h 599"/>
                <a:gd name="T30" fmla="*/ 0 w 235"/>
                <a:gd name="T31" fmla="*/ 0 h 599"/>
                <a:gd name="T32" fmla="*/ 0 w 235"/>
                <a:gd name="T33" fmla="*/ 0 h 599"/>
                <a:gd name="T34" fmla="*/ 0 w 235"/>
                <a:gd name="T35" fmla="*/ 0 h 599"/>
                <a:gd name="T36" fmla="*/ 0 w 235"/>
                <a:gd name="T37" fmla="*/ 0 h 599"/>
                <a:gd name="T38" fmla="*/ 0 w 235"/>
                <a:gd name="T39" fmla="*/ 0 h 599"/>
                <a:gd name="T40" fmla="*/ 0 w 235"/>
                <a:gd name="T41" fmla="*/ 0 h 599"/>
                <a:gd name="T42" fmla="*/ 0 w 235"/>
                <a:gd name="T43" fmla="*/ 0 h 599"/>
                <a:gd name="T44" fmla="*/ 0 w 235"/>
                <a:gd name="T45" fmla="*/ 0 h 599"/>
                <a:gd name="T46" fmla="*/ 0 w 235"/>
                <a:gd name="T47" fmla="*/ 0 h 599"/>
                <a:gd name="T48" fmla="*/ 0 w 235"/>
                <a:gd name="T49" fmla="*/ 0 h 599"/>
                <a:gd name="T50" fmla="*/ 0 w 235"/>
                <a:gd name="T51" fmla="*/ 0 h 5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5"/>
                <a:gd name="T79" fmla="*/ 0 h 599"/>
                <a:gd name="T80" fmla="*/ 235 w 235"/>
                <a:gd name="T81" fmla="*/ 599 h 5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5" h="599">
                  <a:moveTo>
                    <a:pt x="211" y="575"/>
                  </a:moveTo>
                  <a:lnTo>
                    <a:pt x="235" y="575"/>
                  </a:lnTo>
                  <a:lnTo>
                    <a:pt x="211" y="517"/>
                  </a:lnTo>
                  <a:lnTo>
                    <a:pt x="187" y="446"/>
                  </a:lnTo>
                  <a:lnTo>
                    <a:pt x="176" y="364"/>
                  </a:lnTo>
                  <a:lnTo>
                    <a:pt x="164" y="270"/>
                  </a:lnTo>
                  <a:lnTo>
                    <a:pt x="153" y="188"/>
                  </a:lnTo>
                  <a:lnTo>
                    <a:pt x="117" y="118"/>
                  </a:lnTo>
                  <a:lnTo>
                    <a:pt x="70" y="48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58" y="59"/>
                  </a:lnTo>
                  <a:lnTo>
                    <a:pt x="94" y="130"/>
                  </a:lnTo>
                  <a:lnTo>
                    <a:pt x="117" y="199"/>
                  </a:lnTo>
                  <a:lnTo>
                    <a:pt x="140" y="281"/>
                  </a:lnTo>
                  <a:lnTo>
                    <a:pt x="153" y="364"/>
                  </a:lnTo>
                  <a:lnTo>
                    <a:pt x="164" y="446"/>
                  </a:lnTo>
                  <a:lnTo>
                    <a:pt x="187" y="517"/>
                  </a:lnTo>
                  <a:lnTo>
                    <a:pt x="211" y="586"/>
                  </a:lnTo>
                  <a:lnTo>
                    <a:pt x="222" y="599"/>
                  </a:lnTo>
                  <a:lnTo>
                    <a:pt x="211" y="586"/>
                  </a:lnTo>
                  <a:lnTo>
                    <a:pt x="211" y="599"/>
                  </a:lnTo>
                  <a:lnTo>
                    <a:pt x="222" y="586"/>
                  </a:lnTo>
                  <a:lnTo>
                    <a:pt x="235" y="586"/>
                  </a:lnTo>
                  <a:lnTo>
                    <a:pt x="235" y="575"/>
                  </a:lnTo>
                  <a:lnTo>
                    <a:pt x="211" y="57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8" name="Freeform 284"/>
            <p:cNvSpPr>
              <a:spLocks/>
            </p:cNvSpPr>
            <p:nvPr/>
          </p:nvSpPr>
          <p:spPr bwMode="auto">
            <a:xfrm>
              <a:off x="4592" y="1499"/>
              <a:ext cx="187" cy="53"/>
            </a:xfrm>
            <a:custGeom>
              <a:avLst/>
              <a:gdLst>
                <a:gd name="T0" fmla="*/ 0 w 375"/>
                <a:gd name="T1" fmla="*/ 1 h 106"/>
                <a:gd name="T2" fmla="*/ 0 w 375"/>
                <a:gd name="T3" fmla="*/ 0 h 106"/>
                <a:gd name="T4" fmla="*/ 0 w 375"/>
                <a:gd name="T5" fmla="*/ 0 h 106"/>
                <a:gd name="T6" fmla="*/ 0 w 375"/>
                <a:gd name="T7" fmla="*/ 0 h 106"/>
                <a:gd name="T8" fmla="*/ 0 w 375"/>
                <a:gd name="T9" fmla="*/ 0 h 106"/>
                <a:gd name="T10" fmla="*/ 0 w 375"/>
                <a:gd name="T11" fmla="*/ 1 h 106"/>
                <a:gd name="T12" fmla="*/ 0 w 375"/>
                <a:gd name="T13" fmla="*/ 1 h 106"/>
                <a:gd name="T14" fmla="*/ 0 w 375"/>
                <a:gd name="T15" fmla="*/ 1 h 106"/>
                <a:gd name="T16" fmla="*/ 0 w 375"/>
                <a:gd name="T17" fmla="*/ 1 h 106"/>
                <a:gd name="T18" fmla="*/ 0 w 375"/>
                <a:gd name="T19" fmla="*/ 1 h 106"/>
                <a:gd name="T20" fmla="*/ 0 w 375"/>
                <a:gd name="T21" fmla="*/ 1 h 106"/>
                <a:gd name="T22" fmla="*/ 0 w 375"/>
                <a:gd name="T23" fmla="*/ 1 h 106"/>
                <a:gd name="T24" fmla="*/ 0 w 375"/>
                <a:gd name="T25" fmla="*/ 1 h 106"/>
                <a:gd name="T26" fmla="*/ 0 w 375"/>
                <a:gd name="T27" fmla="*/ 1 h 106"/>
                <a:gd name="T28" fmla="*/ 0 w 375"/>
                <a:gd name="T29" fmla="*/ 1 h 106"/>
                <a:gd name="T30" fmla="*/ 0 w 375"/>
                <a:gd name="T31" fmla="*/ 1 h 106"/>
                <a:gd name="T32" fmla="*/ 0 w 375"/>
                <a:gd name="T33" fmla="*/ 1 h 106"/>
                <a:gd name="T34" fmla="*/ 0 w 375"/>
                <a:gd name="T35" fmla="*/ 1 h 106"/>
                <a:gd name="T36" fmla="*/ 0 w 375"/>
                <a:gd name="T37" fmla="*/ 1 h 106"/>
                <a:gd name="T38" fmla="*/ 0 w 375"/>
                <a:gd name="T39" fmla="*/ 1 h 106"/>
                <a:gd name="T40" fmla="*/ 0 w 375"/>
                <a:gd name="T41" fmla="*/ 1 h 106"/>
                <a:gd name="T42" fmla="*/ 0 w 375"/>
                <a:gd name="T43" fmla="*/ 1 h 106"/>
                <a:gd name="T44" fmla="*/ 0 w 375"/>
                <a:gd name="T45" fmla="*/ 1 h 106"/>
                <a:gd name="T46" fmla="*/ 0 w 375"/>
                <a:gd name="T47" fmla="*/ 1 h 106"/>
                <a:gd name="T48" fmla="*/ 0 w 375"/>
                <a:gd name="T49" fmla="*/ 1 h 106"/>
                <a:gd name="T50" fmla="*/ 0 w 375"/>
                <a:gd name="T51" fmla="*/ 1 h 106"/>
                <a:gd name="T52" fmla="*/ 0 w 375"/>
                <a:gd name="T53" fmla="*/ 1 h 106"/>
                <a:gd name="T54" fmla="*/ 0 w 375"/>
                <a:gd name="T55" fmla="*/ 1 h 106"/>
                <a:gd name="T56" fmla="*/ 0 w 375"/>
                <a:gd name="T57" fmla="*/ 1 h 106"/>
                <a:gd name="T58" fmla="*/ 0 w 375"/>
                <a:gd name="T59" fmla="*/ 1 h 106"/>
                <a:gd name="T60" fmla="*/ 0 w 375"/>
                <a:gd name="T61" fmla="*/ 1 h 106"/>
                <a:gd name="T62" fmla="*/ 0 w 375"/>
                <a:gd name="T63" fmla="*/ 1 h 106"/>
                <a:gd name="T64" fmla="*/ 0 w 375"/>
                <a:gd name="T65" fmla="*/ 1 h 106"/>
                <a:gd name="T66" fmla="*/ 0 w 375"/>
                <a:gd name="T67" fmla="*/ 1 h 106"/>
                <a:gd name="T68" fmla="*/ 0 w 375"/>
                <a:gd name="T69" fmla="*/ 1 h 106"/>
                <a:gd name="T70" fmla="*/ 0 w 375"/>
                <a:gd name="T71" fmla="*/ 0 h 106"/>
                <a:gd name="T72" fmla="*/ 0 w 375"/>
                <a:gd name="T73" fmla="*/ 1 h 106"/>
                <a:gd name="T74" fmla="*/ 0 w 375"/>
                <a:gd name="T75" fmla="*/ 1 h 106"/>
                <a:gd name="T76" fmla="*/ 0 w 375"/>
                <a:gd name="T77" fmla="*/ 1 h 106"/>
                <a:gd name="T78" fmla="*/ 0 w 375"/>
                <a:gd name="T79" fmla="*/ 0 h 106"/>
                <a:gd name="T80" fmla="*/ 0 w 375"/>
                <a:gd name="T81" fmla="*/ 0 h 106"/>
                <a:gd name="T82" fmla="*/ 0 w 375"/>
                <a:gd name="T83" fmla="*/ 1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5"/>
                <a:gd name="T127" fmla="*/ 0 h 106"/>
                <a:gd name="T128" fmla="*/ 375 w 375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5" h="106">
                  <a:moveTo>
                    <a:pt x="351" y="11"/>
                  </a:moveTo>
                  <a:lnTo>
                    <a:pt x="351" y="0"/>
                  </a:lnTo>
                  <a:lnTo>
                    <a:pt x="327" y="0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58" y="11"/>
                  </a:lnTo>
                  <a:lnTo>
                    <a:pt x="234" y="11"/>
                  </a:lnTo>
                  <a:lnTo>
                    <a:pt x="210" y="24"/>
                  </a:lnTo>
                  <a:lnTo>
                    <a:pt x="187" y="24"/>
                  </a:lnTo>
                  <a:lnTo>
                    <a:pt x="176" y="24"/>
                  </a:lnTo>
                  <a:lnTo>
                    <a:pt x="152" y="35"/>
                  </a:lnTo>
                  <a:lnTo>
                    <a:pt x="128" y="35"/>
                  </a:lnTo>
                  <a:lnTo>
                    <a:pt x="106" y="47"/>
                  </a:lnTo>
                  <a:lnTo>
                    <a:pt x="93" y="47"/>
                  </a:lnTo>
                  <a:lnTo>
                    <a:pt x="70" y="58"/>
                  </a:lnTo>
                  <a:lnTo>
                    <a:pt x="46" y="58"/>
                  </a:lnTo>
                  <a:lnTo>
                    <a:pt x="24" y="70"/>
                  </a:lnTo>
                  <a:lnTo>
                    <a:pt x="0" y="82"/>
                  </a:lnTo>
                  <a:lnTo>
                    <a:pt x="11" y="106"/>
                  </a:lnTo>
                  <a:lnTo>
                    <a:pt x="35" y="93"/>
                  </a:lnTo>
                  <a:lnTo>
                    <a:pt x="59" y="82"/>
                  </a:lnTo>
                  <a:lnTo>
                    <a:pt x="82" y="82"/>
                  </a:lnTo>
                  <a:lnTo>
                    <a:pt x="93" y="70"/>
                  </a:lnTo>
                  <a:lnTo>
                    <a:pt x="117" y="70"/>
                  </a:lnTo>
                  <a:lnTo>
                    <a:pt x="141" y="58"/>
                  </a:lnTo>
                  <a:lnTo>
                    <a:pt x="152" y="58"/>
                  </a:lnTo>
                  <a:lnTo>
                    <a:pt x="176" y="47"/>
                  </a:lnTo>
                  <a:lnTo>
                    <a:pt x="199" y="47"/>
                  </a:lnTo>
                  <a:lnTo>
                    <a:pt x="223" y="47"/>
                  </a:lnTo>
                  <a:lnTo>
                    <a:pt x="234" y="35"/>
                  </a:lnTo>
                  <a:lnTo>
                    <a:pt x="258" y="35"/>
                  </a:lnTo>
                  <a:lnTo>
                    <a:pt x="281" y="35"/>
                  </a:lnTo>
                  <a:lnTo>
                    <a:pt x="305" y="24"/>
                  </a:lnTo>
                  <a:lnTo>
                    <a:pt x="327" y="24"/>
                  </a:lnTo>
                  <a:lnTo>
                    <a:pt x="363" y="24"/>
                  </a:lnTo>
                  <a:lnTo>
                    <a:pt x="363" y="0"/>
                  </a:lnTo>
                  <a:lnTo>
                    <a:pt x="363" y="24"/>
                  </a:lnTo>
                  <a:lnTo>
                    <a:pt x="363" y="11"/>
                  </a:lnTo>
                  <a:lnTo>
                    <a:pt x="375" y="11"/>
                  </a:lnTo>
                  <a:lnTo>
                    <a:pt x="363" y="0"/>
                  </a:lnTo>
                  <a:lnTo>
                    <a:pt x="351" y="0"/>
                  </a:lnTo>
                  <a:lnTo>
                    <a:pt x="351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9" name="Freeform 285"/>
            <p:cNvSpPr>
              <a:spLocks/>
            </p:cNvSpPr>
            <p:nvPr/>
          </p:nvSpPr>
          <p:spPr bwMode="auto">
            <a:xfrm>
              <a:off x="4486" y="1253"/>
              <a:ext cx="287" cy="252"/>
            </a:xfrm>
            <a:custGeom>
              <a:avLst/>
              <a:gdLst>
                <a:gd name="T0" fmla="*/ 1 w 574"/>
                <a:gd name="T1" fmla="*/ 0 h 504"/>
                <a:gd name="T2" fmla="*/ 0 w 574"/>
                <a:gd name="T3" fmla="*/ 1 h 504"/>
                <a:gd name="T4" fmla="*/ 1 w 574"/>
                <a:gd name="T5" fmla="*/ 1 h 504"/>
                <a:gd name="T6" fmla="*/ 1 w 574"/>
                <a:gd name="T7" fmla="*/ 1 h 504"/>
                <a:gd name="T8" fmla="*/ 1 w 574"/>
                <a:gd name="T9" fmla="*/ 1 h 504"/>
                <a:gd name="T10" fmla="*/ 1 w 574"/>
                <a:gd name="T11" fmla="*/ 1 h 504"/>
                <a:gd name="T12" fmla="*/ 1 w 574"/>
                <a:gd name="T13" fmla="*/ 1 h 504"/>
                <a:gd name="T14" fmla="*/ 1 w 574"/>
                <a:gd name="T15" fmla="*/ 1 h 504"/>
                <a:gd name="T16" fmla="*/ 1 w 574"/>
                <a:gd name="T17" fmla="*/ 1 h 504"/>
                <a:gd name="T18" fmla="*/ 1 w 574"/>
                <a:gd name="T19" fmla="*/ 1 h 504"/>
                <a:gd name="T20" fmla="*/ 1 w 574"/>
                <a:gd name="T21" fmla="*/ 1 h 504"/>
                <a:gd name="T22" fmla="*/ 1 w 574"/>
                <a:gd name="T23" fmla="*/ 1 h 504"/>
                <a:gd name="T24" fmla="*/ 1 w 574"/>
                <a:gd name="T25" fmla="*/ 1 h 504"/>
                <a:gd name="T26" fmla="*/ 1 w 574"/>
                <a:gd name="T27" fmla="*/ 1 h 504"/>
                <a:gd name="T28" fmla="*/ 1 w 574"/>
                <a:gd name="T29" fmla="*/ 1 h 504"/>
                <a:gd name="T30" fmla="*/ 1 w 574"/>
                <a:gd name="T31" fmla="*/ 1 h 504"/>
                <a:gd name="T32" fmla="*/ 1 w 574"/>
                <a:gd name="T33" fmla="*/ 1 h 504"/>
                <a:gd name="T34" fmla="*/ 1 w 574"/>
                <a:gd name="T35" fmla="*/ 1 h 504"/>
                <a:gd name="T36" fmla="*/ 1 w 574"/>
                <a:gd name="T37" fmla="*/ 1 h 504"/>
                <a:gd name="T38" fmla="*/ 1 w 574"/>
                <a:gd name="T39" fmla="*/ 1 h 504"/>
                <a:gd name="T40" fmla="*/ 1 w 574"/>
                <a:gd name="T41" fmla="*/ 1 h 504"/>
                <a:gd name="T42" fmla="*/ 1 w 574"/>
                <a:gd name="T43" fmla="*/ 1 h 504"/>
                <a:gd name="T44" fmla="*/ 1 w 574"/>
                <a:gd name="T45" fmla="*/ 1 h 504"/>
                <a:gd name="T46" fmla="*/ 1 w 574"/>
                <a:gd name="T47" fmla="*/ 1 h 504"/>
                <a:gd name="T48" fmla="*/ 1 w 574"/>
                <a:gd name="T49" fmla="*/ 1 h 504"/>
                <a:gd name="T50" fmla="*/ 1 w 574"/>
                <a:gd name="T51" fmla="*/ 1 h 504"/>
                <a:gd name="T52" fmla="*/ 1 w 574"/>
                <a:gd name="T53" fmla="*/ 1 h 504"/>
                <a:gd name="T54" fmla="*/ 1 w 574"/>
                <a:gd name="T55" fmla="*/ 1 h 504"/>
                <a:gd name="T56" fmla="*/ 1 w 574"/>
                <a:gd name="T57" fmla="*/ 1 h 504"/>
                <a:gd name="T58" fmla="*/ 1 w 574"/>
                <a:gd name="T59" fmla="*/ 1 h 504"/>
                <a:gd name="T60" fmla="*/ 1 w 574"/>
                <a:gd name="T61" fmla="*/ 1 h 504"/>
                <a:gd name="T62" fmla="*/ 1 w 574"/>
                <a:gd name="T63" fmla="*/ 1 h 504"/>
                <a:gd name="T64" fmla="*/ 1 w 574"/>
                <a:gd name="T65" fmla="*/ 1 h 504"/>
                <a:gd name="T66" fmla="*/ 1 w 574"/>
                <a:gd name="T67" fmla="*/ 1 h 504"/>
                <a:gd name="T68" fmla="*/ 1 w 574"/>
                <a:gd name="T69" fmla="*/ 0 h 504"/>
                <a:gd name="T70" fmla="*/ 0 w 574"/>
                <a:gd name="T71" fmla="*/ 1 h 504"/>
                <a:gd name="T72" fmla="*/ 1 w 574"/>
                <a:gd name="T73" fmla="*/ 0 h 504"/>
                <a:gd name="T74" fmla="*/ 0 w 574"/>
                <a:gd name="T75" fmla="*/ 0 h 504"/>
                <a:gd name="T76" fmla="*/ 0 w 574"/>
                <a:gd name="T77" fmla="*/ 0 h 504"/>
                <a:gd name="T78" fmla="*/ 0 w 574"/>
                <a:gd name="T79" fmla="*/ 1 h 504"/>
                <a:gd name="T80" fmla="*/ 0 w 574"/>
                <a:gd name="T81" fmla="*/ 1 h 504"/>
                <a:gd name="T82" fmla="*/ 1 w 574"/>
                <a:gd name="T83" fmla="*/ 0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4"/>
                <a:gd name="T127" fmla="*/ 0 h 504"/>
                <a:gd name="T128" fmla="*/ 574 w 574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4" h="504">
                  <a:moveTo>
                    <a:pt x="12" y="0"/>
                  </a:moveTo>
                  <a:lnTo>
                    <a:pt x="0" y="24"/>
                  </a:lnTo>
                  <a:lnTo>
                    <a:pt x="47" y="48"/>
                  </a:lnTo>
                  <a:lnTo>
                    <a:pt x="82" y="71"/>
                  </a:lnTo>
                  <a:lnTo>
                    <a:pt x="117" y="95"/>
                  </a:lnTo>
                  <a:lnTo>
                    <a:pt x="164" y="118"/>
                  </a:lnTo>
                  <a:lnTo>
                    <a:pt x="199" y="153"/>
                  </a:lnTo>
                  <a:lnTo>
                    <a:pt x="235" y="177"/>
                  </a:lnTo>
                  <a:lnTo>
                    <a:pt x="270" y="212"/>
                  </a:lnTo>
                  <a:lnTo>
                    <a:pt x="304" y="247"/>
                  </a:lnTo>
                  <a:lnTo>
                    <a:pt x="339" y="270"/>
                  </a:lnTo>
                  <a:lnTo>
                    <a:pt x="375" y="305"/>
                  </a:lnTo>
                  <a:lnTo>
                    <a:pt x="410" y="340"/>
                  </a:lnTo>
                  <a:lnTo>
                    <a:pt x="445" y="376"/>
                  </a:lnTo>
                  <a:lnTo>
                    <a:pt x="469" y="411"/>
                  </a:lnTo>
                  <a:lnTo>
                    <a:pt x="504" y="446"/>
                  </a:lnTo>
                  <a:lnTo>
                    <a:pt x="527" y="481"/>
                  </a:lnTo>
                  <a:lnTo>
                    <a:pt x="562" y="504"/>
                  </a:lnTo>
                  <a:lnTo>
                    <a:pt x="574" y="493"/>
                  </a:lnTo>
                  <a:lnTo>
                    <a:pt x="551" y="458"/>
                  </a:lnTo>
                  <a:lnTo>
                    <a:pt x="527" y="422"/>
                  </a:lnTo>
                  <a:lnTo>
                    <a:pt x="492" y="387"/>
                  </a:lnTo>
                  <a:lnTo>
                    <a:pt x="457" y="352"/>
                  </a:lnTo>
                  <a:lnTo>
                    <a:pt x="434" y="329"/>
                  </a:lnTo>
                  <a:lnTo>
                    <a:pt x="398" y="294"/>
                  </a:lnTo>
                  <a:lnTo>
                    <a:pt x="363" y="259"/>
                  </a:lnTo>
                  <a:lnTo>
                    <a:pt x="328" y="223"/>
                  </a:lnTo>
                  <a:lnTo>
                    <a:pt x="293" y="188"/>
                  </a:lnTo>
                  <a:lnTo>
                    <a:pt x="246" y="165"/>
                  </a:lnTo>
                  <a:lnTo>
                    <a:pt x="211" y="130"/>
                  </a:lnTo>
                  <a:lnTo>
                    <a:pt x="176" y="95"/>
                  </a:lnTo>
                  <a:lnTo>
                    <a:pt x="129" y="71"/>
                  </a:lnTo>
                  <a:lnTo>
                    <a:pt x="94" y="48"/>
                  </a:lnTo>
                  <a:lnTo>
                    <a:pt x="47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0" name="Freeform 286"/>
            <p:cNvSpPr>
              <a:spLocks/>
            </p:cNvSpPr>
            <p:nvPr/>
          </p:nvSpPr>
          <p:spPr bwMode="auto">
            <a:xfrm>
              <a:off x="1434" y="2653"/>
              <a:ext cx="11" cy="12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 h 24"/>
                <a:gd name="T4" fmla="*/ 0 w 24"/>
                <a:gd name="T5" fmla="*/ 1 h 24"/>
                <a:gd name="T6" fmla="*/ 0 w 24"/>
                <a:gd name="T7" fmla="*/ 1 h 24"/>
                <a:gd name="T8" fmla="*/ 0 w 24"/>
                <a:gd name="T9" fmla="*/ 1 h 24"/>
                <a:gd name="T10" fmla="*/ 0 w 24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0" y="0"/>
                  </a:move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1" name="Freeform 287"/>
            <p:cNvSpPr>
              <a:spLocks/>
            </p:cNvSpPr>
            <p:nvPr/>
          </p:nvSpPr>
          <p:spPr bwMode="auto">
            <a:xfrm>
              <a:off x="1434" y="2612"/>
              <a:ext cx="70" cy="53"/>
            </a:xfrm>
            <a:custGeom>
              <a:avLst/>
              <a:gdLst>
                <a:gd name="T0" fmla="*/ 0 w 141"/>
                <a:gd name="T1" fmla="*/ 1 h 106"/>
                <a:gd name="T2" fmla="*/ 0 w 141"/>
                <a:gd name="T3" fmla="*/ 0 h 106"/>
                <a:gd name="T4" fmla="*/ 0 w 141"/>
                <a:gd name="T5" fmla="*/ 1 h 106"/>
                <a:gd name="T6" fmla="*/ 0 w 141"/>
                <a:gd name="T7" fmla="*/ 1 h 106"/>
                <a:gd name="T8" fmla="*/ 0 w 141"/>
                <a:gd name="T9" fmla="*/ 1 h 106"/>
                <a:gd name="T10" fmla="*/ 0 w 141"/>
                <a:gd name="T11" fmla="*/ 1 h 106"/>
                <a:gd name="T12" fmla="*/ 0 w 141"/>
                <a:gd name="T13" fmla="*/ 1 h 106"/>
                <a:gd name="T14" fmla="*/ 0 w 141"/>
                <a:gd name="T15" fmla="*/ 1 h 106"/>
                <a:gd name="T16" fmla="*/ 0 w 141"/>
                <a:gd name="T17" fmla="*/ 1 h 106"/>
                <a:gd name="T18" fmla="*/ 0 w 141"/>
                <a:gd name="T19" fmla="*/ 1 h 106"/>
                <a:gd name="T20" fmla="*/ 0 w 141"/>
                <a:gd name="T21" fmla="*/ 1 h 106"/>
                <a:gd name="T22" fmla="*/ 0 w 141"/>
                <a:gd name="T23" fmla="*/ 1 h 106"/>
                <a:gd name="T24" fmla="*/ 0 w 141"/>
                <a:gd name="T25" fmla="*/ 1 h 106"/>
                <a:gd name="T26" fmla="*/ 0 w 141"/>
                <a:gd name="T27" fmla="*/ 1 h 106"/>
                <a:gd name="T28" fmla="*/ 0 w 141"/>
                <a:gd name="T29" fmla="*/ 1 h 106"/>
                <a:gd name="T30" fmla="*/ 0 w 141"/>
                <a:gd name="T31" fmla="*/ 1 h 106"/>
                <a:gd name="T32" fmla="*/ 0 w 141"/>
                <a:gd name="T33" fmla="*/ 1 h 106"/>
                <a:gd name="T34" fmla="*/ 0 w 141"/>
                <a:gd name="T35" fmla="*/ 1 h 106"/>
                <a:gd name="T36" fmla="*/ 0 w 141"/>
                <a:gd name="T37" fmla="*/ 1 h 106"/>
                <a:gd name="T38" fmla="*/ 0 w 141"/>
                <a:gd name="T39" fmla="*/ 1 h 106"/>
                <a:gd name="T40" fmla="*/ 0 w 141"/>
                <a:gd name="T41" fmla="*/ 1 h 106"/>
                <a:gd name="T42" fmla="*/ 0 w 141"/>
                <a:gd name="T43" fmla="*/ 1 h 106"/>
                <a:gd name="T44" fmla="*/ 0 w 141"/>
                <a:gd name="T45" fmla="*/ 1 h 106"/>
                <a:gd name="T46" fmla="*/ 0 w 141"/>
                <a:gd name="T47" fmla="*/ 0 h 106"/>
                <a:gd name="T48" fmla="*/ 0 w 141"/>
                <a:gd name="T49" fmla="*/ 0 h 106"/>
                <a:gd name="T50" fmla="*/ 0 w 141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"/>
                <a:gd name="T79" fmla="*/ 0 h 106"/>
                <a:gd name="T80" fmla="*/ 141 w 141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" h="106">
                  <a:moveTo>
                    <a:pt x="117" y="11"/>
                  </a:moveTo>
                  <a:lnTo>
                    <a:pt x="130" y="0"/>
                  </a:lnTo>
                  <a:lnTo>
                    <a:pt x="106" y="11"/>
                  </a:lnTo>
                  <a:lnTo>
                    <a:pt x="95" y="23"/>
                  </a:lnTo>
                  <a:lnTo>
                    <a:pt x="82" y="35"/>
                  </a:lnTo>
                  <a:lnTo>
                    <a:pt x="59" y="35"/>
                  </a:lnTo>
                  <a:lnTo>
                    <a:pt x="48" y="47"/>
                  </a:lnTo>
                  <a:lnTo>
                    <a:pt x="35" y="58"/>
                  </a:lnTo>
                  <a:lnTo>
                    <a:pt x="24" y="71"/>
                  </a:lnTo>
                  <a:lnTo>
                    <a:pt x="0" y="82"/>
                  </a:lnTo>
                  <a:lnTo>
                    <a:pt x="24" y="106"/>
                  </a:lnTo>
                  <a:lnTo>
                    <a:pt x="35" y="93"/>
                  </a:lnTo>
                  <a:lnTo>
                    <a:pt x="48" y="82"/>
                  </a:lnTo>
                  <a:lnTo>
                    <a:pt x="71" y="71"/>
                  </a:lnTo>
                  <a:lnTo>
                    <a:pt x="82" y="58"/>
                  </a:lnTo>
                  <a:lnTo>
                    <a:pt x="95" y="58"/>
                  </a:lnTo>
                  <a:lnTo>
                    <a:pt x="106" y="47"/>
                  </a:lnTo>
                  <a:lnTo>
                    <a:pt x="117" y="35"/>
                  </a:lnTo>
                  <a:lnTo>
                    <a:pt x="141" y="23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17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2" name="Freeform 288"/>
            <p:cNvSpPr>
              <a:spLocks/>
            </p:cNvSpPr>
            <p:nvPr/>
          </p:nvSpPr>
          <p:spPr bwMode="auto">
            <a:xfrm>
              <a:off x="1492" y="2501"/>
              <a:ext cx="47" cy="123"/>
            </a:xfrm>
            <a:custGeom>
              <a:avLst/>
              <a:gdLst>
                <a:gd name="T0" fmla="*/ 0 w 95"/>
                <a:gd name="T1" fmla="*/ 1 h 246"/>
                <a:gd name="T2" fmla="*/ 0 w 95"/>
                <a:gd name="T3" fmla="*/ 1 h 246"/>
                <a:gd name="T4" fmla="*/ 0 w 95"/>
                <a:gd name="T5" fmla="*/ 1 h 246"/>
                <a:gd name="T6" fmla="*/ 0 w 95"/>
                <a:gd name="T7" fmla="*/ 1 h 246"/>
                <a:gd name="T8" fmla="*/ 0 w 95"/>
                <a:gd name="T9" fmla="*/ 1 h 246"/>
                <a:gd name="T10" fmla="*/ 0 w 95"/>
                <a:gd name="T11" fmla="*/ 1 h 246"/>
                <a:gd name="T12" fmla="*/ 0 w 95"/>
                <a:gd name="T13" fmla="*/ 1 h 246"/>
                <a:gd name="T14" fmla="*/ 0 w 95"/>
                <a:gd name="T15" fmla="*/ 1 h 246"/>
                <a:gd name="T16" fmla="*/ 0 w 95"/>
                <a:gd name="T17" fmla="*/ 1 h 246"/>
                <a:gd name="T18" fmla="*/ 0 w 95"/>
                <a:gd name="T19" fmla="*/ 1 h 246"/>
                <a:gd name="T20" fmla="*/ 0 w 95"/>
                <a:gd name="T21" fmla="*/ 1 h 246"/>
                <a:gd name="T22" fmla="*/ 0 w 95"/>
                <a:gd name="T23" fmla="*/ 1 h 246"/>
                <a:gd name="T24" fmla="*/ 0 w 95"/>
                <a:gd name="T25" fmla="*/ 1 h 246"/>
                <a:gd name="T26" fmla="*/ 0 w 95"/>
                <a:gd name="T27" fmla="*/ 1 h 246"/>
                <a:gd name="T28" fmla="*/ 0 w 95"/>
                <a:gd name="T29" fmla="*/ 1 h 246"/>
                <a:gd name="T30" fmla="*/ 0 w 95"/>
                <a:gd name="T31" fmla="*/ 1 h 246"/>
                <a:gd name="T32" fmla="*/ 0 w 95"/>
                <a:gd name="T33" fmla="*/ 1 h 246"/>
                <a:gd name="T34" fmla="*/ 0 w 95"/>
                <a:gd name="T35" fmla="*/ 0 h 246"/>
                <a:gd name="T36" fmla="*/ 0 w 95"/>
                <a:gd name="T37" fmla="*/ 1 h 2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246"/>
                <a:gd name="T59" fmla="*/ 95 w 95"/>
                <a:gd name="T60" fmla="*/ 246 h 2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246">
                  <a:moveTo>
                    <a:pt x="36" y="24"/>
                  </a:moveTo>
                  <a:lnTo>
                    <a:pt x="59" y="35"/>
                  </a:lnTo>
                  <a:lnTo>
                    <a:pt x="71" y="47"/>
                  </a:lnTo>
                  <a:lnTo>
                    <a:pt x="71" y="59"/>
                  </a:lnTo>
                  <a:lnTo>
                    <a:pt x="71" y="82"/>
                  </a:lnTo>
                  <a:lnTo>
                    <a:pt x="59" y="106"/>
                  </a:lnTo>
                  <a:lnTo>
                    <a:pt x="48" y="141"/>
                  </a:lnTo>
                  <a:lnTo>
                    <a:pt x="24" y="188"/>
                  </a:lnTo>
                  <a:lnTo>
                    <a:pt x="0" y="234"/>
                  </a:lnTo>
                  <a:lnTo>
                    <a:pt x="24" y="246"/>
                  </a:lnTo>
                  <a:lnTo>
                    <a:pt x="48" y="199"/>
                  </a:lnTo>
                  <a:lnTo>
                    <a:pt x="71" y="153"/>
                  </a:lnTo>
                  <a:lnTo>
                    <a:pt x="82" y="117"/>
                  </a:lnTo>
                  <a:lnTo>
                    <a:pt x="95" y="82"/>
                  </a:lnTo>
                  <a:lnTo>
                    <a:pt x="95" y="59"/>
                  </a:lnTo>
                  <a:lnTo>
                    <a:pt x="95" y="24"/>
                  </a:lnTo>
                  <a:lnTo>
                    <a:pt x="71" y="12"/>
                  </a:lnTo>
                  <a:lnTo>
                    <a:pt x="36" y="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3" name="Freeform 289"/>
            <p:cNvSpPr>
              <a:spLocks/>
            </p:cNvSpPr>
            <p:nvPr/>
          </p:nvSpPr>
          <p:spPr bwMode="auto">
            <a:xfrm>
              <a:off x="1492" y="2612"/>
              <a:ext cx="12" cy="12"/>
            </a:xfrm>
            <a:custGeom>
              <a:avLst/>
              <a:gdLst>
                <a:gd name="T0" fmla="*/ 1 w 24"/>
                <a:gd name="T1" fmla="*/ 0 h 23"/>
                <a:gd name="T2" fmla="*/ 1 w 24"/>
                <a:gd name="T3" fmla="*/ 0 h 23"/>
                <a:gd name="T4" fmla="*/ 0 w 24"/>
                <a:gd name="T5" fmla="*/ 1 h 23"/>
                <a:gd name="T6" fmla="*/ 1 w 24"/>
                <a:gd name="T7" fmla="*/ 1 h 23"/>
                <a:gd name="T8" fmla="*/ 1 w 24"/>
                <a:gd name="T9" fmla="*/ 1 h 23"/>
                <a:gd name="T10" fmla="*/ 1 w 2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3"/>
                <a:gd name="T20" fmla="*/ 24 w 2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3">
                  <a:moveTo>
                    <a:pt x="24" y="0"/>
                  </a:moveTo>
                  <a:lnTo>
                    <a:pt x="13" y="0"/>
                  </a:lnTo>
                  <a:lnTo>
                    <a:pt x="0" y="11"/>
                  </a:lnTo>
                  <a:lnTo>
                    <a:pt x="13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4" name="Freeform 290"/>
            <p:cNvSpPr>
              <a:spLocks/>
            </p:cNvSpPr>
            <p:nvPr/>
          </p:nvSpPr>
          <p:spPr bwMode="auto">
            <a:xfrm>
              <a:off x="1521" y="2571"/>
              <a:ext cx="7" cy="12"/>
            </a:xfrm>
            <a:custGeom>
              <a:avLst/>
              <a:gdLst>
                <a:gd name="T0" fmla="*/ 0 w 12"/>
                <a:gd name="T1" fmla="*/ 0 h 23"/>
                <a:gd name="T2" fmla="*/ 0 w 12"/>
                <a:gd name="T3" fmla="*/ 0 h 23"/>
                <a:gd name="T4" fmla="*/ 0 w 12"/>
                <a:gd name="T5" fmla="*/ 1 h 23"/>
                <a:gd name="T6" fmla="*/ 0 w 12"/>
                <a:gd name="T7" fmla="*/ 1 h 23"/>
                <a:gd name="T8" fmla="*/ 1 w 12"/>
                <a:gd name="T9" fmla="*/ 1 h 23"/>
                <a:gd name="T10" fmla="*/ 0 w 12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3"/>
                <a:gd name="T20" fmla="*/ 12 w 1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3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5" name="Freeform 291"/>
            <p:cNvSpPr>
              <a:spLocks/>
            </p:cNvSpPr>
            <p:nvPr/>
          </p:nvSpPr>
          <p:spPr bwMode="auto">
            <a:xfrm>
              <a:off x="1521" y="2507"/>
              <a:ext cx="65" cy="76"/>
            </a:xfrm>
            <a:custGeom>
              <a:avLst/>
              <a:gdLst>
                <a:gd name="T0" fmla="*/ 1 w 129"/>
                <a:gd name="T1" fmla="*/ 0 h 152"/>
                <a:gd name="T2" fmla="*/ 1 w 129"/>
                <a:gd name="T3" fmla="*/ 1 h 152"/>
                <a:gd name="T4" fmla="*/ 1 w 129"/>
                <a:gd name="T5" fmla="*/ 1 h 152"/>
                <a:gd name="T6" fmla="*/ 1 w 129"/>
                <a:gd name="T7" fmla="*/ 1 h 152"/>
                <a:gd name="T8" fmla="*/ 1 w 129"/>
                <a:gd name="T9" fmla="*/ 1 h 152"/>
                <a:gd name="T10" fmla="*/ 1 w 129"/>
                <a:gd name="T11" fmla="*/ 1 h 152"/>
                <a:gd name="T12" fmla="*/ 1 w 129"/>
                <a:gd name="T13" fmla="*/ 1 h 152"/>
                <a:gd name="T14" fmla="*/ 1 w 129"/>
                <a:gd name="T15" fmla="*/ 1 h 152"/>
                <a:gd name="T16" fmla="*/ 0 w 129"/>
                <a:gd name="T17" fmla="*/ 1 h 152"/>
                <a:gd name="T18" fmla="*/ 1 w 129"/>
                <a:gd name="T19" fmla="*/ 1 h 152"/>
                <a:gd name="T20" fmla="*/ 1 w 129"/>
                <a:gd name="T21" fmla="*/ 1 h 152"/>
                <a:gd name="T22" fmla="*/ 1 w 129"/>
                <a:gd name="T23" fmla="*/ 1 h 152"/>
                <a:gd name="T24" fmla="*/ 1 w 129"/>
                <a:gd name="T25" fmla="*/ 1 h 152"/>
                <a:gd name="T26" fmla="*/ 1 w 129"/>
                <a:gd name="T27" fmla="*/ 1 h 152"/>
                <a:gd name="T28" fmla="*/ 1 w 129"/>
                <a:gd name="T29" fmla="*/ 1 h 152"/>
                <a:gd name="T30" fmla="*/ 1 w 129"/>
                <a:gd name="T31" fmla="*/ 1 h 152"/>
                <a:gd name="T32" fmla="*/ 1 w 129"/>
                <a:gd name="T33" fmla="*/ 1 h 152"/>
                <a:gd name="T34" fmla="*/ 1 w 129"/>
                <a:gd name="T35" fmla="*/ 1 h 152"/>
                <a:gd name="T36" fmla="*/ 1 w 129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52"/>
                <a:gd name="T59" fmla="*/ 129 w 129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52">
                  <a:moveTo>
                    <a:pt x="106" y="0"/>
                  </a:moveTo>
                  <a:lnTo>
                    <a:pt x="106" y="23"/>
                  </a:lnTo>
                  <a:lnTo>
                    <a:pt x="94" y="47"/>
                  </a:lnTo>
                  <a:lnTo>
                    <a:pt x="82" y="59"/>
                  </a:lnTo>
                  <a:lnTo>
                    <a:pt x="71" y="70"/>
                  </a:lnTo>
                  <a:lnTo>
                    <a:pt x="59" y="94"/>
                  </a:lnTo>
                  <a:lnTo>
                    <a:pt x="36" y="105"/>
                  </a:lnTo>
                  <a:lnTo>
                    <a:pt x="23" y="117"/>
                  </a:lnTo>
                  <a:lnTo>
                    <a:pt x="0" y="129"/>
                  </a:lnTo>
                  <a:lnTo>
                    <a:pt x="12" y="152"/>
                  </a:lnTo>
                  <a:lnTo>
                    <a:pt x="36" y="129"/>
                  </a:lnTo>
                  <a:lnTo>
                    <a:pt x="59" y="117"/>
                  </a:lnTo>
                  <a:lnTo>
                    <a:pt x="71" y="105"/>
                  </a:lnTo>
                  <a:lnTo>
                    <a:pt x="94" y="94"/>
                  </a:lnTo>
                  <a:lnTo>
                    <a:pt x="106" y="70"/>
                  </a:lnTo>
                  <a:lnTo>
                    <a:pt x="118" y="59"/>
                  </a:lnTo>
                  <a:lnTo>
                    <a:pt x="129" y="35"/>
                  </a:lnTo>
                  <a:lnTo>
                    <a:pt x="129" y="1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6" name="Freeform 292"/>
            <p:cNvSpPr>
              <a:spLocks/>
            </p:cNvSpPr>
            <p:nvPr/>
          </p:nvSpPr>
          <p:spPr bwMode="auto">
            <a:xfrm>
              <a:off x="1521" y="2571"/>
              <a:ext cx="12" cy="6"/>
            </a:xfrm>
            <a:custGeom>
              <a:avLst/>
              <a:gdLst>
                <a:gd name="T0" fmla="*/ 1 w 23"/>
                <a:gd name="T1" fmla="*/ 1 h 12"/>
                <a:gd name="T2" fmla="*/ 1 w 23"/>
                <a:gd name="T3" fmla="*/ 0 h 12"/>
                <a:gd name="T4" fmla="*/ 1 w 23"/>
                <a:gd name="T5" fmla="*/ 0 h 12"/>
                <a:gd name="T6" fmla="*/ 0 w 23"/>
                <a:gd name="T7" fmla="*/ 0 h 12"/>
                <a:gd name="T8" fmla="*/ 0 w 23"/>
                <a:gd name="T9" fmla="*/ 1 h 12"/>
                <a:gd name="T10" fmla="*/ 1 w 2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2"/>
                <a:gd name="T20" fmla="*/ 23 w 2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2">
                  <a:moveTo>
                    <a:pt x="23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7" name="Freeform 293"/>
            <p:cNvSpPr>
              <a:spLocks/>
            </p:cNvSpPr>
            <p:nvPr/>
          </p:nvSpPr>
          <p:spPr bwMode="auto">
            <a:xfrm>
              <a:off x="1094" y="2290"/>
              <a:ext cx="205" cy="363"/>
            </a:xfrm>
            <a:custGeom>
              <a:avLst/>
              <a:gdLst>
                <a:gd name="T0" fmla="*/ 1 w 410"/>
                <a:gd name="T1" fmla="*/ 0 h 727"/>
                <a:gd name="T2" fmla="*/ 1 w 410"/>
                <a:gd name="T3" fmla="*/ 0 h 727"/>
                <a:gd name="T4" fmla="*/ 1 w 410"/>
                <a:gd name="T5" fmla="*/ 0 h 727"/>
                <a:gd name="T6" fmla="*/ 1 w 410"/>
                <a:gd name="T7" fmla="*/ 0 h 727"/>
                <a:gd name="T8" fmla="*/ 1 w 410"/>
                <a:gd name="T9" fmla="*/ 0 h 727"/>
                <a:gd name="T10" fmla="*/ 1 w 410"/>
                <a:gd name="T11" fmla="*/ 0 h 727"/>
                <a:gd name="T12" fmla="*/ 1 w 410"/>
                <a:gd name="T13" fmla="*/ 0 h 727"/>
                <a:gd name="T14" fmla="*/ 1 w 410"/>
                <a:gd name="T15" fmla="*/ 0 h 727"/>
                <a:gd name="T16" fmla="*/ 1 w 410"/>
                <a:gd name="T17" fmla="*/ 0 h 727"/>
                <a:gd name="T18" fmla="*/ 1 w 410"/>
                <a:gd name="T19" fmla="*/ 0 h 727"/>
                <a:gd name="T20" fmla="*/ 1 w 410"/>
                <a:gd name="T21" fmla="*/ 0 h 727"/>
                <a:gd name="T22" fmla="*/ 1 w 410"/>
                <a:gd name="T23" fmla="*/ 0 h 727"/>
                <a:gd name="T24" fmla="*/ 1 w 410"/>
                <a:gd name="T25" fmla="*/ 0 h 727"/>
                <a:gd name="T26" fmla="*/ 1 w 410"/>
                <a:gd name="T27" fmla="*/ 0 h 727"/>
                <a:gd name="T28" fmla="*/ 0 w 410"/>
                <a:gd name="T29" fmla="*/ 0 h 727"/>
                <a:gd name="T30" fmla="*/ 0 w 410"/>
                <a:gd name="T31" fmla="*/ 0 h 727"/>
                <a:gd name="T32" fmla="*/ 0 w 410"/>
                <a:gd name="T33" fmla="*/ 0 h 727"/>
                <a:gd name="T34" fmla="*/ 1 w 410"/>
                <a:gd name="T35" fmla="*/ 0 h 727"/>
                <a:gd name="T36" fmla="*/ 1 w 410"/>
                <a:gd name="T37" fmla="*/ 0 h 727"/>
                <a:gd name="T38" fmla="*/ 1 w 410"/>
                <a:gd name="T39" fmla="*/ 0 h 727"/>
                <a:gd name="T40" fmla="*/ 1 w 410"/>
                <a:gd name="T41" fmla="*/ 0 h 727"/>
                <a:gd name="T42" fmla="*/ 1 w 410"/>
                <a:gd name="T43" fmla="*/ 0 h 727"/>
                <a:gd name="T44" fmla="*/ 1 w 410"/>
                <a:gd name="T45" fmla="*/ 0 h 727"/>
                <a:gd name="T46" fmla="*/ 1 w 410"/>
                <a:gd name="T47" fmla="*/ 0 h 727"/>
                <a:gd name="T48" fmla="*/ 1 w 410"/>
                <a:gd name="T49" fmla="*/ 0 h 727"/>
                <a:gd name="T50" fmla="*/ 1 w 410"/>
                <a:gd name="T51" fmla="*/ 0 h 727"/>
                <a:gd name="T52" fmla="*/ 1 w 410"/>
                <a:gd name="T53" fmla="*/ 0 h 727"/>
                <a:gd name="T54" fmla="*/ 1 w 410"/>
                <a:gd name="T55" fmla="*/ 0 h 727"/>
                <a:gd name="T56" fmla="*/ 1 w 410"/>
                <a:gd name="T57" fmla="*/ 0 h 727"/>
                <a:gd name="T58" fmla="*/ 1 w 410"/>
                <a:gd name="T59" fmla="*/ 0 h 727"/>
                <a:gd name="T60" fmla="*/ 1 w 410"/>
                <a:gd name="T61" fmla="*/ 0 h 727"/>
                <a:gd name="T62" fmla="*/ 1 w 410"/>
                <a:gd name="T63" fmla="*/ 0 h 727"/>
                <a:gd name="T64" fmla="*/ 1 w 410"/>
                <a:gd name="T65" fmla="*/ 0 h 727"/>
                <a:gd name="T66" fmla="*/ 1 w 410"/>
                <a:gd name="T67" fmla="*/ 0 h 727"/>
                <a:gd name="T68" fmla="*/ 1 w 410"/>
                <a:gd name="T69" fmla="*/ 0 h 727"/>
                <a:gd name="T70" fmla="*/ 1 w 410"/>
                <a:gd name="T71" fmla="*/ 0 h 727"/>
                <a:gd name="T72" fmla="*/ 1 w 410"/>
                <a:gd name="T73" fmla="*/ 0 h 727"/>
                <a:gd name="T74" fmla="*/ 1 w 410"/>
                <a:gd name="T75" fmla="*/ 0 h 727"/>
                <a:gd name="T76" fmla="*/ 1 w 410"/>
                <a:gd name="T77" fmla="*/ 0 h 727"/>
                <a:gd name="T78" fmla="*/ 1 w 410"/>
                <a:gd name="T79" fmla="*/ 0 h 727"/>
                <a:gd name="T80" fmla="*/ 1 w 410"/>
                <a:gd name="T81" fmla="*/ 0 h 7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0"/>
                <a:gd name="T124" fmla="*/ 0 h 727"/>
                <a:gd name="T125" fmla="*/ 410 w 410"/>
                <a:gd name="T126" fmla="*/ 727 h 7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0" h="727">
                  <a:moveTo>
                    <a:pt x="410" y="13"/>
                  </a:moveTo>
                  <a:lnTo>
                    <a:pt x="387" y="0"/>
                  </a:lnTo>
                  <a:lnTo>
                    <a:pt x="363" y="13"/>
                  </a:lnTo>
                  <a:lnTo>
                    <a:pt x="328" y="13"/>
                  </a:lnTo>
                  <a:lnTo>
                    <a:pt x="305" y="13"/>
                  </a:lnTo>
                  <a:lnTo>
                    <a:pt x="270" y="24"/>
                  </a:lnTo>
                  <a:lnTo>
                    <a:pt x="246" y="24"/>
                  </a:lnTo>
                  <a:lnTo>
                    <a:pt x="223" y="24"/>
                  </a:lnTo>
                  <a:lnTo>
                    <a:pt x="199" y="24"/>
                  </a:lnTo>
                  <a:lnTo>
                    <a:pt x="152" y="117"/>
                  </a:lnTo>
                  <a:lnTo>
                    <a:pt x="106" y="199"/>
                  </a:lnTo>
                  <a:lnTo>
                    <a:pt x="71" y="282"/>
                  </a:lnTo>
                  <a:lnTo>
                    <a:pt x="47" y="375"/>
                  </a:lnTo>
                  <a:lnTo>
                    <a:pt x="24" y="457"/>
                  </a:lnTo>
                  <a:lnTo>
                    <a:pt x="0" y="551"/>
                  </a:lnTo>
                  <a:lnTo>
                    <a:pt x="0" y="634"/>
                  </a:lnTo>
                  <a:lnTo>
                    <a:pt x="0" y="703"/>
                  </a:lnTo>
                  <a:lnTo>
                    <a:pt x="24" y="703"/>
                  </a:lnTo>
                  <a:lnTo>
                    <a:pt x="35" y="703"/>
                  </a:lnTo>
                  <a:lnTo>
                    <a:pt x="58" y="703"/>
                  </a:lnTo>
                  <a:lnTo>
                    <a:pt x="82" y="703"/>
                  </a:lnTo>
                  <a:lnTo>
                    <a:pt x="106" y="716"/>
                  </a:lnTo>
                  <a:lnTo>
                    <a:pt x="129" y="716"/>
                  </a:lnTo>
                  <a:lnTo>
                    <a:pt x="152" y="716"/>
                  </a:lnTo>
                  <a:lnTo>
                    <a:pt x="164" y="716"/>
                  </a:lnTo>
                  <a:lnTo>
                    <a:pt x="188" y="716"/>
                  </a:lnTo>
                  <a:lnTo>
                    <a:pt x="211" y="727"/>
                  </a:lnTo>
                  <a:lnTo>
                    <a:pt x="234" y="727"/>
                  </a:lnTo>
                  <a:lnTo>
                    <a:pt x="258" y="727"/>
                  </a:lnTo>
                  <a:lnTo>
                    <a:pt x="270" y="727"/>
                  </a:lnTo>
                  <a:lnTo>
                    <a:pt x="292" y="727"/>
                  </a:lnTo>
                  <a:lnTo>
                    <a:pt x="305" y="727"/>
                  </a:lnTo>
                  <a:lnTo>
                    <a:pt x="316" y="727"/>
                  </a:lnTo>
                  <a:lnTo>
                    <a:pt x="316" y="634"/>
                  </a:lnTo>
                  <a:lnTo>
                    <a:pt x="316" y="539"/>
                  </a:lnTo>
                  <a:lnTo>
                    <a:pt x="316" y="446"/>
                  </a:lnTo>
                  <a:lnTo>
                    <a:pt x="316" y="340"/>
                  </a:lnTo>
                  <a:lnTo>
                    <a:pt x="328" y="247"/>
                  </a:lnTo>
                  <a:lnTo>
                    <a:pt x="352" y="153"/>
                  </a:lnTo>
                  <a:lnTo>
                    <a:pt x="374" y="82"/>
                  </a:lnTo>
                  <a:lnTo>
                    <a:pt x="41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8" name="Freeform 294"/>
            <p:cNvSpPr>
              <a:spLocks/>
            </p:cNvSpPr>
            <p:nvPr/>
          </p:nvSpPr>
          <p:spPr bwMode="auto">
            <a:xfrm>
              <a:off x="1188" y="2284"/>
              <a:ext cx="111" cy="23"/>
            </a:xfrm>
            <a:custGeom>
              <a:avLst/>
              <a:gdLst>
                <a:gd name="T0" fmla="*/ 1 w 222"/>
                <a:gd name="T1" fmla="*/ 1 h 46"/>
                <a:gd name="T2" fmla="*/ 1 w 222"/>
                <a:gd name="T3" fmla="*/ 1 h 46"/>
                <a:gd name="T4" fmla="*/ 1 w 222"/>
                <a:gd name="T5" fmla="*/ 1 h 46"/>
                <a:gd name="T6" fmla="*/ 1 w 222"/>
                <a:gd name="T7" fmla="*/ 1 h 46"/>
                <a:gd name="T8" fmla="*/ 1 w 222"/>
                <a:gd name="T9" fmla="*/ 1 h 46"/>
                <a:gd name="T10" fmla="*/ 1 w 222"/>
                <a:gd name="T11" fmla="*/ 1 h 46"/>
                <a:gd name="T12" fmla="*/ 1 w 222"/>
                <a:gd name="T13" fmla="*/ 1 h 46"/>
                <a:gd name="T14" fmla="*/ 1 w 222"/>
                <a:gd name="T15" fmla="*/ 1 h 46"/>
                <a:gd name="T16" fmla="*/ 1 w 222"/>
                <a:gd name="T17" fmla="*/ 1 h 46"/>
                <a:gd name="T18" fmla="*/ 1 w 222"/>
                <a:gd name="T19" fmla="*/ 1 h 46"/>
                <a:gd name="T20" fmla="*/ 1 w 222"/>
                <a:gd name="T21" fmla="*/ 1 h 46"/>
                <a:gd name="T22" fmla="*/ 1 w 222"/>
                <a:gd name="T23" fmla="*/ 0 h 46"/>
                <a:gd name="T24" fmla="*/ 1 w 222"/>
                <a:gd name="T25" fmla="*/ 1 h 46"/>
                <a:gd name="T26" fmla="*/ 1 w 222"/>
                <a:gd name="T27" fmla="*/ 1 h 46"/>
                <a:gd name="T28" fmla="*/ 1 w 222"/>
                <a:gd name="T29" fmla="*/ 1 h 46"/>
                <a:gd name="T30" fmla="*/ 1 w 222"/>
                <a:gd name="T31" fmla="*/ 1 h 46"/>
                <a:gd name="T32" fmla="*/ 1 w 222"/>
                <a:gd name="T33" fmla="*/ 1 h 46"/>
                <a:gd name="T34" fmla="*/ 1 w 222"/>
                <a:gd name="T35" fmla="*/ 1 h 46"/>
                <a:gd name="T36" fmla="*/ 1 w 222"/>
                <a:gd name="T37" fmla="*/ 1 h 46"/>
                <a:gd name="T38" fmla="*/ 0 w 222"/>
                <a:gd name="T39" fmla="*/ 1 h 46"/>
                <a:gd name="T40" fmla="*/ 1 w 222"/>
                <a:gd name="T41" fmla="*/ 1 h 46"/>
                <a:gd name="T42" fmla="*/ 0 w 222"/>
                <a:gd name="T43" fmla="*/ 1 h 46"/>
                <a:gd name="T44" fmla="*/ 0 w 222"/>
                <a:gd name="T45" fmla="*/ 1 h 46"/>
                <a:gd name="T46" fmla="*/ 0 w 222"/>
                <a:gd name="T47" fmla="*/ 1 h 46"/>
                <a:gd name="T48" fmla="*/ 1 w 222"/>
                <a:gd name="T49" fmla="*/ 1 h 46"/>
                <a:gd name="T50" fmla="*/ 1 w 222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46"/>
                <a:gd name="T80" fmla="*/ 222 w 222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46">
                  <a:moveTo>
                    <a:pt x="23" y="46"/>
                  </a:moveTo>
                  <a:lnTo>
                    <a:pt x="11" y="46"/>
                  </a:lnTo>
                  <a:lnTo>
                    <a:pt x="35" y="46"/>
                  </a:lnTo>
                  <a:lnTo>
                    <a:pt x="58" y="46"/>
                  </a:lnTo>
                  <a:lnTo>
                    <a:pt x="93" y="46"/>
                  </a:lnTo>
                  <a:lnTo>
                    <a:pt x="117" y="35"/>
                  </a:lnTo>
                  <a:lnTo>
                    <a:pt x="152" y="35"/>
                  </a:lnTo>
                  <a:lnTo>
                    <a:pt x="175" y="35"/>
                  </a:lnTo>
                  <a:lnTo>
                    <a:pt x="199" y="35"/>
                  </a:lnTo>
                  <a:lnTo>
                    <a:pt x="222" y="35"/>
                  </a:lnTo>
                  <a:lnTo>
                    <a:pt x="222" y="11"/>
                  </a:lnTo>
                  <a:lnTo>
                    <a:pt x="199" y="0"/>
                  </a:lnTo>
                  <a:lnTo>
                    <a:pt x="175" y="11"/>
                  </a:lnTo>
                  <a:lnTo>
                    <a:pt x="140" y="11"/>
                  </a:lnTo>
                  <a:lnTo>
                    <a:pt x="117" y="11"/>
                  </a:lnTo>
                  <a:lnTo>
                    <a:pt x="82" y="11"/>
                  </a:lnTo>
                  <a:lnTo>
                    <a:pt x="58" y="24"/>
                  </a:lnTo>
                  <a:lnTo>
                    <a:pt x="35" y="24"/>
                  </a:lnTo>
                  <a:lnTo>
                    <a:pt x="11" y="24"/>
                  </a:lnTo>
                  <a:lnTo>
                    <a:pt x="0" y="35"/>
                  </a:lnTo>
                  <a:lnTo>
                    <a:pt x="11" y="2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9" name="Freeform 295"/>
            <p:cNvSpPr>
              <a:spLocks/>
            </p:cNvSpPr>
            <p:nvPr/>
          </p:nvSpPr>
          <p:spPr bwMode="auto">
            <a:xfrm>
              <a:off x="1088" y="2301"/>
              <a:ext cx="112" cy="346"/>
            </a:xfrm>
            <a:custGeom>
              <a:avLst/>
              <a:gdLst>
                <a:gd name="T0" fmla="*/ 1 w 222"/>
                <a:gd name="T1" fmla="*/ 1 h 692"/>
                <a:gd name="T2" fmla="*/ 1 w 222"/>
                <a:gd name="T3" fmla="*/ 1 h 692"/>
                <a:gd name="T4" fmla="*/ 1 w 222"/>
                <a:gd name="T5" fmla="*/ 1 h 692"/>
                <a:gd name="T6" fmla="*/ 1 w 222"/>
                <a:gd name="T7" fmla="*/ 1 h 692"/>
                <a:gd name="T8" fmla="*/ 1 w 222"/>
                <a:gd name="T9" fmla="*/ 1 h 692"/>
                <a:gd name="T10" fmla="*/ 1 w 222"/>
                <a:gd name="T11" fmla="*/ 1 h 692"/>
                <a:gd name="T12" fmla="*/ 1 w 222"/>
                <a:gd name="T13" fmla="*/ 1 h 692"/>
                <a:gd name="T14" fmla="*/ 1 w 222"/>
                <a:gd name="T15" fmla="*/ 1 h 692"/>
                <a:gd name="T16" fmla="*/ 1 w 222"/>
                <a:gd name="T17" fmla="*/ 1 h 692"/>
                <a:gd name="T18" fmla="*/ 1 w 222"/>
                <a:gd name="T19" fmla="*/ 1 h 692"/>
                <a:gd name="T20" fmla="*/ 1 w 222"/>
                <a:gd name="T21" fmla="*/ 0 h 692"/>
                <a:gd name="T22" fmla="*/ 1 w 222"/>
                <a:gd name="T23" fmla="*/ 1 h 692"/>
                <a:gd name="T24" fmla="*/ 1 w 222"/>
                <a:gd name="T25" fmla="*/ 1 h 692"/>
                <a:gd name="T26" fmla="*/ 1 w 222"/>
                <a:gd name="T27" fmla="*/ 1 h 692"/>
                <a:gd name="T28" fmla="*/ 1 w 222"/>
                <a:gd name="T29" fmla="*/ 1 h 692"/>
                <a:gd name="T30" fmla="*/ 1 w 222"/>
                <a:gd name="T31" fmla="*/ 1 h 692"/>
                <a:gd name="T32" fmla="*/ 0 w 222"/>
                <a:gd name="T33" fmla="*/ 1 h 692"/>
                <a:gd name="T34" fmla="*/ 0 w 222"/>
                <a:gd name="T35" fmla="*/ 1 h 692"/>
                <a:gd name="T36" fmla="*/ 0 w 222"/>
                <a:gd name="T37" fmla="*/ 1 h 692"/>
                <a:gd name="T38" fmla="*/ 1 w 222"/>
                <a:gd name="T39" fmla="*/ 1 h 692"/>
                <a:gd name="T40" fmla="*/ 0 w 222"/>
                <a:gd name="T41" fmla="*/ 1 h 692"/>
                <a:gd name="T42" fmla="*/ 0 w 222"/>
                <a:gd name="T43" fmla="*/ 1 h 692"/>
                <a:gd name="T44" fmla="*/ 1 w 222"/>
                <a:gd name="T45" fmla="*/ 1 h 692"/>
                <a:gd name="T46" fmla="*/ 1 w 222"/>
                <a:gd name="T47" fmla="*/ 1 h 692"/>
                <a:gd name="T48" fmla="*/ 1 w 222"/>
                <a:gd name="T49" fmla="*/ 1 h 692"/>
                <a:gd name="T50" fmla="*/ 1 w 222"/>
                <a:gd name="T51" fmla="*/ 1 h 6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692"/>
                <a:gd name="T80" fmla="*/ 222 w 222"/>
                <a:gd name="T81" fmla="*/ 692 h 6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692">
                  <a:moveTo>
                    <a:pt x="11" y="668"/>
                  </a:moveTo>
                  <a:lnTo>
                    <a:pt x="22" y="679"/>
                  </a:lnTo>
                  <a:lnTo>
                    <a:pt x="22" y="610"/>
                  </a:lnTo>
                  <a:lnTo>
                    <a:pt x="22" y="527"/>
                  </a:lnTo>
                  <a:lnTo>
                    <a:pt x="46" y="445"/>
                  </a:lnTo>
                  <a:lnTo>
                    <a:pt x="69" y="351"/>
                  </a:lnTo>
                  <a:lnTo>
                    <a:pt x="93" y="270"/>
                  </a:lnTo>
                  <a:lnTo>
                    <a:pt x="128" y="175"/>
                  </a:lnTo>
                  <a:lnTo>
                    <a:pt x="175" y="93"/>
                  </a:lnTo>
                  <a:lnTo>
                    <a:pt x="222" y="11"/>
                  </a:lnTo>
                  <a:lnTo>
                    <a:pt x="199" y="0"/>
                  </a:lnTo>
                  <a:lnTo>
                    <a:pt x="152" y="82"/>
                  </a:lnTo>
                  <a:lnTo>
                    <a:pt x="104" y="175"/>
                  </a:lnTo>
                  <a:lnTo>
                    <a:pt x="69" y="258"/>
                  </a:lnTo>
                  <a:lnTo>
                    <a:pt x="35" y="351"/>
                  </a:lnTo>
                  <a:lnTo>
                    <a:pt x="22" y="433"/>
                  </a:lnTo>
                  <a:lnTo>
                    <a:pt x="0" y="515"/>
                  </a:lnTo>
                  <a:lnTo>
                    <a:pt x="0" y="610"/>
                  </a:lnTo>
                  <a:lnTo>
                    <a:pt x="0" y="679"/>
                  </a:lnTo>
                  <a:lnTo>
                    <a:pt x="11" y="692"/>
                  </a:lnTo>
                  <a:lnTo>
                    <a:pt x="0" y="679"/>
                  </a:lnTo>
                  <a:lnTo>
                    <a:pt x="0" y="692"/>
                  </a:lnTo>
                  <a:lnTo>
                    <a:pt x="11" y="692"/>
                  </a:lnTo>
                  <a:lnTo>
                    <a:pt x="22" y="692"/>
                  </a:lnTo>
                  <a:lnTo>
                    <a:pt x="22" y="679"/>
                  </a:lnTo>
                  <a:lnTo>
                    <a:pt x="11" y="66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0" name="Freeform 296"/>
            <p:cNvSpPr>
              <a:spLocks/>
            </p:cNvSpPr>
            <p:nvPr/>
          </p:nvSpPr>
          <p:spPr bwMode="auto">
            <a:xfrm>
              <a:off x="1094" y="2636"/>
              <a:ext cx="164" cy="23"/>
            </a:xfrm>
            <a:custGeom>
              <a:avLst/>
              <a:gdLst>
                <a:gd name="T0" fmla="*/ 1 w 328"/>
                <a:gd name="T1" fmla="*/ 1 h 46"/>
                <a:gd name="T2" fmla="*/ 1 w 328"/>
                <a:gd name="T3" fmla="*/ 1 h 46"/>
                <a:gd name="T4" fmla="*/ 1 w 328"/>
                <a:gd name="T5" fmla="*/ 1 h 46"/>
                <a:gd name="T6" fmla="*/ 1 w 328"/>
                <a:gd name="T7" fmla="*/ 1 h 46"/>
                <a:gd name="T8" fmla="*/ 1 w 328"/>
                <a:gd name="T9" fmla="*/ 1 h 46"/>
                <a:gd name="T10" fmla="*/ 1 w 328"/>
                <a:gd name="T11" fmla="*/ 1 h 46"/>
                <a:gd name="T12" fmla="*/ 1 w 328"/>
                <a:gd name="T13" fmla="*/ 1 h 46"/>
                <a:gd name="T14" fmla="*/ 1 w 328"/>
                <a:gd name="T15" fmla="*/ 1 h 46"/>
                <a:gd name="T16" fmla="*/ 1 w 328"/>
                <a:gd name="T17" fmla="*/ 1 h 46"/>
                <a:gd name="T18" fmla="*/ 1 w 328"/>
                <a:gd name="T19" fmla="*/ 1 h 46"/>
                <a:gd name="T20" fmla="*/ 1 w 328"/>
                <a:gd name="T21" fmla="*/ 1 h 46"/>
                <a:gd name="T22" fmla="*/ 1 w 328"/>
                <a:gd name="T23" fmla="*/ 1 h 46"/>
                <a:gd name="T24" fmla="*/ 1 w 328"/>
                <a:gd name="T25" fmla="*/ 1 h 46"/>
                <a:gd name="T26" fmla="*/ 1 w 328"/>
                <a:gd name="T27" fmla="*/ 0 h 46"/>
                <a:gd name="T28" fmla="*/ 1 w 328"/>
                <a:gd name="T29" fmla="*/ 0 h 46"/>
                <a:gd name="T30" fmla="*/ 1 w 328"/>
                <a:gd name="T31" fmla="*/ 0 h 46"/>
                <a:gd name="T32" fmla="*/ 1 w 328"/>
                <a:gd name="T33" fmla="*/ 0 h 46"/>
                <a:gd name="T34" fmla="*/ 0 w 328"/>
                <a:gd name="T35" fmla="*/ 0 h 46"/>
                <a:gd name="T36" fmla="*/ 0 w 328"/>
                <a:gd name="T37" fmla="*/ 1 h 46"/>
                <a:gd name="T38" fmla="*/ 1 w 328"/>
                <a:gd name="T39" fmla="*/ 1 h 46"/>
                <a:gd name="T40" fmla="*/ 1 w 328"/>
                <a:gd name="T41" fmla="*/ 1 h 46"/>
                <a:gd name="T42" fmla="*/ 1 w 328"/>
                <a:gd name="T43" fmla="*/ 1 h 46"/>
                <a:gd name="T44" fmla="*/ 1 w 328"/>
                <a:gd name="T45" fmla="*/ 1 h 46"/>
                <a:gd name="T46" fmla="*/ 1 w 328"/>
                <a:gd name="T47" fmla="*/ 1 h 46"/>
                <a:gd name="T48" fmla="*/ 1 w 328"/>
                <a:gd name="T49" fmla="*/ 1 h 46"/>
                <a:gd name="T50" fmla="*/ 1 w 328"/>
                <a:gd name="T51" fmla="*/ 1 h 46"/>
                <a:gd name="T52" fmla="*/ 1 w 328"/>
                <a:gd name="T53" fmla="*/ 1 h 46"/>
                <a:gd name="T54" fmla="*/ 1 w 328"/>
                <a:gd name="T55" fmla="*/ 1 h 46"/>
                <a:gd name="T56" fmla="*/ 1 w 328"/>
                <a:gd name="T57" fmla="*/ 1 h 46"/>
                <a:gd name="T58" fmla="*/ 1 w 328"/>
                <a:gd name="T59" fmla="*/ 1 h 46"/>
                <a:gd name="T60" fmla="*/ 1 w 328"/>
                <a:gd name="T61" fmla="*/ 1 h 46"/>
                <a:gd name="T62" fmla="*/ 1 w 328"/>
                <a:gd name="T63" fmla="*/ 1 h 46"/>
                <a:gd name="T64" fmla="*/ 1 w 328"/>
                <a:gd name="T65" fmla="*/ 1 h 46"/>
                <a:gd name="T66" fmla="*/ 1 w 328"/>
                <a:gd name="T67" fmla="*/ 1 h 46"/>
                <a:gd name="T68" fmla="*/ 1 w 328"/>
                <a:gd name="T69" fmla="*/ 1 h 46"/>
                <a:gd name="T70" fmla="*/ 1 w 328"/>
                <a:gd name="T71" fmla="*/ 1 h 46"/>
                <a:gd name="T72" fmla="*/ 1 w 328"/>
                <a:gd name="T73" fmla="*/ 1 h 46"/>
                <a:gd name="T74" fmla="*/ 1 w 328"/>
                <a:gd name="T75" fmla="*/ 1 h 46"/>
                <a:gd name="T76" fmla="*/ 1 w 328"/>
                <a:gd name="T77" fmla="*/ 1 h 46"/>
                <a:gd name="T78" fmla="*/ 1 w 328"/>
                <a:gd name="T79" fmla="*/ 1 h 46"/>
                <a:gd name="T80" fmla="*/ 1 w 328"/>
                <a:gd name="T81" fmla="*/ 1 h 46"/>
                <a:gd name="T82" fmla="*/ 1 w 328"/>
                <a:gd name="T83" fmla="*/ 1 h 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8"/>
                <a:gd name="T127" fmla="*/ 0 h 46"/>
                <a:gd name="T128" fmla="*/ 328 w 328"/>
                <a:gd name="T129" fmla="*/ 46 h 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8" h="46">
                  <a:moveTo>
                    <a:pt x="305" y="35"/>
                  </a:moveTo>
                  <a:lnTo>
                    <a:pt x="316" y="24"/>
                  </a:lnTo>
                  <a:lnTo>
                    <a:pt x="305" y="24"/>
                  </a:lnTo>
                  <a:lnTo>
                    <a:pt x="292" y="24"/>
                  </a:lnTo>
                  <a:lnTo>
                    <a:pt x="270" y="24"/>
                  </a:lnTo>
                  <a:lnTo>
                    <a:pt x="258" y="24"/>
                  </a:lnTo>
                  <a:lnTo>
                    <a:pt x="234" y="24"/>
                  </a:lnTo>
                  <a:lnTo>
                    <a:pt x="211" y="11"/>
                  </a:lnTo>
                  <a:lnTo>
                    <a:pt x="188" y="11"/>
                  </a:lnTo>
                  <a:lnTo>
                    <a:pt x="164" y="11"/>
                  </a:lnTo>
                  <a:lnTo>
                    <a:pt x="152" y="11"/>
                  </a:lnTo>
                  <a:lnTo>
                    <a:pt x="129" y="11"/>
                  </a:lnTo>
                  <a:lnTo>
                    <a:pt x="106" y="11"/>
                  </a:lnTo>
                  <a:lnTo>
                    <a:pt x="82" y="0"/>
                  </a:lnTo>
                  <a:lnTo>
                    <a:pt x="58" y="0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82" y="35"/>
                  </a:lnTo>
                  <a:lnTo>
                    <a:pt x="106" y="35"/>
                  </a:lnTo>
                  <a:lnTo>
                    <a:pt x="129" y="35"/>
                  </a:lnTo>
                  <a:lnTo>
                    <a:pt x="152" y="35"/>
                  </a:lnTo>
                  <a:lnTo>
                    <a:pt x="164" y="35"/>
                  </a:lnTo>
                  <a:lnTo>
                    <a:pt x="188" y="46"/>
                  </a:lnTo>
                  <a:lnTo>
                    <a:pt x="211" y="46"/>
                  </a:lnTo>
                  <a:lnTo>
                    <a:pt x="234" y="46"/>
                  </a:lnTo>
                  <a:lnTo>
                    <a:pt x="258" y="46"/>
                  </a:lnTo>
                  <a:lnTo>
                    <a:pt x="270" y="46"/>
                  </a:lnTo>
                  <a:lnTo>
                    <a:pt x="292" y="46"/>
                  </a:lnTo>
                  <a:lnTo>
                    <a:pt x="305" y="46"/>
                  </a:lnTo>
                  <a:lnTo>
                    <a:pt x="316" y="46"/>
                  </a:lnTo>
                  <a:lnTo>
                    <a:pt x="328" y="35"/>
                  </a:lnTo>
                  <a:lnTo>
                    <a:pt x="316" y="46"/>
                  </a:lnTo>
                  <a:lnTo>
                    <a:pt x="328" y="46"/>
                  </a:lnTo>
                  <a:lnTo>
                    <a:pt x="328" y="35"/>
                  </a:lnTo>
                  <a:lnTo>
                    <a:pt x="328" y="24"/>
                  </a:lnTo>
                  <a:lnTo>
                    <a:pt x="316" y="24"/>
                  </a:lnTo>
                  <a:lnTo>
                    <a:pt x="305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1" name="Freeform 297"/>
            <p:cNvSpPr>
              <a:spLocks/>
            </p:cNvSpPr>
            <p:nvPr/>
          </p:nvSpPr>
          <p:spPr bwMode="auto">
            <a:xfrm>
              <a:off x="1246" y="2290"/>
              <a:ext cx="59" cy="363"/>
            </a:xfrm>
            <a:custGeom>
              <a:avLst/>
              <a:gdLst>
                <a:gd name="T0" fmla="*/ 1 w 117"/>
                <a:gd name="T1" fmla="*/ 0 h 727"/>
                <a:gd name="T2" fmla="*/ 1 w 117"/>
                <a:gd name="T3" fmla="*/ 0 h 727"/>
                <a:gd name="T4" fmla="*/ 1 w 117"/>
                <a:gd name="T5" fmla="*/ 0 h 727"/>
                <a:gd name="T6" fmla="*/ 1 w 117"/>
                <a:gd name="T7" fmla="*/ 0 h 727"/>
                <a:gd name="T8" fmla="*/ 1 w 117"/>
                <a:gd name="T9" fmla="*/ 0 h 727"/>
                <a:gd name="T10" fmla="*/ 0 w 117"/>
                <a:gd name="T11" fmla="*/ 0 h 727"/>
                <a:gd name="T12" fmla="*/ 0 w 117"/>
                <a:gd name="T13" fmla="*/ 0 h 727"/>
                <a:gd name="T14" fmla="*/ 0 w 117"/>
                <a:gd name="T15" fmla="*/ 0 h 727"/>
                <a:gd name="T16" fmla="*/ 0 w 117"/>
                <a:gd name="T17" fmla="*/ 0 h 727"/>
                <a:gd name="T18" fmla="*/ 0 w 117"/>
                <a:gd name="T19" fmla="*/ 0 h 727"/>
                <a:gd name="T20" fmla="*/ 1 w 117"/>
                <a:gd name="T21" fmla="*/ 0 h 727"/>
                <a:gd name="T22" fmla="*/ 1 w 117"/>
                <a:gd name="T23" fmla="*/ 0 h 727"/>
                <a:gd name="T24" fmla="*/ 1 w 117"/>
                <a:gd name="T25" fmla="*/ 0 h 727"/>
                <a:gd name="T26" fmla="*/ 1 w 117"/>
                <a:gd name="T27" fmla="*/ 0 h 727"/>
                <a:gd name="T28" fmla="*/ 1 w 117"/>
                <a:gd name="T29" fmla="*/ 0 h 727"/>
                <a:gd name="T30" fmla="*/ 1 w 117"/>
                <a:gd name="T31" fmla="*/ 0 h 727"/>
                <a:gd name="T32" fmla="*/ 1 w 117"/>
                <a:gd name="T33" fmla="*/ 0 h 727"/>
                <a:gd name="T34" fmla="*/ 1 w 117"/>
                <a:gd name="T35" fmla="*/ 0 h 727"/>
                <a:gd name="T36" fmla="*/ 1 w 117"/>
                <a:gd name="T37" fmla="*/ 0 h 727"/>
                <a:gd name="T38" fmla="*/ 1 w 117"/>
                <a:gd name="T39" fmla="*/ 0 h 727"/>
                <a:gd name="T40" fmla="*/ 1 w 117"/>
                <a:gd name="T41" fmla="*/ 0 h 727"/>
                <a:gd name="T42" fmla="*/ 1 w 117"/>
                <a:gd name="T43" fmla="*/ 0 h 727"/>
                <a:gd name="T44" fmla="*/ 1 w 117"/>
                <a:gd name="T45" fmla="*/ 0 h 727"/>
                <a:gd name="T46" fmla="*/ 1 w 117"/>
                <a:gd name="T47" fmla="*/ 0 h 727"/>
                <a:gd name="T48" fmla="*/ 1 w 117"/>
                <a:gd name="T49" fmla="*/ 0 h 727"/>
                <a:gd name="T50" fmla="*/ 1 w 117"/>
                <a:gd name="T51" fmla="*/ 0 h 7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727"/>
                <a:gd name="T80" fmla="*/ 117 w 117"/>
                <a:gd name="T81" fmla="*/ 727 h 7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727">
                  <a:moveTo>
                    <a:pt x="105" y="24"/>
                  </a:moveTo>
                  <a:lnTo>
                    <a:pt x="93" y="0"/>
                  </a:lnTo>
                  <a:lnTo>
                    <a:pt x="58" y="71"/>
                  </a:lnTo>
                  <a:lnTo>
                    <a:pt x="35" y="153"/>
                  </a:lnTo>
                  <a:lnTo>
                    <a:pt x="11" y="247"/>
                  </a:lnTo>
                  <a:lnTo>
                    <a:pt x="0" y="340"/>
                  </a:lnTo>
                  <a:lnTo>
                    <a:pt x="0" y="446"/>
                  </a:lnTo>
                  <a:lnTo>
                    <a:pt x="0" y="539"/>
                  </a:lnTo>
                  <a:lnTo>
                    <a:pt x="0" y="634"/>
                  </a:lnTo>
                  <a:lnTo>
                    <a:pt x="0" y="727"/>
                  </a:lnTo>
                  <a:lnTo>
                    <a:pt x="23" y="727"/>
                  </a:lnTo>
                  <a:lnTo>
                    <a:pt x="23" y="634"/>
                  </a:lnTo>
                  <a:lnTo>
                    <a:pt x="23" y="539"/>
                  </a:lnTo>
                  <a:lnTo>
                    <a:pt x="23" y="446"/>
                  </a:lnTo>
                  <a:lnTo>
                    <a:pt x="23" y="340"/>
                  </a:lnTo>
                  <a:lnTo>
                    <a:pt x="35" y="247"/>
                  </a:lnTo>
                  <a:lnTo>
                    <a:pt x="58" y="165"/>
                  </a:lnTo>
                  <a:lnTo>
                    <a:pt x="82" y="82"/>
                  </a:lnTo>
                  <a:lnTo>
                    <a:pt x="117" y="13"/>
                  </a:lnTo>
                  <a:lnTo>
                    <a:pt x="105" y="0"/>
                  </a:lnTo>
                  <a:lnTo>
                    <a:pt x="117" y="13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105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2" name="Freeform 298"/>
            <p:cNvSpPr>
              <a:spLocks/>
            </p:cNvSpPr>
            <p:nvPr/>
          </p:nvSpPr>
          <p:spPr bwMode="auto">
            <a:xfrm>
              <a:off x="1194" y="2571"/>
              <a:ext cx="6" cy="12"/>
            </a:xfrm>
            <a:custGeom>
              <a:avLst/>
              <a:gdLst>
                <a:gd name="T0" fmla="*/ 1 w 12"/>
                <a:gd name="T1" fmla="*/ 1 h 23"/>
                <a:gd name="T2" fmla="*/ 1 w 12"/>
                <a:gd name="T3" fmla="*/ 1 h 23"/>
                <a:gd name="T4" fmla="*/ 1 w 12"/>
                <a:gd name="T5" fmla="*/ 0 h 23"/>
                <a:gd name="T6" fmla="*/ 0 w 12"/>
                <a:gd name="T7" fmla="*/ 0 h 23"/>
                <a:gd name="T8" fmla="*/ 0 w 12"/>
                <a:gd name="T9" fmla="*/ 1 h 23"/>
                <a:gd name="T10" fmla="*/ 1 w 12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3"/>
                <a:gd name="T20" fmla="*/ 12 w 1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3">
                  <a:moveTo>
                    <a:pt x="12" y="23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3" name="Freeform 299"/>
            <p:cNvSpPr>
              <a:spLocks/>
            </p:cNvSpPr>
            <p:nvPr/>
          </p:nvSpPr>
          <p:spPr bwMode="auto">
            <a:xfrm>
              <a:off x="1188" y="2577"/>
              <a:ext cx="12" cy="47"/>
            </a:xfrm>
            <a:custGeom>
              <a:avLst/>
              <a:gdLst>
                <a:gd name="T0" fmla="*/ 1 w 23"/>
                <a:gd name="T1" fmla="*/ 1 h 93"/>
                <a:gd name="T2" fmla="*/ 1 w 23"/>
                <a:gd name="T3" fmla="*/ 1 h 93"/>
                <a:gd name="T4" fmla="*/ 1 w 23"/>
                <a:gd name="T5" fmla="*/ 1 h 93"/>
                <a:gd name="T6" fmla="*/ 1 w 23"/>
                <a:gd name="T7" fmla="*/ 1 h 93"/>
                <a:gd name="T8" fmla="*/ 1 w 23"/>
                <a:gd name="T9" fmla="*/ 1 h 93"/>
                <a:gd name="T10" fmla="*/ 1 w 23"/>
                <a:gd name="T11" fmla="*/ 1 h 93"/>
                <a:gd name="T12" fmla="*/ 1 w 23"/>
                <a:gd name="T13" fmla="*/ 0 h 93"/>
                <a:gd name="T14" fmla="*/ 0 w 23"/>
                <a:gd name="T15" fmla="*/ 1 h 93"/>
                <a:gd name="T16" fmla="*/ 0 w 23"/>
                <a:gd name="T17" fmla="*/ 1 h 93"/>
                <a:gd name="T18" fmla="*/ 0 w 23"/>
                <a:gd name="T19" fmla="*/ 1 h 93"/>
                <a:gd name="T20" fmla="*/ 0 w 23"/>
                <a:gd name="T21" fmla="*/ 1 h 93"/>
                <a:gd name="T22" fmla="*/ 1 w 23"/>
                <a:gd name="T23" fmla="*/ 1 h 93"/>
                <a:gd name="T24" fmla="*/ 0 w 23"/>
                <a:gd name="T25" fmla="*/ 1 h 93"/>
                <a:gd name="T26" fmla="*/ 1 w 23"/>
                <a:gd name="T27" fmla="*/ 1 h 93"/>
                <a:gd name="T28" fmla="*/ 1 w 23"/>
                <a:gd name="T29" fmla="*/ 1 h 93"/>
                <a:gd name="T30" fmla="*/ 1 w 23"/>
                <a:gd name="T31" fmla="*/ 1 h 93"/>
                <a:gd name="T32" fmla="*/ 1 w 23"/>
                <a:gd name="T33" fmla="*/ 1 h 93"/>
                <a:gd name="T34" fmla="*/ 1 w 23"/>
                <a:gd name="T35" fmla="*/ 1 h 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93"/>
                <a:gd name="T56" fmla="*/ 23 w 23"/>
                <a:gd name="T57" fmla="*/ 93 h 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93">
                  <a:moveTo>
                    <a:pt x="11" y="70"/>
                  </a:moveTo>
                  <a:lnTo>
                    <a:pt x="23" y="70"/>
                  </a:lnTo>
                  <a:lnTo>
                    <a:pt x="23" y="59"/>
                  </a:lnTo>
                  <a:lnTo>
                    <a:pt x="23" y="35"/>
                  </a:lnTo>
                  <a:lnTo>
                    <a:pt x="23" y="23"/>
                  </a:lnTo>
                  <a:lnTo>
                    <a:pt x="23" y="11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0" y="81"/>
                  </a:lnTo>
                  <a:lnTo>
                    <a:pt x="11" y="93"/>
                  </a:lnTo>
                  <a:lnTo>
                    <a:pt x="0" y="81"/>
                  </a:lnTo>
                  <a:lnTo>
                    <a:pt x="11" y="93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4" name="Freeform 300"/>
            <p:cNvSpPr>
              <a:spLocks/>
            </p:cNvSpPr>
            <p:nvPr/>
          </p:nvSpPr>
          <p:spPr bwMode="auto">
            <a:xfrm>
              <a:off x="1194" y="2606"/>
              <a:ext cx="29" cy="18"/>
            </a:xfrm>
            <a:custGeom>
              <a:avLst/>
              <a:gdLst>
                <a:gd name="T0" fmla="*/ 0 w 59"/>
                <a:gd name="T1" fmla="*/ 0 h 34"/>
                <a:gd name="T2" fmla="*/ 0 w 59"/>
                <a:gd name="T3" fmla="*/ 1 h 34"/>
                <a:gd name="T4" fmla="*/ 0 w 59"/>
                <a:gd name="T5" fmla="*/ 1 h 34"/>
                <a:gd name="T6" fmla="*/ 0 w 59"/>
                <a:gd name="T7" fmla="*/ 1 h 34"/>
                <a:gd name="T8" fmla="*/ 0 w 59"/>
                <a:gd name="T9" fmla="*/ 1 h 34"/>
                <a:gd name="T10" fmla="*/ 0 w 59"/>
                <a:gd name="T11" fmla="*/ 1 h 34"/>
                <a:gd name="T12" fmla="*/ 0 w 59"/>
                <a:gd name="T13" fmla="*/ 1 h 34"/>
                <a:gd name="T14" fmla="*/ 0 w 59"/>
                <a:gd name="T15" fmla="*/ 1 h 34"/>
                <a:gd name="T16" fmla="*/ 0 w 59"/>
                <a:gd name="T17" fmla="*/ 1 h 34"/>
                <a:gd name="T18" fmla="*/ 0 w 59"/>
                <a:gd name="T19" fmla="*/ 1 h 34"/>
                <a:gd name="T20" fmla="*/ 0 w 59"/>
                <a:gd name="T21" fmla="*/ 1 h 34"/>
                <a:gd name="T22" fmla="*/ 0 w 59"/>
                <a:gd name="T23" fmla="*/ 1 h 34"/>
                <a:gd name="T24" fmla="*/ 0 w 59"/>
                <a:gd name="T25" fmla="*/ 1 h 34"/>
                <a:gd name="T26" fmla="*/ 0 w 59"/>
                <a:gd name="T27" fmla="*/ 1 h 34"/>
                <a:gd name="T28" fmla="*/ 0 w 59"/>
                <a:gd name="T29" fmla="*/ 1 h 34"/>
                <a:gd name="T30" fmla="*/ 0 w 59"/>
                <a:gd name="T31" fmla="*/ 1 h 34"/>
                <a:gd name="T32" fmla="*/ 0 w 59"/>
                <a:gd name="T33" fmla="*/ 1 h 34"/>
                <a:gd name="T34" fmla="*/ 0 w 59"/>
                <a:gd name="T35" fmla="*/ 0 h 34"/>
                <a:gd name="T36" fmla="*/ 0 w 59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34"/>
                <a:gd name="T59" fmla="*/ 59 w 5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34">
                  <a:moveTo>
                    <a:pt x="35" y="0"/>
                  </a:moveTo>
                  <a:lnTo>
                    <a:pt x="35" y="11"/>
                  </a:lnTo>
                  <a:lnTo>
                    <a:pt x="24" y="11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5" y="34"/>
                  </a:lnTo>
                  <a:lnTo>
                    <a:pt x="47" y="34"/>
                  </a:lnTo>
                  <a:lnTo>
                    <a:pt x="59" y="22"/>
                  </a:lnTo>
                  <a:lnTo>
                    <a:pt x="59" y="11"/>
                  </a:lnTo>
                  <a:lnTo>
                    <a:pt x="5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5" name="Freeform 301"/>
            <p:cNvSpPr>
              <a:spLocks/>
            </p:cNvSpPr>
            <p:nvPr/>
          </p:nvSpPr>
          <p:spPr bwMode="auto">
            <a:xfrm>
              <a:off x="1188" y="2606"/>
              <a:ext cx="12" cy="12"/>
            </a:xfrm>
            <a:custGeom>
              <a:avLst/>
              <a:gdLst>
                <a:gd name="T0" fmla="*/ 1 w 23"/>
                <a:gd name="T1" fmla="*/ 1 h 22"/>
                <a:gd name="T2" fmla="*/ 1 w 23"/>
                <a:gd name="T3" fmla="*/ 1 h 22"/>
                <a:gd name="T4" fmla="*/ 1 w 23"/>
                <a:gd name="T5" fmla="*/ 0 h 22"/>
                <a:gd name="T6" fmla="*/ 0 w 23"/>
                <a:gd name="T7" fmla="*/ 1 h 22"/>
                <a:gd name="T8" fmla="*/ 0 w 23"/>
                <a:gd name="T9" fmla="*/ 1 h 22"/>
                <a:gd name="T10" fmla="*/ 1 w 23"/>
                <a:gd name="T11" fmla="*/ 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2"/>
                <a:gd name="T20" fmla="*/ 23 w 23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2">
                  <a:moveTo>
                    <a:pt x="23" y="22"/>
                  </a:moveTo>
                  <a:lnTo>
                    <a:pt x="23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6" name="Freeform 302"/>
            <p:cNvSpPr>
              <a:spLocks/>
            </p:cNvSpPr>
            <p:nvPr/>
          </p:nvSpPr>
          <p:spPr bwMode="auto">
            <a:xfrm>
              <a:off x="573" y="1856"/>
              <a:ext cx="644" cy="896"/>
            </a:xfrm>
            <a:custGeom>
              <a:avLst/>
              <a:gdLst>
                <a:gd name="T0" fmla="*/ 0 w 1289"/>
                <a:gd name="T1" fmla="*/ 0 h 1793"/>
                <a:gd name="T2" fmla="*/ 0 w 1289"/>
                <a:gd name="T3" fmla="*/ 0 h 1793"/>
                <a:gd name="T4" fmla="*/ 0 w 1289"/>
                <a:gd name="T5" fmla="*/ 0 h 1793"/>
                <a:gd name="T6" fmla="*/ 0 w 1289"/>
                <a:gd name="T7" fmla="*/ 0 h 1793"/>
                <a:gd name="T8" fmla="*/ 0 w 1289"/>
                <a:gd name="T9" fmla="*/ 0 h 1793"/>
                <a:gd name="T10" fmla="*/ 0 w 1289"/>
                <a:gd name="T11" fmla="*/ 0 h 1793"/>
                <a:gd name="T12" fmla="*/ 0 w 1289"/>
                <a:gd name="T13" fmla="*/ 0 h 1793"/>
                <a:gd name="T14" fmla="*/ 0 w 1289"/>
                <a:gd name="T15" fmla="*/ 0 h 1793"/>
                <a:gd name="T16" fmla="*/ 0 w 1289"/>
                <a:gd name="T17" fmla="*/ 0 h 1793"/>
                <a:gd name="T18" fmla="*/ 0 w 1289"/>
                <a:gd name="T19" fmla="*/ 0 h 1793"/>
                <a:gd name="T20" fmla="*/ 0 w 1289"/>
                <a:gd name="T21" fmla="*/ 0 h 1793"/>
                <a:gd name="T22" fmla="*/ 0 w 1289"/>
                <a:gd name="T23" fmla="*/ 0 h 1793"/>
                <a:gd name="T24" fmla="*/ 0 w 1289"/>
                <a:gd name="T25" fmla="*/ 0 h 1793"/>
                <a:gd name="T26" fmla="*/ 0 w 1289"/>
                <a:gd name="T27" fmla="*/ 0 h 1793"/>
                <a:gd name="T28" fmla="*/ 0 w 1289"/>
                <a:gd name="T29" fmla="*/ 0 h 1793"/>
                <a:gd name="T30" fmla="*/ 0 w 1289"/>
                <a:gd name="T31" fmla="*/ 0 h 1793"/>
                <a:gd name="T32" fmla="*/ 0 w 1289"/>
                <a:gd name="T33" fmla="*/ 0 h 1793"/>
                <a:gd name="T34" fmla="*/ 0 w 1289"/>
                <a:gd name="T35" fmla="*/ 0 h 1793"/>
                <a:gd name="T36" fmla="*/ 0 w 1289"/>
                <a:gd name="T37" fmla="*/ 0 h 1793"/>
                <a:gd name="T38" fmla="*/ 0 w 1289"/>
                <a:gd name="T39" fmla="*/ 0 h 1793"/>
                <a:gd name="T40" fmla="*/ 0 w 1289"/>
                <a:gd name="T41" fmla="*/ 0 h 1793"/>
                <a:gd name="T42" fmla="*/ 0 w 1289"/>
                <a:gd name="T43" fmla="*/ 0 h 1793"/>
                <a:gd name="T44" fmla="*/ 0 w 1289"/>
                <a:gd name="T45" fmla="*/ 0 h 1793"/>
                <a:gd name="T46" fmla="*/ 0 w 1289"/>
                <a:gd name="T47" fmla="*/ 0 h 1793"/>
                <a:gd name="T48" fmla="*/ 0 w 1289"/>
                <a:gd name="T49" fmla="*/ 0 h 1793"/>
                <a:gd name="T50" fmla="*/ 0 w 1289"/>
                <a:gd name="T51" fmla="*/ 0 h 1793"/>
                <a:gd name="T52" fmla="*/ 0 w 1289"/>
                <a:gd name="T53" fmla="*/ 0 h 1793"/>
                <a:gd name="T54" fmla="*/ 0 w 1289"/>
                <a:gd name="T55" fmla="*/ 0 h 1793"/>
                <a:gd name="T56" fmla="*/ 0 w 1289"/>
                <a:gd name="T57" fmla="*/ 0 h 1793"/>
                <a:gd name="T58" fmla="*/ 0 w 1289"/>
                <a:gd name="T59" fmla="*/ 0 h 1793"/>
                <a:gd name="T60" fmla="*/ 0 w 1289"/>
                <a:gd name="T61" fmla="*/ 0 h 1793"/>
                <a:gd name="T62" fmla="*/ 0 w 1289"/>
                <a:gd name="T63" fmla="*/ 0 h 1793"/>
                <a:gd name="T64" fmla="*/ 0 w 1289"/>
                <a:gd name="T65" fmla="*/ 0 h 1793"/>
                <a:gd name="T66" fmla="*/ 0 w 1289"/>
                <a:gd name="T67" fmla="*/ 0 h 1793"/>
                <a:gd name="T68" fmla="*/ 0 w 1289"/>
                <a:gd name="T69" fmla="*/ 0 h 1793"/>
                <a:gd name="T70" fmla="*/ 0 w 1289"/>
                <a:gd name="T71" fmla="*/ 0 h 1793"/>
                <a:gd name="T72" fmla="*/ 0 w 1289"/>
                <a:gd name="T73" fmla="*/ 0 h 1793"/>
                <a:gd name="T74" fmla="*/ 0 w 1289"/>
                <a:gd name="T75" fmla="*/ 0 h 1793"/>
                <a:gd name="T76" fmla="*/ 0 w 1289"/>
                <a:gd name="T77" fmla="*/ 0 h 1793"/>
                <a:gd name="T78" fmla="*/ 0 w 1289"/>
                <a:gd name="T79" fmla="*/ 0 h 1793"/>
                <a:gd name="T80" fmla="*/ 0 w 1289"/>
                <a:gd name="T81" fmla="*/ 0 h 1793"/>
                <a:gd name="T82" fmla="*/ 0 w 1289"/>
                <a:gd name="T83" fmla="*/ 0 h 1793"/>
                <a:gd name="T84" fmla="*/ 0 w 1289"/>
                <a:gd name="T85" fmla="*/ 0 h 1793"/>
                <a:gd name="T86" fmla="*/ 0 w 1289"/>
                <a:gd name="T87" fmla="*/ 0 h 1793"/>
                <a:gd name="T88" fmla="*/ 0 w 1289"/>
                <a:gd name="T89" fmla="*/ 0 h 1793"/>
                <a:gd name="T90" fmla="*/ 0 w 1289"/>
                <a:gd name="T91" fmla="*/ 0 h 1793"/>
                <a:gd name="T92" fmla="*/ 0 w 1289"/>
                <a:gd name="T93" fmla="*/ 0 h 17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89"/>
                <a:gd name="T142" fmla="*/ 0 h 1793"/>
                <a:gd name="T143" fmla="*/ 1289 w 1289"/>
                <a:gd name="T144" fmla="*/ 1793 h 17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89" h="1793">
                  <a:moveTo>
                    <a:pt x="1184" y="0"/>
                  </a:moveTo>
                  <a:lnTo>
                    <a:pt x="1160" y="13"/>
                  </a:lnTo>
                  <a:lnTo>
                    <a:pt x="1125" y="24"/>
                  </a:lnTo>
                  <a:lnTo>
                    <a:pt x="1101" y="36"/>
                  </a:lnTo>
                  <a:lnTo>
                    <a:pt x="1078" y="47"/>
                  </a:lnTo>
                  <a:lnTo>
                    <a:pt x="1043" y="59"/>
                  </a:lnTo>
                  <a:lnTo>
                    <a:pt x="1019" y="71"/>
                  </a:lnTo>
                  <a:lnTo>
                    <a:pt x="996" y="82"/>
                  </a:lnTo>
                  <a:lnTo>
                    <a:pt x="973" y="95"/>
                  </a:lnTo>
                  <a:lnTo>
                    <a:pt x="937" y="106"/>
                  </a:lnTo>
                  <a:lnTo>
                    <a:pt x="914" y="117"/>
                  </a:lnTo>
                  <a:lnTo>
                    <a:pt x="891" y="129"/>
                  </a:lnTo>
                  <a:lnTo>
                    <a:pt x="867" y="141"/>
                  </a:lnTo>
                  <a:lnTo>
                    <a:pt x="833" y="153"/>
                  </a:lnTo>
                  <a:lnTo>
                    <a:pt x="809" y="164"/>
                  </a:lnTo>
                  <a:lnTo>
                    <a:pt x="785" y="177"/>
                  </a:lnTo>
                  <a:lnTo>
                    <a:pt x="762" y="199"/>
                  </a:lnTo>
                  <a:lnTo>
                    <a:pt x="692" y="258"/>
                  </a:lnTo>
                  <a:lnTo>
                    <a:pt x="632" y="317"/>
                  </a:lnTo>
                  <a:lnTo>
                    <a:pt x="574" y="387"/>
                  </a:lnTo>
                  <a:lnTo>
                    <a:pt x="515" y="458"/>
                  </a:lnTo>
                  <a:lnTo>
                    <a:pt x="457" y="516"/>
                  </a:lnTo>
                  <a:lnTo>
                    <a:pt x="398" y="586"/>
                  </a:lnTo>
                  <a:lnTo>
                    <a:pt x="351" y="657"/>
                  </a:lnTo>
                  <a:lnTo>
                    <a:pt x="305" y="715"/>
                  </a:lnTo>
                  <a:lnTo>
                    <a:pt x="258" y="785"/>
                  </a:lnTo>
                  <a:lnTo>
                    <a:pt x="211" y="856"/>
                  </a:lnTo>
                  <a:lnTo>
                    <a:pt x="164" y="926"/>
                  </a:lnTo>
                  <a:lnTo>
                    <a:pt x="130" y="997"/>
                  </a:lnTo>
                  <a:lnTo>
                    <a:pt x="94" y="1055"/>
                  </a:lnTo>
                  <a:lnTo>
                    <a:pt x="59" y="1125"/>
                  </a:lnTo>
                  <a:lnTo>
                    <a:pt x="35" y="1183"/>
                  </a:lnTo>
                  <a:lnTo>
                    <a:pt x="0" y="1254"/>
                  </a:lnTo>
                  <a:lnTo>
                    <a:pt x="11" y="1289"/>
                  </a:lnTo>
                  <a:lnTo>
                    <a:pt x="11" y="1313"/>
                  </a:lnTo>
                  <a:lnTo>
                    <a:pt x="24" y="1336"/>
                  </a:lnTo>
                  <a:lnTo>
                    <a:pt x="35" y="1371"/>
                  </a:lnTo>
                  <a:lnTo>
                    <a:pt x="47" y="1395"/>
                  </a:lnTo>
                  <a:lnTo>
                    <a:pt x="70" y="1406"/>
                  </a:lnTo>
                  <a:lnTo>
                    <a:pt x="82" y="1430"/>
                  </a:lnTo>
                  <a:lnTo>
                    <a:pt x="106" y="1453"/>
                  </a:lnTo>
                  <a:lnTo>
                    <a:pt x="130" y="1465"/>
                  </a:lnTo>
                  <a:lnTo>
                    <a:pt x="141" y="1488"/>
                  </a:lnTo>
                  <a:lnTo>
                    <a:pt x="164" y="1501"/>
                  </a:lnTo>
                  <a:lnTo>
                    <a:pt x="188" y="1523"/>
                  </a:lnTo>
                  <a:lnTo>
                    <a:pt x="211" y="1535"/>
                  </a:lnTo>
                  <a:lnTo>
                    <a:pt x="234" y="1559"/>
                  </a:lnTo>
                  <a:lnTo>
                    <a:pt x="258" y="1570"/>
                  </a:lnTo>
                  <a:lnTo>
                    <a:pt x="281" y="1594"/>
                  </a:lnTo>
                  <a:lnTo>
                    <a:pt x="316" y="1605"/>
                  </a:lnTo>
                  <a:lnTo>
                    <a:pt x="351" y="1629"/>
                  </a:lnTo>
                  <a:lnTo>
                    <a:pt x="387" y="1652"/>
                  </a:lnTo>
                  <a:lnTo>
                    <a:pt x="422" y="1664"/>
                  </a:lnTo>
                  <a:lnTo>
                    <a:pt x="457" y="1687"/>
                  </a:lnTo>
                  <a:lnTo>
                    <a:pt x="492" y="1700"/>
                  </a:lnTo>
                  <a:lnTo>
                    <a:pt x="528" y="1711"/>
                  </a:lnTo>
                  <a:lnTo>
                    <a:pt x="563" y="1723"/>
                  </a:lnTo>
                  <a:lnTo>
                    <a:pt x="598" y="1735"/>
                  </a:lnTo>
                  <a:lnTo>
                    <a:pt x="632" y="1746"/>
                  </a:lnTo>
                  <a:lnTo>
                    <a:pt x="668" y="1758"/>
                  </a:lnTo>
                  <a:lnTo>
                    <a:pt x="714" y="1769"/>
                  </a:lnTo>
                  <a:lnTo>
                    <a:pt x="750" y="1769"/>
                  </a:lnTo>
                  <a:lnTo>
                    <a:pt x="785" y="1782"/>
                  </a:lnTo>
                  <a:lnTo>
                    <a:pt x="833" y="1782"/>
                  </a:lnTo>
                  <a:lnTo>
                    <a:pt x="867" y="1782"/>
                  </a:lnTo>
                  <a:lnTo>
                    <a:pt x="891" y="1782"/>
                  </a:lnTo>
                  <a:lnTo>
                    <a:pt x="914" y="1793"/>
                  </a:lnTo>
                  <a:lnTo>
                    <a:pt x="950" y="1793"/>
                  </a:lnTo>
                  <a:lnTo>
                    <a:pt x="973" y="1793"/>
                  </a:lnTo>
                  <a:lnTo>
                    <a:pt x="1008" y="1793"/>
                  </a:lnTo>
                  <a:lnTo>
                    <a:pt x="1032" y="1793"/>
                  </a:lnTo>
                  <a:lnTo>
                    <a:pt x="1067" y="1793"/>
                  </a:lnTo>
                  <a:lnTo>
                    <a:pt x="1090" y="1782"/>
                  </a:lnTo>
                  <a:lnTo>
                    <a:pt x="1067" y="1711"/>
                  </a:lnTo>
                  <a:lnTo>
                    <a:pt x="1067" y="1652"/>
                  </a:lnTo>
                  <a:lnTo>
                    <a:pt x="1054" y="1594"/>
                  </a:lnTo>
                  <a:lnTo>
                    <a:pt x="1054" y="1535"/>
                  </a:lnTo>
                  <a:lnTo>
                    <a:pt x="1054" y="1488"/>
                  </a:lnTo>
                  <a:lnTo>
                    <a:pt x="1067" y="1430"/>
                  </a:lnTo>
                  <a:lnTo>
                    <a:pt x="1078" y="1371"/>
                  </a:lnTo>
                  <a:lnTo>
                    <a:pt x="1090" y="1313"/>
                  </a:lnTo>
                  <a:lnTo>
                    <a:pt x="1101" y="1254"/>
                  </a:lnTo>
                  <a:lnTo>
                    <a:pt x="1125" y="1196"/>
                  </a:lnTo>
                  <a:lnTo>
                    <a:pt x="1149" y="1137"/>
                  </a:lnTo>
                  <a:lnTo>
                    <a:pt x="1172" y="1079"/>
                  </a:lnTo>
                  <a:lnTo>
                    <a:pt x="1195" y="1020"/>
                  </a:lnTo>
                  <a:lnTo>
                    <a:pt x="1218" y="961"/>
                  </a:lnTo>
                  <a:lnTo>
                    <a:pt x="1254" y="915"/>
                  </a:lnTo>
                  <a:lnTo>
                    <a:pt x="1289" y="867"/>
                  </a:lnTo>
                  <a:lnTo>
                    <a:pt x="1277" y="856"/>
                  </a:lnTo>
                  <a:lnTo>
                    <a:pt x="1254" y="856"/>
                  </a:lnTo>
                  <a:lnTo>
                    <a:pt x="1242" y="856"/>
                  </a:lnTo>
                  <a:lnTo>
                    <a:pt x="1218" y="844"/>
                  </a:lnTo>
                  <a:lnTo>
                    <a:pt x="1207" y="844"/>
                  </a:lnTo>
                  <a:lnTo>
                    <a:pt x="1184" y="844"/>
                  </a:lnTo>
                  <a:lnTo>
                    <a:pt x="1172" y="844"/>
                  </a:lnTo>
                  <a:lnTo>
                    <a:pt x="1149" y="832"/>
                  </a:lnTo>
                  <a:lnTo>
                    <a:pt x="1136" y="832"/>
                  </a:lnTo>
                  <a:lnTo>
                    <a:pt x="1114" y="832"/>
                  </a:lnTo>
                  <a:lnTo>
                    <a:pt x="1101" y="832"/>
                  </a:lnTo>
                  <a:lnTo>
                    <a:pt x="1090" y="832"/>
                  </a:lnTo>
                  <a:lnTo>
                    <a:pt x="1067" y="832"/>
                  </a:lnTo>
                  <a:lnTo>
                    <a:pt x="1054" y="832"/>
                  </a:lnTo>
                  <a:lnTo>
                    <a:pt x="1032" y="832"/>
                  </a:lnTo>
                  <a:lnTo>
                    <a:pt x="1019" y="832"/>
                  </a:lnTo>
                  <a:lnTo>
                    <a:pt x="1008" y="798"/>
                  </a:lnTo>
                  <a:lnTo>
                    <a:pt x="996" y="774"/>
                  </a:lnTo>
                  <a:lnTo>
                    <a:pt x="996" y="750"/>
                  </a:lnTo>
                  <a:lnTo>
                    <a:pt x="996" y="727"/>
                  </a:lnTo>
                  <a:lnTo>
                    <a:pt x="1008" y="715"/>
                  </a:lnTo>
                  <a:lnTo>
                    <a:pt x="1019" y="703"/>
                  </a:lnTo>
                  <a:lnTo>
                    <a:pt x="1032" y="692"/>
                  </a:lnTo>
                  <a:lnTo>
                    <a:pt x="1043" y="679"/>
                  </a:lnTo>
                  <a:lnTo>
                    <a:pt x="1054" y="679"/>
                  </a:lnTo>
                  <a:lnTo>
                    <a:pt x="1067" y="668"/>
                  </a:lnTo>
                  <a:lnTo>
                    <a:pt x="1067" y="657"/>
                  </a:lnTo>
                  <a:lnTo>
                    <a:pt x="1078" y="645"/>
                  </a:lnTo>
                  <a:lnTo>
                    <a:pt x="1067" y="633"/>
                  </a:lnTo>
                  <a:lnTo>
                    <a:pt x="1043" y="621"/>
                  </a:lnTo>
                  <a:lnTo>
                    <a:pt x="1032" y="610"/>
                  </a:lnTo>
                  <a:lnTo>
                    <a:pt x="1008" y="599"/>
                  </a:lnTo>
                  <a:lnTo>
                    <a:pt x="996" y="586"/>
                  </a:lnTo>
                  <a:lnTo>
                    <a:pt x="973" y="575"/>
                  </a:lnTo>
                  <a:lnTo>
                    <a:pt x="961" y="563"/>
                  </a:lnTo>
                  <a:lnTo>
                    <a:pt x="937" y="551"/>
                  </a:lnTo>
                  <a:lnTo>
                    <a:pt x="961" y="493"/>
                  </a:lnTo>
                  <a:lnTo>
                    <a:pt x="973" y="434"/>
                  </a:lnTo>
                  <a:lnTo>
                    <a:pt x="996" y="376"/>
                  </a:lnTo>
                  <a:lnTo>
                    <a:pt x="1008" y="317"/>
                  </a:lnTo>
                  <a:lnTo>
                    <a:pt x="1019" y="258"/>
                  </a:lnTo>
                  <a:lnTo>
                    <a:pt x="1032" y="212"/>
                  </a:lnTo>
                  <a:lnTo>
                    <a:pt x="1054" y="164"/>
                  </a:lnTo>
                  <a:lnTo>
                    <a:pt x="1067" y="117"/>
                  </a:lnTo>
                  <a:lnTo>
                    <a:pt x="1078" y="106"/>
                  </a:lnTo>
                  <a:lnTo>
                    <a:pt x="1101" y="82"/>
                  </a:lnTo>
                  <a:lnTo>
                    <a:pt x="1114" y="71"/>
                  </a:lnTo>
                  <a:lnTo>
                    <a:pt x="1125" y="59"/>
                  </a:lnTo>
                  <a:lnTo>
                    <a:pt x="1136" y="36"/>
                  </a:lnTo>
                  <a:lnTo>
                    <a:pt x="1149" y="24"/>
                  </a:lnTo>
                  <a:lnTo>
                    <a:pt x="1172" y="1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B7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7" name="Freeform 303"/>
            <p:cNvSpPr>
              <a:spLocks/>
            </p:cNvSpPr>
            <p:nvPr/>
          </p:nvSpPr>
          <p:spPr bwMode="auto">
            <a:xfrm>
              <a:off x="948" y="1850"/>
              <a:ext cx="216" cy="112"/>
            </a:xfrm>
            <a:custGeom>
              <a:avLst/>
              <a:gdLst>
                <a:gd name="T0" fmla="*/ 0 w 434"/>
                <a:gd name="T1" fmla="*/ 1 h 223"/>
                <a:gd name="T2" fmla="*/ 0 w 434"/>
                <a:gd name="T3" fmla="*/ 1 h 223"/>
                <a:gd name="T4" fmla="*/ 0 w 434"/>
                <a:gd name="T5" fmla="*/ 1 h 223"/>
                <a:gd name="T6" fmla="*/ 0 w 434"/>
                <a:gd name="T7" fmla="*/ 1 h 223"/>
                <a:gd name="T8" fmla="*/ 0 w 434"/>
                <a:gd name="T9" fmla="*/ 1 h 223"/>
                <a:gd name="T10" fmla="*/ 0 w 434"/>
                <a:gd name="T11" fmla="*/ 1 h 223"/>
                <a:gd name="T12" fmla="*/ 0 w 434"/>
                <a:gd name="T13" fmla="*/ 1 h 223"/>
                <a:gd name="T14" fmla="*/ 0 w 434"/>
                <a:gd name="T15" fmla="*/ 1 h 223"/>
                <a:gd name="T16" fmla="*/ 0 w 434"/>
                <a:gd name="T17" fmla="*/ 1 h 223"/>
                <a:gd name="T18" fmla="*/ 0 w 434"/>
                <a:gd name="T19" fmla="*/ 1 h 223"/>
                <a:gd name="T20" fmla="*/ 0 w 434"/>
                <a:gd name="T21" fmla="*/ 1 h 223"/>
                <a:gd name="T22" fmla="*/ 0 w 434"/>
                <a:gd name="T23" fmla="*/ 1 h 223"/>
                <a:gd name="T24" fmla="*/ 0 w 434"/>
                <a:gd name="T25" fmla="*/ 1 h 223"/>
                <a:gd name="T26" fmla="*/ 0 w 434"/>
                <a:gd name="T27" fmla="*/ 1 h 223"/>
                <a:gd name="T28" fmla="*/ 0 w 434"/>
                <a:gd name="T29" fmla="*/ 1 h 223"/>
                <a:gd name="T30" fmla="*/ 0 w 434"/>
                <a:gd name="T31" fmla="*/ 1 h 223"/>
                <a:gd name="T32" fmla="*/ 0 w 434"/>
                <a:gd name="T33" fmla="*/ 1 h 223"/>
                <a:gd name="T34" fmla="*/ 0 w 434"/>
                <a:gd name="T35" fmla="*/ 1 h 223"/>
                <a:gd name="T36" fmla="*/ 0 w 434"/>
                <a:gd name="T37" fmla="*/ 0 h 223"/>
                <a:gd name="T38" fmla="*/ 0 w 434"/>
                <a:gd name="T39" fmla="*/ 1 h 223"/>
                <a:gd name="T40" fmla="*/ 0 w 434"/>
                <a:gd name="T41" fmla="*/ 1 h 223"/>
                <a:gd name="T42" fmla="*/ 0 w 434"/>
                <a:gd name="T43" fmla="*/ 1 h 223"/>
                <a:gd name="T44" fmla="*/ 0 w 434"/>
                <a:gd name="T45" fmla="*/ 1 h 223"/>
                <a:gd name="T46" fmla="*/ 0 w 434"/>
                <a:gd name="T47" fmla="*/ 1 h 223"/>
                <a:gd name="T48" fmla="*/ 0 w 434"/>
                <a:gd name="T49" fmla="*/ 1 h 223"/>
                <a:gd name="T50" fmla="*/ 0 w 434"/>
                <a:gd name="T51" fmla="*/ 1 h 223"/>
                <a:gd name="T52" fmla="*/ 0 w 434"/>
                <a:gd name="T53" fmla="*/ 1 h 223"/>
                <a:gd name="T54" fmla="*/ 0 w 434"/>
                <a:gd name="T55" fmla="*/ 1 h 223"/>
                <a:gd name="T56" fmla="*/ 0 w 434"/>
                <a:gd name="T57" fmla="*/ 1 h 223"/>
                <a:gd name="T58" fmla="*/ 0 w 434"/>
                <a:gd name="T59" fmla="*/ 1 h 223"/>
                <a:gd name="T60" fmla="*/ 0 w 434"/>
                <a:gd name="T61" fmla="*/ 1 h 223"/>
                <a:gd name="T62" fmla="*/ 0 w 434"/>
                <a:gd name="T63" fmla="*/ 1 h 223"/>
                <a:gd name="T64" fmla="*/ 0 w 434"/>
                <a:gd name="T65" fmla="*/ 1 h 223"/>
                <a:gd name="T66" fmla="*/ 0 w 434"/>
                <a:gd name="T67" fmla="*/ 1 h 223"/>
                <a:gd name="T68" fmla="*/ 0 w 434"/>
                <a:gd name="T69" fmla="*/ 1 h 223"/>
                <a:gd name="T70" fmla="*/ 0 w 434"/>
                <a:gd name="T71" fmla="*/ 1 h 223"/>
                <a:gd name="T72" fmla="*/ 0 w 434"/>
                <a:gd name="T73" fmla="*/ 1 h 223"/>
                <a:gd name="T74" fmla="*/ 0 w 434"/>
                <a:gd name="T75" fmla="*/ 1 h 223"/>
                <a:gd name="T76" fmla="*/ 0 w 434"/>
                <a:gd name="T77" fmla="*/ 1 h 223"/>
                <a:gd name="T78" fmla="*/ 0 w 434"/>
                <a:gd name="T79" fmla="*/ 1 h 223"/>
                <a:gd name="T80" fmla="*/ 0 w 434"/>
                <a:gd name="T81" fmla="*/ 1 h 223"/>
                <a:gd name="T82" fmla="*/ 0 w 434"/>
                <a:gd name="T83" fmla="*/ 1 h 2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4"/>
                <a:gd name="T127" fmla="*/ 0 h 223"/>
                <a:gd name="T128" fmla="*/ 434 w 434"/>
                <a:gd name="T129" fmla="*/ 223 h 2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4" h="223">
                  <a:moveTo>
                    <a:pt x="23" y="210"/>
                  </a:moveTo>
                  <a:lnTo>
                    <a:pt x="12" y="223"/>
                  </a:lnTo>
                  <a:lnTo>
                    <a:pt x="47" y="199"/>
                  </a:lnTo>
                  <a:lnTo>
                    <a:pt x="70" y="188"/>
                  </a:lnTo>
                  <a:lnTo>
                    <a:pt x="94" y="175"/>
                  </a:lnTo>
                  <a:lnTo>
                    <a:pt x="117" y="164"/>
                  </a:lnTo>
                  <a:lnTo>
                    <a:pt x="141" y="152"/>
                  </a:lnTo>
                  <a:lnTo>
                    <a:pt x="164" y="140"/>
                  </a:lnTo>
                  <a:lnTo>
                    <a:pt x="200" y="128"/>
                  </a:lnTo>
                  <a:lnTo>
                    <a:pt x="223" y="117"/>
                  </a:lnTo>
                  <a:lnTo>
                    <a:pt x="246" y="106"/>
                  </a:lnTo>
                  <a:lnTo>
                    <a:pt x="269" y="93"/>
                  </a:lnTo>
                  <a:lnTo>
                    <a:pt x="304" y="82"/>
                  </a:lnTo>
                  <a:lnTo>
                    <a:pt x="328" y="70"/>
                  </a:lnTo>
                  <a:lnTo>
                    <a:pt x="351" y="58"/>
                  </a:lnTo>
                  <a:lnTo>
                    <a:pt x="386" y="47"/>
                  </a:lnTo>
                  <a:lnTo>
                    <a:pt x="410" y="35"/>
                  </a:lnTo>
                  <a:lnTo>
                    <a:pt x="434" y="24"/>
                  </a:lnTo>
                  <a:lnTo>
                    <a:pt x="422" y="0"/>
                  </a:lnTo>
                  <a:lnTo>
                    <a:pt x="399" y="11"/>
                  </a:lnTo>
                  <a:lnTo>
                    <a:pt x="375" y="24"/>
                  </a:lnTo>
                  <a:lnTo>
                    <a:pt x="351" y="35"/>
                  </a:lnTo>
                  <a:lnTo>
                    <a:pt x="317" y="47"/>
                  </a:lnTo>
                  <a:lnTo>
                    <a:pt x="293" y="58"/>
                  </a:lnTo>
                  <a:lnTo>
                    <a:pt x="269" y="70"/>
                  </a:lnTo>
                  <a:lnTo>
                    <a:pt x="234" y="82"/>
                  </a:lnTo>
                  <a:lnTo>
                    <a:pt x="211" y="93"/>
                  </a:lnTo>
                  <a:lnTo>
                    <a:pt x="187" y="106"/>
                  </a:lnTo>
                  <a:lnTo>
                    <a:pt x="164" y="117"/>
                  </a:lnTo>
                  <a:lnTo>
                    <a:pt x="129" y="128"/>
                  </a:lnTo>
                  <a:lnTo>
                    <a:pt x="105" y="140"/>
                  </a:lnTo>
                  <a:lnTo>
                    <a:pt x="83" y="152"/>
                  </a:lnTo>
                  <a:lnTo>
                    <a:pt x="59" y="164"/>
                  </a:lnTo>
                  <a:lnTo>
                    <a:pt x="35" y="175"/>
                  </a:lnTo>
                  <a:lnTo>
                    <a:pt x="0" y="199"/>
                  </a:lnTo>
                  <a:lnTo>
                    <a:pt x="0" y="210"/>
                  </a:lnTo>
                  <a:lnTo>
                    <a:pt x="12" y="223"/>
                  </a:lnTo>
                  <a:lnTo>
                    <a:pt x="23" y="21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8" name="Freeform 304"/>
            <p:cNvSpPr>
              <a:spLocks/>
            </p:cNvSpPr>
            <p:nvPr/>
          </p:nvSpPr>
          <p:spPr bwMode="auto">
            <a:xfrm>
              <a:off x="567" y="1950"/>
              <a:ext cx="392" cy="539"/>
            </a:xfrm>
            <a:custGeom>
              <a:avLst/>
              <a:gdLst>
                <a:gd name="T0" fmla="*/ 1 w 784"/>
                <a:gd name="T1" fmla="*/ 1 h 1077"/>
                <a:gd name="T2" fmla="*/ 1 w 784"/>
                <a:gd name="T3" fmla="*/ 1 h 1077"/>
                <a:gd name="T4" fmla="*/ 1 w 784"/>
                <a:gd name="T5" fmla="*/ 1 h 1077"/>
                <a:gd name="T6" fmla="*/ 1 w 784"/>
                <a:gd name="T7" fmla="*/ 1 h 1077"/>
                <a:gd name="T8" fmla="*/ 1 w 784"/>
                <a:gd name="T9" fmla="*/ 1 h 1077"/>
                <a:gd name="T10" fmla="*/ 1 w 784"/>
                <a:gd name="T11" fmla="*/ 1 h 1077"/>
                <a:gd name="T12" fmla="*/ 1 w 784"/>
                <a:gd name="T13" fmla="*/ 1 h 1077"/>
                <a:gd name="T14" fmla="*/ 1 w 784"/>
                <a:gd name="T15" fmla="*/ 1 h 1077"/>
                <a:gd name="T16" fmla="*/ 1 w 784"/>
                <a:gd name="T17" fmla="*/ 1 h 1077"/>
                <a:gd name="T18" fmla="*/ 1 w 784"/>
                <a:gd name="T19" fmla="*/ 1 h 1077"/>
                <a:gd name="T20" fmla="*/ 1 w 784"/>
                <a:gd name="T21" fmla="*/ 1 h 1077"/>
                <a:gd name="T22" fmla="*/ 1 w 784"/>
                <a:gd name="T23" fmla="*/ 1 h 1077"/>
                <a:gd name="T24" fmla="*/ 1 w 784"/>
                <a:gd name="T25" fmla="*/ 1 h 1077"/>
                <a:gd name="T26" fmla="*/ 1 w 784"/>
                <a:gd name="T27" fmla="*/ 1 h 1077"/>
                <a:gd name="T28" fmla="*/ 1 w 784"/>
                <a:gd name="T29" fmla="*/ 1 h 1077"/>
                <a:gd name="T30" fmla="*/ 1 w 784"/>
                <a:gd name="T31" fmla="*/ 1 h 1077"/>
                <a:gd name="T32" fmla="*/ 1 w 784"/>
                <a:gd name="T33" fmla="*/ 1 h 1077"/>
                <a:gd name="T34" fmla="*/ 1 w 784"/>
                <a:gd name="T35" fmla="*/ 1 h 1077"/>
                <a:gd name="T36" fmla="*/ 1 w 784"/>
                <a:gd name="T37" fmla="*/ 0 h 1077"/>
                <a:gd name="T38" fmla="*/ 1 w 784"/>
                <a:gd name="T39" fmla="*/ 1 h 1077"/>
                <a:gd name="T40" fmla="*/ 1 w 784"/>
                <a:gd name="T41" fmla="*/ 1 h 1077"/>
                <a:gd name="T42" fmla="*/ 1 w 784"/>
                <a:gd name="T43" fmla="*/ 1 h 1077"/>
                <a:gd name="T44" fmla="*/ 1 w 784"/>
                <a:gd name="T45" fmla="*/ 1 h 1077"/>
                <a:gd name="T46" fmla="*/ 1 w 784"/>
                <a:gd name="T47" fmla="*/ 1 h 1077"/>
                <a:gd name="T48" fmla="*/ 1 w 784"/>
                <a:gd name="T49" fmla="*/ 1 h 1077"/>
                <a:gd name="T50" fmla="*/ 1 w 784"/>
                <a:gd name="T51" fmla="*/ 1 h 1077"/>
                <a:gd name="T52" fmla="*/ 1 w 784"/>
                <a:gd name="T53" fmla="*/ 1 h 1077"/>
                <a:gd name="T54" fmla="*/ 1 w 784"/>
                <a:gd name="T55" fmla="*/ 1 h 1077"/>
                <a:gd name="T56" fmla="*/ 1 w 784"/>
                <a:gd name="T57" fmla="*/ 1 h 1077"/>
                <a:gd name="T58" fmla="*/ 1 w 784"/>
                <a:gd name="T59" fmla="*/ 1 h 1077"/>
                <a:gd name="T60" fmla="*/ 1 w 784"/>
                <a:gd name="T61" fmla="*/ 1 h 1077"/>
                <a:gd name="T62" fmla="*/ 1 w 784"/>
                <a:gd name="T63" fmla="*/ 1 h 1077"/>
                <a:gd name="T64" fmla="*/ 1 w 784"/>
                <a:gd name="T65" fmla="*/ 1 h 1077"/>
                <a:gd name="T66" fmla="*/ 1 w 784"/>
                <a:gd name="T67" fmla="*/ 1 h 1077"/>
                <a:gd name="T68" fmla="*/ 0 w 784"/>
                <a:gd name="T69" fmla="*/ 1 h 1077"/>
                <a:gd name="T70" fmla="*/ 0 w 784"/>
                <a:gd name="T71" fmla="*/ 1 h 1077"/>
                <a:gd name="T72" fmla="*/ 0 w 784"/>
                <a:gd name="T73" fmla="*/ 1 h 1077"/>
                <a:gd name="T74" fmla="*/ 0 w 784"/>
                <a:gd name="T75" fmla="*/ 1 h 1077"/>
                <a:gd name="T76" fmla="*/ 1 w 784"/>
                <a:gd name="T77" fmla="*/ 1 h 1077"/>
                <a:gd name="T78" fmla="*/ 1 w 784"/>
                <a:gd name="T79" fmla="*/ 1 h 1077"/>
                <a:gd name="T80" fmla="*/ 1 w 784"/>
                <a:gd name="T81" fmla="*/ 1 h 1077"/>
                <a:gd name="T82" fmla="*/ 1 w 784"/>
                <a:gd name="T83" fmla="*/ 1 h 10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4"/>
                <a:gd name="T127" fmla="*/ 0 h 1077"/>
                <a:gd name="T128" fmla="*/ 784 w 784"/>
                <a:gd name="T129" fmla="*/ 1077 h 10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4" h="1077">
                  <a:moveTo>
                    <a:pt x="22" y="1066"/>
                  </a:moveTo>
                  <a:lnTo>
                    <a:pt x="22" y="1066"/>
                  </a:lnTo>
                  <a:lnTo>
                    <a:pt x="58" y="1008"/>
                  </a:lnTo>
                  <a:lnTo>
                    <a:pt x="81" y="937"/>
                  </a:lnTo>
                  <a:lnTo>
                    <a:pt x="117" y="878"/>
                  </a:lnTo>
                  <a:lnTo>
                    <a:pt x="152" y="809"/>
                  </a:lnTo>
                  <a:lnTo>
                    <a:pt x="187" y="738"/>
                  </a:lnTo>
                  <a:lnTo>
                    <a:pt x="234" y="679"/>
                  </a:lnTo>
                  <a:lnTo>
                    <a:pt x="281" y="610"/>
                  </a:lnTo>
                  <a:lnTo>
                    <a:pt x="327" y="539"/>
                  </a:lnTo>
                  <a:lnTo>
                    <a:pt x="375" y="469"/>
                  </a:lnTo>
                  <a:lnTo>
                    <a:pt x="422" y="398"/>
                  </a:lnTo>
                  <a:lnTo>
                    <a:pt x="480" y="340"/>
                  </a:lnTo>
                  <a:lnTo>
                    <a:pt x="526" y="270"/>
                  </a:lnTo>
                  <a:lnTo>
                    <a:pt x="585" y="210"/>
                  </a:lnTo>
                  <a:lnTo>
                    <a:pt x="656" y="141"/>
                  </a:lnTo>
                  <a:lnTo>
                    <a:pt x="714" y="82"/>
                  </a:lnTo>
                  <a:lnTo>
                    <a:pt x="784" y="11"/>
                  </a:lnTo>
                  <a:lnTo>
                    <a:pt x="761" y="0"/>
                  </a:lnTo>
                  <a:lnTo>
                    <a:pt x="703" y="58"/>
                  </a:lnTo>
                  <a:lnTo>
                    <a:pt x="632" y="129"/>
                  </a:lnTo>
                  <a:lnTo>
                    <a:pt x="574" y="188"/>
                  </a:lnTo>
                  <a:lnTo>
                    <a:pt x="515" y="258"/>
                  </a:lnTo>
                  <a:lnTo>
                    <a:pt x="457" y="316"/>
                  </a:lnTo>
                  <a:lnTo>
                    <a:pt x="398" y="387"/>
                  </a:lnTo>
                  <a:lnTo>
                    <a:pt x="351" y="457"/>
                  </a:lnTo>
                  <a:lnTo>
                    <a:pt x="304" y="527"/>
                  </a:lnTo>
                  <a:lnTo>
                    <a:pt x="258" y="597"/>
                  </a:lnTo>
                  <a:lnTo>
                    <a:pt x="210" y="656"/>
                  </a:lnTo>
                  <a:lnTo>
                    <a:pt x="175" y="727"/>
                  </a:lnTo>
                  <a:lnTo>
                    <a:pt x="128" y="796"/>
                  </a:lnTo>
                  <a:lnTo>
                    <a:pt x="93" y="867"/>
                  </a:lnTo>
                  <a:lnTo>
                    <a:pt x="58" y="926"/>
                  </a:lnTo>
                  <a:lnTo>
                    <a:pt x="35" y="995"/>
                  </a:lnTo>
                  <a:lnTo>
                    <a:pt x="0" y="1054"/>
                  </a:lnTo>
                  <a:lnTo>
                    <a:pt x="0" y="1066"/>
                  </a:lnTo>
                  <a:lnTo>
                    <a:pt x="0" y="1054"/>
                  </a:lnTo>
                  <a:lnTo>
                    <a:pt x="0" y="1066"/>
                  </a:lnTo>
                  <a:lnTo>
                    <a:pt x="11" y="1077"/>
                  </a:lnTo>
                  <a:lnTo>
                    <a:pt x="22" y="106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9" name="Freeform 305"/>
            <p:cNvSpPr>
              <a:spLocks/>
            </p:cNvSpPr>
            <p:nvPr/>
          </p:nvSpPr>
          <p:spPr bwMode="auto">
            <a:xfrm>
              <a:off x="567" y="2483"/>
              <a:ext cx="152" cy="176"/>
            </a:xfrm>
            <a:custGeom>
              <a:avLst/>
              <a:gdLst>
                <a:gd name="T0" fmla="*/ 1 w 304"/>
                <a:gd name="T1" fmla="*/ 1 h 351"/>
                <a:gd name="T2" fmla="*/ 1 w 304"/>
                <a:gd name="T3" fmla="*/ 1 h 351"/>
                <a:gd name="T4" fmla="*/ 1 w 304"/>
                <a:gd name="T5" fmla="*/ 1 h 351"/>
                <a:gd name="T6" fmla="*/ 1 w 304"/>
                <a:gd name="T7" fmla="*/ 1 h 351"/>
                <a:gd name="T8" fmla="*/ 1 w 304"/>
                <a:gd name="T9" fmla="*/ 1 h 351"/>
                <a:gd name="T10" fmla="*/ 1 w 304"/>
                <a:gd name="T11" fmla="*/ 1 h 351"/>
                <a:gd name="T12" fmla="*/ 1 w 304"/>
                <a:gd name="T13" fmla="*/ 1 h 351"/>
                <a:gd name="T14" fmla="*/ 1 w 304"/>
                <a:gd name="T15" fmla="*/ 1 h 351"/>
                <a:gd name="T16" fmla="*/ 1 w 304"/>
                <a:gd name="T17" fmla="*/ 1 h 351"/>
                <a:gd name="T18" fmla="*/ 1 w 304"/>
                <a:gd name="T19" fmla="*/ 1 h 351"/>
                <a:gd name="T20" fmla="*/ 1 w 304"/>
                <a:gd name="T21" fmla="*/ 1 h 351"/>
                <a:gd name="T22" fmla="*/ 1 w 304"/>
                <a:gd name="T23" fmla="*/ 1 h 351"/>
                <a:gd name="T24" fmla="*/ 1 w 304"/>
                <a:gd name="T25" fmla="*/ 1 h 351"/>
                <a:gd name="T26" fmla="*/ 1 w 304"/>
                <a:gd name="T27" fmla="*/ 1 h 351"/>
                <a:gd name="T28" fmla="*/ 1 w 304"/>
                <a:gd name="T29" fmla="*/ 1 h 351"/>
                <a:gd name="T30" fmla="*/ 1 w 304"/>
                <a:gd name="T31" fmla="*/ 1 h 351"/>
                <a:gd name="T32" fmla="*/ 1 w 304"/>
                <a:gd name="T33" fmla="*/ 1 h 351"/>
                <a:gd name="T34" fmla="*/ 1 w 304"/>
                <a:gd name="T35" fmla="*/ 0 h 351"/>
                <a:gd name="T36" fmla="*/ 0 w 304"/>
                <a:gd name="T37" fmla="*/ 0 h 351"/>
                <a:gd name="T38" fmla="*/ 0 w 304"/>
                <a:gd name="T39" fmla="*/ 1 h 351"/>
                <a:gd name="T40" fmla="*/ 1 w 304"/>
                <a:gd name="T41" fmla="*/ 1 h 351"/>
                <a:gd name="T42" fmla="*/ 1 w 304"/>
                <a:gd name="T43" fmla="*/ 1 h 351"/>
                <a:gd name="T44" fmla="*/ 1 w 304"/>
                <a:gd name="T45" fmla="*/ 1 h 351"/>
                <a:gd name="T46" fmla="*/ 1 w 304"/>
                <a:gd name="T47" fmla="*/ 1 h 351"/>
                <a:gd name="T48" fmla="*/ 1 w 304"/>
                <a:gd name="T49" fmla="*/ 1 h 351"/>
                <a:gd name="T50" fmla="*/ 1 w 304"/>
                <a:gd name="T51" fmla="*/ 1 h 351"/>
                <a:gd name="T52" fmla="*/ 1 w 304"/>
                <a:gd name="T53" fmla="*/ 1 h 351"/>
                <a:gd name="T54" fmla="*/ 1 w 304"/>
                <a:gd name="T55" fmla="*/ 1 h 351"/>
                <a:gd name="T56" fmla="*/ 1 w 304"/>
                <a:gd name="T57" fmla="*/ 1 h 351"/>
                <a:gd name="T58" fmla="*/ 1 w 304"/>
                <a:gd name="T59" fmla="*/ 1 h 351"/>
                <a:gd name="T60" fmla="*/ 1 w 304"/>
                <a:gd name="T61" fmla="*/ 1 h 351"/>
                <a:gd name="T62" fmla="*/ 1 w 304"/>
                <a:gd name="T63" fmla="*/ 1 h 351"/>
                <a:gd name="T64" fmla="*/ 1 w 304"/>
                <a:gd name="T65" fmla="*/ 1 h 351"/>
                <a:gd name="T66" fmla="*/ 1 w 304"/>
                <a:gd name="T67" fmla="*/ 1 h 351"/>
                <a:gd name="T68" fmla="*/ 1 w 304"/>
                <a:gd name="T69" fmla="*/ 1 h 351"/>
                <a:gd name="T70" fmla="*/ 1 w 304"/>
                <a:gd name="T71" fmla="*/ 1 h 351"/>
                <a:gd name="T72" fmla="*/ 1 w 304"/>
                <a:gd name="T73" fmla="*/ 1 h 351"/>
                <a:gd name="T74" fmla="*/ 1 w 304"/>
                <a:gd name="T75" fmla="*/ 1 h 351"/>
                <a:gd name="T76" fmla="*/ 1 w 304"/>
                <a:gd name="T77" fmla="*/ 1 h 351"/>
                <a:gd name="T78" fmla="*/ 1 w 304"/>
                <a:gd name="T79" fmla="*/ 1 h 351"/>
                <a:gd name="T80" fmla="*/ 1 w 304"/>
                <a:gd name="T81" fmla="*/ 1 h 351"/>
                <a:gd name="T82" fmla="*/ 1 w 304"/>
                <a:gd name="T83" fmla="*/ 1 h 3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4"/>
                <a:gd name="T127" fmla="*/ 0 h 351"/>
                <a:gd name="T128" fmla="*/ 304 w 304"/>
                <a:gd name="T129" fmla="*/ 351 h 3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4" h="351">
                  <a:moveTo>
                    <a:pt x="292" y="329"/>
                  </a:moveTo>
                  <a:lnTo>
                    <a:pt x="304" y="329"/>
                  </a:lnTo>
                  <a:lnTo>
                    <a:pt x="281" y="305"/>
                  </a:lnTo>
                  <a:lnTo>
                    <a:pt x="258" y="293"/>
                  </a:lnTo>
                  <a:lnTo>
                    <a:pt x="234" y="281"/>
                  </a:lnTo>
                  <a:lnTo>
                    <a:pt x="210" y="258"/>
                  </a:lnTo>
                  <a:lnTo>
                    <a:pt x="187" y="247"/>
                  </a:lnTo>
                  <a:lnTo>
                    <a:pt x="163" y="223"/>
                  </a:lnTo>
                  <a:lnTo>
                    <a:pt x="141" y="211"/>
                  </a:lnTo>
                  <a:lnTo>
                    <a:pt x="128" y="188"/>
                  </a:lnTo>
                  <a:lnTo>
                    <a:pt x="105" y="176"/>
                  </a:lnTo>
                  <a:lnTo>
                    <a:pt x="93" y="152"/>
                  </a:lnTo>
                  <a:lnTo>
                    <a:pt x="70" y="128"/>
                  </a:lnTo>
                  <a:lnTo>
                    <a:pt x="58" y="106"/>
                  </a:lnTo>
                  <a:lnTo>
                    <a:pt x="46" y="8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" y="59"/>
                  </a:lnTo>
                  <a:lnTo>
                    <a:pt x="22" y="94"/>
                  </a:lnTo>
                  <a:lnTo>
                    <a:pt x="35" y="117"/>
                  </a:lnTo>
                  <a:lnTo>
                    <a:pt x="46" y="141"/>
                  </a:lnTo>
                  <a:lnTo>
                    <a:pt x="70" y="164"/>
                  </a:lnTo>
                  <a:lnTo>
                    <a:pt x="81" y="188"/>
                  </a:lnTo>
                  <a:lnTo>
                    <a:pt x="105" y="211"/>
                  </a:lnTo>
                  <a:lnTo>
                    <a:pt x="128" y="223"/>
                  </a:lnTo>
                  <a:lnTo>
                    <a:pt x="152" y="247"/>
                  </a:lnTo>
                  <a:lnTo>
                    <a:pt x="175" y="258"/>
                  </a:lnTo>
                  <a:lnTo>
                    <a:pt x="199" y="281"/>
                  </a:lnTo>
                  <a:lnTo>
                    <a:pt x="210" y="293"/>
                  </a:lnTo>
                  <a:lnTo>
                    <a:pt x="234" y="316"/>
                  </a:lnTo>
                  <a:lnTo>
                    <a:pt x="258" y="329"/>
                  </a:lnTo>
                  <a:lnTo>
                    <a:pt x="281" y="351"/>
                  </a:lnTo>
                  <a:lnTo>
                    <a:pt x="292" y="351"/>
                  </a:lnTo>
                  <a:lnTo>
                    <a:pt x="304" y="340"/>
                  </a:lnTo>
                  <a:lnTo>
                    <a:pt x="304" y="329"/>
                  </a:lnTo>
                  <a:lnTo>
                    <a:pt x="292" y="32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0" name="Freeform 306"/>
            <p:cNvSpPr>
              <a:spLocks/>
            </p:cNvSpPr>
            <p:nvPr/>
          </p:nvSpPr>
          <p:spPr bwMode="auto">
            <a:xfrm>
              <a:off x="708" y="2647"/>
              <a:ext cx="304" cy="105"/>
            </a:xfrm>
            <a:custGeom>
              <a:avLst/>
              <a:gdLst>
                <a:gd name="T0" fmla="*/ 0 w 609"/>
                <a:gd name="T1" fmla="*/ 1 h 210"/>
                <a:gd name="T2" fmla="*/ 0 w 609"/>
                <a:gd name="T3" fmla="*/ 1 h 210"/>
                <a:gd name="T4" fmla="*/ 0 w 609"/>
                <a:gd name="T5" fmla="*/ 1 h 210"/>
                <a:gd name="T6" fmla="*/ 0 w 609"/>
                <a:gd name="T7" fmla="*/ 1 h 210"/>
                <a:gd name="T8" fmla="*/ 0 w 609"/>
                <a:gd name="T9" fmla="*/ 1 h 210"/>
                <a:gd name="T10" fmla="*/ 0 w 609"/>
                <a:gd name="T11" fmla="*/ 1 h 210"/>
                <a:gd name="T12" fmla="*/ 0 w 609"/>
                <a:gd name="T13" fmla="*/ 1 h 210"/>
                <a:gd name="T14" fmla="*/ 0 w 609"/>
                <a:gd name="T15" fmla="*/ 1 h 210"/>
                <a:gd name="T16" fmla="*/ 0 w 609"/>
                <a:gd name="T17" fmla="*/ 1 h 210"/>
                <a:gd name="T18" fmla="*/ 0 w 609"/>
                <a:gd name="T19" fmla="*/ 1 h 210"/>
                <a:gd name="T20" fmla="*/ 0 w 609"/>
                <a:gd name="T21" fmla="*/ 1 h 210"/>
                <a:gd name="T22" fmla="*/ 0 w 609"/>
                <a:gd name="T23" fmla="*/ 1 h 210"/>
                <a:gd name="T24" fmla="*/ 0 w 609"/>
                <a:gd name="T25" fmla="*/ 1 h 210"/>
                <a:gd name="T26" fmla="*/ 0 w 609"/>
                <a:gd name="T27" fmla="*/ 1 h 210"/>
                <a:gd name="T28" fmla="*/ 0 w 609"/>
                <a:gd name="T29" fmla="*/ 1 h 210"/>
                <a:gd name="T30" fmla="*/ 0 w 609"/>
                <a:gd name="T31" fmla="*/ 1 h 210"/>
                <a:gd name="T32" fmla="*/ 0 w 609"/>
                <a:gd name="T33" fmla="*/ 1 h 210"/>
                <a:gd name="T34" fmla="*/ 0 w 609"/>
                <a:gd name="T35" fmla="*/ 0 h 210"/>
                <a:gd name="T36" fmla="*/ 0 w 609"/>
                <a:gd name="T37" fmla="*/ 1 h 210"/>
                <a:gd name="T38" fmla="*/ 0 w 609"/>
                <a:gd name="T39" fmla="*/ 1 h 210"/>
                <a:gd name="T40" fmla="*/ 0 w 609"/>
                <a:gd name="T41" fmla="*/ 1 h 210"/>
                <a:gd name="T42" fmla="*/ 0 w 609"/>
                <a:gd name="T43" fmla="*/ 1 h 210"/>
                <a:gd name="T44" fmla="*/ 0 w 609"/>
                <a:gd name="T45" fmla="*/ 1 h 210"/>
                <a:gd name="T46" fmla="*/ 0 w 609"/>
                <a:gd name="T47" fmla="*/ 1 h 210"/>
                <a:gd name="T48" fmla="*/ 0 w 609"/>
                <a:gd name="T49" fmla="*/ 1 h 210"/>
                <a:gd name="T50" fmla="*/ 0 w 609"/>
                <a:gd name="T51" fmla="*/ 1 h 210"/>
                <a:gd name="T52" fmla="*/ 0 w 609"/>
                <a:gd name="T53" fmla="*/ 1 h 210"/>
                <a:gd name="T54" fmla="*/ 0 w 609"/>
                <a:gd name="T55" fmla="*/ 1 h 210"/>
                <a:gd name="T56" fmla="*/ 0 w 609"/>
                <a:gd name="T57" fmla="*/ 1 h 210"/>
                <a:gd name="T58" fmla="*/ 0 w 609"/>
                <a:gd name="T59" fmla="*/ 1 h 210"/>
                <a:gd name="T60" fmla="*/ 0 w 609"/>
                <a:gd name="T61" fmla="*/ 1 h 210"/>
                <a:gd name="T62" fmla="*/ 0 w 609"/>
                <a:gd name="T63" fmla="*/ 1 h 210"/>
                <a:gd name="T64" fmla="*/ 0 w 609"/>
                <a:gd name="T65" fmla="*/ 1 h 210"/>
                <a:gd name="T66" fmla="*/ 0 w 609"/>
                <a:gd name="T67" fmla="*/ 1 h 210"/>
                <a:gd name="T68" fmla="*/ 0 w 609"/>
                <a:gd name="T69" fmla="*/ 1 h 210"/>
                <a:gd name="T70" fmla="*/ 0 w 609"/>
                <a:gd name="T71" fmla="*/ 1 h 210"/>
                <a:gd name="T72" fmla="*/ 0 w 609"/>
                <a:gd name="T73" fmla="*/ 1 h 210"/>
                <a:gd name="T74" fmla="*/ 0 w 609"/>
                <a:gd name="T75" fmla="*/ 1 h 210"/>
                <a:gd name="T76" fmla="*/ 0 w 609"/>
                <a:gd name="T77" fmla="*/ 1 h 210"/>
                <a:gd name="T78" fmla="*/ 0 w 609"/>
                <a:gd name="T79" fmla="*/ 1 h 210"/>
                <a:gd name="T80" fmla="*/ 0 w 609"/>
                <a:gd name="T81" fmla="*/ 1 h 210"/>
                <a:gd name="T82" fmla="*/ 0 w 609"/>
                <a:gd name="T83" fmla="*/ 1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9"/>
                <a:gd name="T127" fmla="*/ 0 h 210"/>
                <a:gd name="T128" fmla="*/ 609 w 609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9" h="210">
                  <a:moveTo>
                    <a:pt x="597" y="186"/>
                  </a:moveTo>
                  <a:lnTo>
                    <a:pt x="597" y="186"/>
                  </a:lnTo>
                  <a:lnTo>
                    <a:pt x="563" y="186"/>
                  </a:lnTo>
                  <a:lnTo>
                    <a:pt x="515" y="186"/>
                  </a:lnTo>
                  <a:lnTo>
                    <a:pt x="480" y="175"/>
                  </a:lnTo>
                  <a:lnTo>
                    <a:pt x="444" y="175"/>
                  </a:lnTo>
                  <a:lnTo>
                    <a:pt x="410" y="163"/>
                  </a:lnTo>
                  <a:lnTo>
                    <a:pt x="375" y="152"/>
                  </a:lnTo>
                  <a:lnTo>
                    <a:pt x="340" y="140"/>
                  </a:lnTo>
                  <a:lnTo>
                    <a:pt x="304" y="128"/>
                  </a:lnTo>
                  <a:lnTo>
                    <a:pt x="269" y="117"/>
                  </a:lnTo>
                  <a:lnTo>
                    <a:pt x="234" y="104"/>
                  </a:lnTo>
                  <a:lnTo>
                    <a:pt x="199" y="93"/>
                  </a:lnTo>
                  <a:lnTo>
                    <a:pt x="163" y="69"/>
                  </a:lnTo>
                  <a:lnTo>
                    <a:pt x="128" y="58"/>
                  </a:lnTo>
                  <a:lnTo>
                    <a:pt x="94" y="35"/>
                  </a:lnTo>
                  <a:lnTo>
                    <a:pt x="59" y="22"/>
                  </a:lnTo>
                  <a:lnTo>
                    <a:pt x="11" y="0"/>
                  </a:lnTo>
                  <a:lnTo>
                    <a:pt x="0" y="22"/>
                  </a:lnTo>
                  <a:lnTo>
                    <a:pt x="46" y="35"/>
                  </a:lnTo>
                  <a:lnTo>
                    <a:pt x="81" y="58"/>
                  </a:lnTo>
                  <a:lnTo>
                    <a:pt x="117" y="81"/>
                  </a:lnTo>
                  <a:lnTo>
                    <a:pt x="152" y="93"/>
                  </a:lnTo>
                  <a:lnTo>
                    <a:pt x="187" y="117"/>
                  </a:lnTo>
                  <a:lnTo>
                    <a:pt x="222" y="128"/>
                  </a:lnTo>
                  <a:lnTo>
                    <a:pt x="258" y="140"/>
                  </a:lnTo>
                  <a:lnTo>
                    <a:pt x="293" y="152"/>
                  </a:lnTo>
                  <a:lnTo>
                    <a:pt x="328" y="163"/>
                  </a:lnTo>
                  <a:lnTo>
                    <a:pt x="362" y="175"/>
                  </a:lnTo>
                  <a:lnTo>
                    <a:pt x="398" y="186"/>
                  </a:lnTo>
                  <a:lnTo>
                    <a:pt x="444" y="199"/>
                  </a:lnTo>
                  <a:lnTo>
                    <a:pt x="480" y="199"/>
                  </a:lnTo>
                  <a:lnTo>
                    <a:pt x="515" y="210"/>
                  </a:lnTo>
                  <a:lnTo>
                    <a:pt x="563" y="210"/>
                  </a:lnTo>
                  <a:lnTo>
                    <a:pt x="597" y="210"/>
                  </a:lnTo>
                  <a:lnTo>
                    <a:pt x="609" y="210"/>
                  </a:lnTo>
                  <a:lnTo>
                    <a:pt x="609" y="199"/>
                  </a:lnTo>
                  <a:lnTo>
                    <a:pt x="597" y="18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1" name="Freeform 307"/>
            <p:cNvSpPr>
              <a:spLocks/>
            </p:cNvSpPr>
            <p:nvPr/>
          </p:nvSpPr>
          <p:spPr bwMode="auto">
            <a:xfrm>
              <a:off x="1006" y="2741"/>
              <a:ext cx="117" cy="17"/>
            </a:xfrm>
            <a:custGeom>
              <a:avLst/>
              <a:gdLst>
                <a:gd name="T0" fmla="*/ 1 w 234"/>
                <a:gd name="T1" fmla="*/ 0 h 35"/>
                <a:gd name="T2" fmla="*/ 1 w 234"/>
                <a:gd name="T3" fmla="*/ 0 h 35"/>
                <a:gd name="T4" fmla="*/ 1 w 234"/>
                <a:gd name="T5" fmla="*/ 0 h 35"/>
                <a:gd name="T6" fmla="*/ 1 w 234"/>
                <a:gd name="T7" fmla="*/ 0 h 35"/>
                <a:gd name="T8" fmla="*/ 1 w 234"/>
                <a:gd name="T9" fmla="*/ 0 h 35"/>
                <a:gd name="T10" fmla="*/ 1 w 234"/>
                <a:gd name="T11" fmla="*/ 0 h 35"/>
                <a:gd name="T12" fmla="*/ 1 w 234"/>
                <a:gd name="T13" fmla="*/ 0 h 35"/>
                <a:gd name="T14" fmla="*/ 1 w 234"/>
                <a:gd name="T15" fmla="*/ 0 h 35"/>
                <a:gd name="T16" fmla="*/ 1 w 234"/>
                <a:gd name="T17" fmla="*/ 0 h 35"/>
                <a:gd name="T18" fmla="*/ 0 w 234"/>
                <a:gd name="T19" fmla="*/ 0 h 35"/>
                <a:gd name="T20" fmla="*/ 0 w 234"/>
                <a:gd name="T21" fmla="*/ 0 h 35"/>
                <a:gd name="T22" fmla="*/ 1 w 234"/>
                <a:gd name="T23" fmla="*/ 0 h 35"/>
                <a:gd name="T24" fmla="*/ 1 w 234"/>
                <a:gd name="T25" fmla="*/ 0 h 35"/>
                <a:gd name="T26" fmla="*/ 1 w 234"/>
                <a:gd name="T27" fmla="*/ 0 h 35"/>
                <a:gd name="T28" fmla="*/ 1 w 234"/>
                <a:gd name="T29" fmla="*/ 0 h 35"/>
                <a:gd name="T30" fmla="*/ 1 w 234"/>
                <a:gd name="T31" fmla="*/ 0 h 35"/>
                <a:gd name="T32" fmla="*/ 1 w 234"/>
                <a:gd name="T33" fmla="*/ 0 h 35"/>
                <a:gd name="T34" fmla="*/ 1 w 234"/>
                <a:gd name="T35" fmla="*/ 0 h 35"/>
                <a:gd name="T36" fmla="*/ 1 w 234"/>
                <a:gd name="T37" fmla="*/ 0 h 35"/>
                <a:gd name="T38" fmla="*/ 1 w 234"/>
                <a:gd name="T39" fmla="*/ 0 h 35"/>
                <a:gd name="T40" fmla="*/ 1 w 234"/>
                <a:gd name="T41" fmla="*/ 0 h 35"/>
                <a:gd name="T42" fmla="*/ 1 w 234"/>
                <a:gd name="T43" fmla="*/ 0 h 35"/>
                <a:gd name="T44" fmla="*/ 1 w 234"/>
                <a:gd name="T45" fmla="*/ 0 h 35"/>
                <a:gd name="T46" fmla="*/ 1 w 234"/>
                <a:gd name="T47" fmla="*/ 0 h 35"/>
                <a:gd name="T48" fmla="*/ 1 w 234"/>
                <a:gd name="T49" fmla="*/ 0 h 35"/>
                <a:gd name="T50" fmla="*/ 1 w 234"/>
                <a:gd name="T51" fmla="*/ 0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4"/>
                <a:gd name="T79" fmla="*/ 0 h 35"/>
                <a:gd name="T80" fmla="*/ 234 w 234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4" h="35">
                  <a:moveTo>
                    <a:pt x="200" y="13"/>
                  </a:moveTo>
                  <a:lnTo>
                    <a:pt x="211" y="0"/>
                  </a:lnTo>
                  <a:lnTo>
                    <a:pt x="187" y="13"/>
                  </a:lnTo>
                  <a:lnTo>
                    <a:pt x="165" y="13"/>
                  </a:lnTo>
                  <a:lnTo>
                    <a:pt x="141" y="13"/>
                  </a:lnTo>
                  <a:lnTo>
                    <a:pt x="106" y="13"/>
                  </a:lnTo>
                  <a:lnTo>
                    <a:pt x="83" y="13"/>
                  </a:lnTo>
                  <a:lnTo>
                    <a:pt x="47" y="1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35"/>
                  </a:lnTo>
                  <a:lnTo>
                    <a:pt x="47" y="35"/>
                  </a:lnTo>
                  <a:lnTo>
                    <a:pt x="83" y="35"/>
                  </a:lnTo>
                  <a:lnTo>
                    <a:pt x="106" y="35"/>
                  </a:lnTo>
                  <a:lnTo>
                    <a:pt x="141" y="35"/>
                  </a:lnTo>
                  <a:lnTo>
                    <a:pt x="165" y="35"/>
                  </a:lnTo>
                  <a:lnTo>
                    <a:pt x="200" y="35"/>
                  </a:lnTo>
                  <a:lnTo>
                    <a:pt x="223" y="24"/>
                  </a:lnTo>
                  <a:lnTo>
                    <a:pt x="234" y="13"/>
                  </a:lnTo>
                  <a:lnTo>
                    <a:pt x="223" y="24"/>
                  </a:lnTo>
                  <a:lnTo>
                    <a:pt x="234" y="24"/>
                  </a:lnTo>
                  <a:lnTo>
                    <a:pt x="234" y="13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200" y="1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2" name="Freeform 308"/>
            <p:cNvSpPr>
              <a:spLocks/>
            </p:cNvSpPr>
            <p:nvPr/>
          </p:nvSpPr>
          <p:spPr bwMode="auto">
            <a:xfrm>
              <a:off x="1094" y="2507"/>
              <a:ext cx="29" cy="240"/>
            </a:xfrm>
            <a:custGeom>
              <a:avLst/>
              <a:gdLst>
                <a:gd name="T0" fmla="*/ 1 w 58"/>
                <a:gd name="T1" fmla="*/ 0 h 481"/>
                <a:gd name="T2" fmla="*/ 1 w 58"/>
                <a:gd name="T3" fmla="*/ 0 h 481"/>
                <a:gd name="T4" fmla="*/ 1 w 58"/>
                <a:gd name="T5" fmla="*/ 0 h 481"/>
                <a:gd name="T6" fmla="*/ 1 w 58"/>
                <a:gd name="T7" fmla="*/ 0 h 481"/>
                <a:gd name="T8" fmla="*/ 0 w 58"/>
                <a:gd name="T9" fmla="*/ 0 h 481"/>
                <a:gd name="T10" fmla="*/ 0 w 58"/>
                <a:gd name="T11" fmla="*/ 0 h 481"/>
                <a:gd name="T12" fmla="*/ 0 w 58"/>
                <a:gd name="T13" fmla="*/ 0 h 481"/>
                <a:gd name="T14" fmla="*/ 1 w 58"/>
                <a:gd name="T15" fmla="*/ 0 h 481"/>
                <a:gd name="T16" fmla="*/ 1 w 58"/>
                <a:gd name="T17" fmla="*/ 0 h 481"/>
                <a:gd name="T18" fmla="*/ 1 w 58"/>
                <a:gd name="T19" fmla="*/ 0 h 481"/>
                <a:gd name="T20" fmla="*/ 1 w 58"/>
                <a:gd name="T21" fmla="*/ 0 h 481"/>
                <a:gd name="T22" fmla="*/ 1 w 58"/>
                <a:gd name="T23" fmla="*/ 0 h 481"/>
                <a:gd name="T24" fmla="*/ 1 w 58"/>
                <a:gd name="T25" fmla="*/ 0 h 481"/>
                <a:gd name="T26" fmla="*/ 1 w 58"/>
                <a:gd name="T27" fmla="*/ 0 h 481"/>
                <a:gd name="T28" fmla="*/ 1 w 58"/>
                <a:gd name="T29" fmla="*/ 0 h 481"/>
                <a:gd name="T30" fmla="*/ 1 w 58"/>
                <a:gd name="T31" fmla="*/ 0 h 481"/>
                <a:gd name="T32" fmla="*/ 1 w 58"/>
                <a:gd name="T33" fmla="*/ 0 h 481"/>
                <a:gd name="T34" fmla="*/ 1 w 58"/>
                <a:gd name="T35" fmla="*/ 0 h 481"/>
                <a:gd name="T36" fmla="*/ 1 w 58"/>
                <a:gd name="T37" fmla="*/ 0 h 481"/>
                <a:gd name="T38" fmla="*/ 1 w 58"/>
                <a:gd name="T39" fmla="*/ 0 h 481"/>
                <a:gd name="T40" fmla="*/ 1 w 58"/>
                <a:gd name="T41" fmla="*/ 0 h 481"/>
                <a:gd name="T42" fmla="*/ 1 w 58"/>
                <a:gd name="T43" fmla="*/ 0 h 481"/>
                <a:gd name="T44" fmla="*/ 1 w 58"/>
                <a:gd name="T45" fmla="*/ 0 h 481"/>
                <a:gd name="T46" fmla="*/ 1 w 58"/>
                <a:gd name="T47" fmla="*/ 0 h 481"/>
                <a:gd name="T48" fmla="*/ 1 w 58"/>
                <a:gd name="T49" fmla="*/ 0 h 481"/>
                <a:gd name="T50" fmla="*/ 1 w 58"/>
                <a:gd name="T51" fmla="*/ 0 h 4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481"/>
                <a:gd name="T80" fmla="*/ 58 w 58"/>
                <a:gd name="T81" fmla="*/ 481 h 4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481">
                  <a:moveTo>
                    <a:pt x="35" y="12"/>
                  </a:moveTo>
                  <a:lnTo>
                    <a:pt x="35" y="12"/>
                  </a:lnTo>
                  <a:lnTo>
                    <a:pt x="24" y="70"/>
                  </a:lnTo>
                  <a:lnTo>
                    <a:pt x="11" y="129"/>
                  </a:lnTo>
                  <a:lnTo>
                    <a:pt x="0" y="187"/>
                  </a:lnTo>
                  <a:lnTo>
                    <a:pt x="0" y="234"/>
                  </a:lnTo>
                  <a:lnTo>
                    <a:pt x="0" y="293"/>
                  </a:lnTo>
                  <a:lnTo>
                    <a:pt x="11" y="351"/>
                  </a:lnTo>
                  <a:lnTo>
                    <a:pt x="11" y="410"/>
                  </a:lnTo>
                  <a:lnTo>
                    <a:pt x="24" y="481"/>
                  </a:lnTo>
                  <a:lnTo>
                    <a:pt x="58" y="481"/>
                  </a:lnTo>
                  <a:lnTo>
                    <a:pt x="47" y="410"/>
                  </a:lnTo>
                  <a:lnTo>
                    <a:pt x="35" y="351"/>
                  </a:lnTo>
                  <a:lnTo>
                    <a:pt x="24" y="293"/>
                  </a:lnTo>
                  <a:lnTo>
                    <a:pt x="24" y="234"/>
                  </a:lnTo>
                  <a:lnTo>
                    <a:pt x="24" y="187"/>
                  </a:lnTo>
                  <a:lnTo>
                    <a:pt x="35" y="129"/>
                  </a:lnTo>
                  <a:lnTo>
                    <a:pt x="47" y="70"/>
                  </a:lnTo>
                  <a:lnTo>
                    <a:pt x="58" y="1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3" name="Freeform 309"/>
            <p:cNvSpPr>
              <a:spLocks/>
            </p:cNvSpPr>
            <p:nvPr/>
          </p:nvSpPr>
          <p:spPr bwMode="auto">
            <a:xfrm>
              <a:off x="1111" y="2284"/>
              <a:ext cx="112" cy="228"/>
            </a:xfrm>
            <a:custGeom>
              <a:avLst/>
              <a:gdLst>
                <a:gd name="T0" fmla="*/ 1 w 223"/>
                <a:gd name="T1" fmla="*/ 0 h 457"/>
                <a:gd name="T2" fmla="*/ 1 w 223"/>
                <a:gd name="T3" fmla="*/ 0 h 457"/>
                <a:gd name="T4" fmla="*/ 1 w 223"/>
                <a:gd name="T5" fmla="*/ 0 h 457"/>
                <a:gd name="T6" fmla="*/ 1 w 223"/>
                <a:gd name="T7" fmla="*/ 0 h 457"/>
                <a:gd name="T8" fmla="*/ 1 w 223"/>
                <a:gd name="T9" fmla="*/ 0 h 457"/>
                <a:gd name="T10" fmla="*/ 1 w 223"/>
                <a:gd name="T11" fmla="*/ 0 h 457"/>
                <a:gd name="T12" fmla="*/ 1 w 223"/>
                <a:gd name="T13" fmla="*/ 0 h 457"/>
                <a:gd name="T14" fmla="*/ 1 w 223"/>
                <a:gd name="T15" fmla="*/ 0 h 457"/>
                <a:gd name="T16" fmla="*/ 1 w 223"/>
                <a:gd name="T17" fmla="*/ 0 h 457"/>
                <a:gd name="T18" fmla="*/ 0 w 223"/>
                <a:gd name="T19" fmla="*/ 0 h 457"/>
                <a:gd name="T20" fmla="*/ 1 w 223"/>
                <a:gd name="T21" fmla="*/ 0 h 457"/>
                <a:gd name="T22" fmla="*/ 1 w 223"/>
                <a:gd name="T23" fmla="*/ 0 h 457"/>
                <a:gd name="T24" fmla="*/ 1 w 223"/>
                <a:gd name="T25" fmla="*/ 0 h 457"/>
                <a:gd name="T26" fmla="*/ 1 w 223"/>
                <a:gd name="T27" fmla="*/ 0 h 457"/>
                <a:gd name="T28" fmla="*/ 1 w 223"/>
                <a:gd name="T29" fmla="*/ 0 h 457"/>
                <a:gd name="T30" fmla="*/ 1 w 223"/>
                <a:gd name="T31" fmla="*/ 0 h 457"/>
                <a:gd name="T32" fmla="*/ 1 w 223"/>
                <a:gd name="T33" fmla="*/ 0 h 457"/>
                <a:gd name="T34" fmla="*/ 1 w 223"/>
                <a:gd name="T35" fmla="*/ 0 h 457"/>
                <a:gd name="T36" fmla="*/ 1 w 223"/>
                <a:gd name="T37" fmla="*/ 0 h 457"/>
                <a:gd name="T38" fmla="*/ 1 w 223"/>
                <a:gd name="T39" fmla="*/ 0 h 457"/>
                <a:gd name="T40" fmla="*/ 1 w 223"/>
                <a:gd name="T41" fmla="*/ 0 h 457"/>
                <a:gd name="T42" fmla="*/ 1 w 223"/>
                <a:gd name="T43" fmla="*/ 0 h 457"/>
                <a:gd name="T44" fmla="*/ 1 w 223"/>
                <a:gd name="T45" fmla="*/ 0 h 457"/>
                <a:gd name="T46" fmla="*/ 1 w 223"/>
                <a:gd name="T47" fmla="*/ 0 h 457"/>
                <a:gd name="T48" fmla="*/ 1 w 223"/>
                <a:gd name="T49" fmla="*/ 0 h 457"/>
                <a:gd name="T50" fmla="*/ 1 w 223"/>
                <a:gd name="T51" fmla="*/ 0 h 4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3"/>
                <a:gd name="T79" fmla="*/ 0 h 457"/>
                <a:gd name="T80" fmla="*/ 223 w 223"/>
                <a:gd name="T81" fmla="*/ 457 h 4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3" h="457">
                  <a:moveTo>
                    <a:pt x="211" y="24"/>
                  </a:moveTo>
                  <a:lnTo>
                    <a:pt x="199" y="0"/>
                  </a:lnTo>
                  <a:lnTo>
                    <a:pt x="164" y="46"/>
                  </a:lnTo>
                  <a:lnTo>
                    <a:pt x="129" y="105"/>
                  </a:lnTo>
                  <a:lnTo>
                    <a:pt x="106" y="164"/>
                  </a:lnTo>
                  <a:lnTo>
                    <a:pt x="82" y="223"/>
                  </a:lnTo>
                  <a:lnTo>
                    <a:pt x="58" y="281"/>
                  </a:lnTo>
                  <a:lnTo>
                    <a:pt x="36" y="340"/>
                  </a:lnTo>
                  <a:lnTo>
                    <a:pt x="12" y="398"/>
                  </a:lnTo>
                  <a:lnTo>
                    <a:pt x="0" y="457"/>
                  </a:lnTo>
                  <a:lnTo>
                    <a:pt x="23" y="457"/>
                  </a:lnTo>
                  <a:lnTo>
                    <a:pt x="47" y="398"/>
                  </a:lnTo>
                  <a:lnTo>
                    <a:pt x="58" y="340"/>
                  </a:lnTo>
                  <a:lnTo>
                    <a:pt x="82" y="281"/>
                  </a:lnTo>
                  <a:lnTo>
                    <a:pt x="106" y="223"/>
                  </a:lnTo>
                  <a:lnTo>
                    <a:pt x="129" y="164"/>
                  </a:lnTo>
                  <a:lnTo>
                    <a:pt x="153" y="117"/>
                  </a:lnTo>
                  <a:lnTo>
                    <a:pt x="188" y="59"/>
                  </a:lnTo>
                  <a:lnTo>
                    <a:pt x="223" y="11"/>
                  </a:lnTo>
                  <a:lnTo>
                    <a:pt x="211" y="0"/>
                  </a:lnTo>
                  <a:lnTo>
                    <a:pt x="223" y="11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211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4" name="Freeform 310"/>
            <p:cNvSpPr>
              <a:spLocks/>
            </p:cNvSpPr>
            <p:nvPr/>
          </p:nvSpPr>
          <p:spPr bwMode="auto">
            <a:xfrm>
              <a:off x="1077" y="2266"/>
              <a:ext cx="140" cy="30"/>
            </a:xfrm>
            <a:custGeom>
              <a:avLst/>
              <a:gdLst>
                <a:gd name="T0" fmla="*/ 0 w 281"/>
                <a:gd name="T1" fmla="*/ 1 h 60"/>
                <a:gd name="T2" fmla="*/ 0 w 281"/>
                <a:gd name="T3" fmla="*/ 1 h 60"/>
                <a:gd name="T4" fmla="*/ 0 w 281"/>
                <a:gd name="T5" fmla="*/ 1 h 60"/>
                <a:gd name="T6" fmla="*/ 0 w 281"/>
                <a:gd name="T7" fmla="*/ 1 h 60"/>
                <a:gd name="T8" fmla="*/ 0 w 281"/>
                <a:gd name="T9" fmla="*/ 1 h 60"/>
                <a:gd name="T10" fmla="*/ 0 w 281"/>
                <a:gd name="T11" fmla="*/ 1 h 60"/>
                <a:gd name="T12" fmla="*/ 0 w 281"/>
                <a:gd name="T13" fmla="*/ 1 h 60"/>
                <a:gd name="T14" fmla="*/ 0 w 281"/>
                <a:gd name="T15" fmla="*/ 1 h 60"/>
                <a:gd name="T16" fmla="*/ 0 w 281"/>
                <a:gd name="T17" fmla="*/ 1 h 60"/>
                <a:gd name="T18" fmla="*/ 0 w 281"/>
                <a:gd name="T19" fmla="*/ 1 h 60"/>
                <a:gd name="T20" fmla="*/ 0 w 281"/>
                <a:gd name="T21" fmla="*/ 1 h 60"/>
                <a:gd name="T22" fmla="*/ 0 w 281"/>
                <a:gd name="T23" fmla="*/ 1 h 60"/>
                <a:gd name="T24" fmla="*/ 0 w 281"/>
                <a:gd name="T25" fmla="*/ 1 h 60"/>
                <a:gd name="T26" fmla="*/ 0 w 281"/>
                <a:gd name="T27" fmla="*/ 1 h 60"/>
                <a:gd name="T28" fmla="*/ 0 w 281"/>
                <a:gd name="T29" fmla="*/ 1 h 60"/>
                <a:gd name="T30" fmla="*/ 0 w 281"/>
                <a:gd name="T31" fmla="*/ 1 h 60"/>
                <a:gd name="T32" fmla="*/ 0 w 281"/>
                <a:gd name="T33" fmla="*/ 1 h 60"/>
                <a:gd name="T34" fmla="*/ 0 w 281"/>
                <a:gd name="T35" fmla="*/ 1 h 60"/>
                <a:gd name="T36" fmla="*/ 0 w 281"/>
                <a:gd name="T37" fmla="*/ 1 h 60"/>
                <a:gd name="T38" fmla="*/ 0 w 281"/>
                <a:gd name="T39" fmla="*/ 1 h 60"/>
                <a:gd name="T40" fmla="*/ 0 w 281"/>
                <a:gd name="T41" fmla="*/ 1 h 60"/>
                <a:gd name="T42" fmla="*/ 0 w 281"/>
                <a:gd name="T43" fmla="*/ 1 h 60"/>
                <a:gd name="T44" fmla="*/ 0 w 281"/>
                <a:gd name="T45" fmla="*/ 1 h 60"/>
                <a:gd name="T46" fmla="*/ 0 w 281"/>
                <a:gd name="T47" fmla="*/ 1 h 60"/>
                <a:gd name="T48" fmla="*/ 0 w 281"/>
                <a:gd name="T49" fmla="*/ 1 h 60"/>
                <a:gd name="T50" fmla="*/ 0 w 281"/>
                <a:gd name="T51" fmla="*/ 1 h 60"/>
                <a:gd name="T52" fmla="*/ 0 w 281"/>
                <a:gd name="T53" fmla="*/ 0 h 60"/>
                <a:gd name="T54" fmla="*/ 0 w 281"/>
                <a:gd name="T55" fmla="*/ 0 h 60"/>
                <a:gd name="T56" fmla="*/ 0 w 281"/>
                <a:gd name="T57" fmla="*/ 0 h 60"/>
                <a:gd name="T58" fmla="*/ 0 w 281"/>
                <a:gd name="T59" fmla="*/ 0 h 60"/>
                <a:gd name="T60" fmla="*/ 0 w 281"/>
                <a:gd name="T61" fmla="*/ 0 h 60"/>
                <a:gd name="T62" fmla="*/ 0 w 281"/>
                <a:gd name="T63" fmla="*/ 0 h 60"/>
                <a:gd name="T64" fmla="*/ 0 w 281"/>
                <a:gd name="T65" fmla="*/ 0 h 60"/>
                <a:gd name="T66" fmla="*/ 0 w 281"/>
                <a:gd name="T67" fmla="*/ 0 h 60"/>
                <a:gd name="T68" fmla="*/ 0 w 281"/>
                <a:gd name="T69" fmla="*/ 0 h 60"/>
                <a:gd name="T70" fmla="*/ 0 w 281"/>
                <a:gd name="T71" fmla="*/ 0 h 60"/>
                <a:gd name="T72" fmla="*/ 0 w 281"/>
                <a:gd name="T73" fmla="*/ 0 h 60"/>
                <a:gd name="T74" fmla="*/ 0 w 281"/>
                <a:gd name="T75" fmla="*/ 0 h 60"/>
                <a:gd name="T76" fmla="*/ 0 w 281"/>
                <a:gd name="T77" fmla="*/ 1 h 60"/>
                <a:gd name="T78" fmla="*/ 0 w 281"/>
                <a:gd name="T79" fmla="*/ 1 h 60"/>
                <a:gd name="T80" fmla="*/ 0 w 281"/>
                <a:gd name="T81" fmla="*/ 1 h 60"/>
                <a:gd name="T82" fmla="*/ 0 w 281"/>
                <a:gd name="T83" fmla="*/ 1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60"/>
                <a:gd name="T128" fmla="*/ 281 w 281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60">
                  <a:moveTo>
                    <a:pt x="0" y="12"/>
                  </a:moveTo>
                  <a:lnTo>
                    <a:pt x="11" y="24"/>
                  </a:lnTo>
                  <a:lnTo>
                    <a:pt x="24" y="24"/>
                  </a:lnTo>
                  <a:lnTo>
                    <a:pt x="46" y="24"/>
                  </a:lnTo>
                  <a:lnTo>
                    <a:pt x="59" y="24"/>
                  </a:lnTo>
                  <a:lnTo>
                    <a:pt x="82" y="24"/>
                  </a:lnTo>
                  <a:lnTo>
                    <a:pt x="93" y="24"/>
                  </a:lnTo>
                  <a:lnTo>
                    <a:pt x="106" y="24"/>
                  </a:lnTo>
                  <a:lnTo>
                    <a:pt x="128" y="24"/>
                  </a:lnTo>
                  <a:lnTo>
                    <a:pt x="141" y="36"/>
                  </a:lnTo>
                  <a:lnTo>
                    <a:pt x="164" y="36"/>
                  </a:lnTo>
                  <a:lnTo>
                    <a:pt x="176" y="36"/>
                  </a:lnTo>
                  <a:lnTo>
                    <a:pt x="199" y="36"/>
                  </a:lnTo>
                  <a:lnTo>
                    <a:pt x="210" y="36"/>
                  </a:lnTo>
                  <a:lnTo>
                    <a:pt x="234" y="47"/>
                  </a:lnTo>
                  <a:lnTo>
                    <a:pt x="246" y="47"/>
                  </a:lnTo>
                  <a:lnTo>
                    <a:pt x="269" y="47"/>
                  </a:lnTo>
                  <a:lnTo>
                    <a:pt x="281" y="60"/>
                  </a:lnTo>
                  <a:lnTo>
                    <a:pt x="281" y="36"/>
                  </a:lnTo>
                  <a:lnTo>
                    <a:pt x="269" y="24"/>
                  </a:lnTo>
                  <a:lnTo>
                    <a:pt x="258" y="24"/>
                  </a:lnTo>
                  <a:lnTo>
                    <a:pt x="234" y="12"/>
                  </a:lnTo>
                  <a:lnTo>
                    <a:pt x="223" y="12"/>
                  </a:lnTo>
                  <a:lnTo>
                    <a:pt x="199" y="12"/>
                  </a:lnTo>
                  <a:lnTo>
                    <a:pt x="187" y="12"/>
                  </a:lnTo>
                  <a:lnTo>
                    <a:pt x="164" y="12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5" name="Freeform 311"/>
            <p:cNvSpPr>
              <a:spLocks/>
            </p:cNvSpPr>
            <p:nvPr/>
          </p:nvSpPr>
          <p:spPr bwMode="auto">
            <a:xfrm>
              <a:off x="1065" y="2214"/>
              <a:ext cx="23" cy="58"/>
            </a:xfrm>
            <a:custGeom>
              <a:avLst/>
              <a:gdLst>
                <a:gd name="T0" fmla="*/ 0 w 48"/>
                <a:gd name="T1" fmla="*/ 0 h 117"/>
                <a:gd name="T2" fmla="*/ 0 w 48"/>
                <a:gd name="T3" fmla="*/ 0 h 117"/>
                <a:gd name="T4" fmla="*/ 0 w 48"/>
                <a:gd name="T5" fmla="*/ 0 h 117"/>
                <a:gd name="T6" fmla="*/ 0 w 48"/>
                <a:gd name="T7" fmla="*/ 0 h 117"/>
                <a:gd name="T8" fmla="*/ 0 w 48"/>
                <a:gd name="T9" fmla="*/ 0 h 117"/>
                <a:gd name="T10" fmla="*/ 0 w 48"/>
                <a:gd name="T11" fmla="*/ 0 h 117"/>
                <a:gd name="T12" fmla="*/ 0 w 48"/>
                <a:gd name="T13" fmla="*/ 0 h 117"/>
                <a:gd name="T14" fmla="*/ 0 w 48"/>
                <a:gd name="T15" fmla="*/ 0 h 117"/>
                <a:gd name="T16" fmla="*/ 0 w 48"/>
                <a:gd name="T17" fmla="*/ 0 h 117"/>
                <a:gd name="T18" fmla="*/ 0 w 48"/>
                <a:gd name="T19" fmla="*/ 0 h 117"/>
                <a:gd name="T20" fmla="*/ 0 w 48"/>
                <a:gd name="T21" fmla="*/ 0 h 117"/>
                <a:gd name="T22" fmla="*/ 0 w 48"/>
                <a:gd name="T23" fmla="*/ 0 h 117"/>
                <a:gd name="T24" fmla="*/ 0 w 48"/>
                <a:gd name="T25" fmla="*/ 0 h 117"/>
                <a:gd name="T26" fmla="*/ 0 w 48"/>
                <a:gd name="T27" fmla="*/ 0 h 117"/>
                <a:gd name="T28" fmla="*/ 0 w 48"/>
                <a:gd name="T29" fmla="*/ 0 h 117"/>
                <a:gd name="T30" fmla="*/ 0 w 48"/>
                <a:gd name="T31" fmla="*/ 0 h 117"/>
                <a:gd name="T32" fmla="*/ 0 w 48"/>
                <a:gd name="T33" fmla="*/ 0 h 117"/>
                <a:gd name="T34" fmla="*/ 0 w 48"/>
                <a:gd name="T35" fmla="*/ 0 h 1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117"/>
                <a:gd name="T56" fmla="*/ 48 w 48"/>
                <a:gd name="T57" fmla="*/ 117 h 1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117">
                  <a:moveTo>
                    <a:pt x="0" y="0"/>
                  </a:moveTo>
                  <a:lnTo>
                    <a:pt x="0" y="12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12" y="83"/>
                  </a:lnTo>
                  <a:lnTo>
                    <a:pt x="24" y="117"/>
                  </a:lnTo>
                  <a:lnTo>
                    <a:pt x="48" y="105"/>
                  </a:lnTo>
                  <a:lnTo>
                    <a:pt x="35" y="83"/>
                  </a:lnTo>
                  <a:lnTo>
                    <a:pt x="35" y="47"/>
                  </a:lnTo>
                  <a:lnTo>
                    <a:pt x="24" y="35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6" name="Freeform 312"/>
            <p:cNvSpPr>
              <a:spLocks/>
            </p:cNvSpPr>
            <p:nvPr/>
          </p:nvSpPr>
          <p:spPr bwMode="auto">
            <a:xfrm>
              <a:off x="1065" y="2173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0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1 h 106"/>
                <a:gd name="T14" fmla="*/ 1 w 106"/>
                <a:gd name="T15" fmla="*/ 1 h 106"/>
                <a:gd name="T16" fmla="*/ 1 w 106"/>
                <a:gd name="T17" fmla="*/ 1 h 106"/>
                <a:gd name="T18" fmla="*/ 0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1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0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94" y="24"/>
                  </a:moveTo>
                  <a:lnTo>
                    <a:pt x="94" y="0"/>
                  </a:lnTo>
                  <a:lnTo>
                    <a:pt x="83" y="12"/>
                  </a:lnTo>
                  <a:lnTo>
                    <a:pt x="70" y="24"/>
                  </a:lnTo>
                  <a:lnTo>
                    <a:pt x="59" y="35"/>
                  </a:lnTo>
                  <a:lnTo>
                    <a:pt x="48" y="46"/>
                  </a:lnTo>
                  <a:lnTo>
                    <a:pt x="35" y="59"/>
                  </a:lnTo>
                  <a:lnTo>
                    <a:pt x="24" y="59"/>
                  </a:lnTo>
                  <a:lnTo>
                    <a:pt x="12" y="70"/>
                  </a:lnTo>
                  <a:lnTo>
                    <a:pt x="0" y="82"/>
                  </a:lnTo>
                  <a:lnTo>
                    <a:pt x="24" y="106"/>
                  </a:lnTo>
                  <a:lnTo>
                    <a:pt x="35" y="94"/>
                  </a:lnTo>
                  <a:lnTo>
                    <a:pt x="48" y="82"/>
                  </a:lnTo>
                  <a:lnTo>
                    <a:pt x="48" y="70"/>
                  </a:lnTo>
                  <a:lnTo>
                    <a:pt x="59" y="59"/>
                  </a:lnTo>
                  <a:lnTo>
                    <a:pt x="70" y="46"/>
                  </a:lnTo>
                  <a:lnTo>
                    <a:pt x="83" y="35"/>
                  </a:lnTo>
                  <a:lnTo>
                    <a:pt x="94" y="35"/>
                  </a:lnTo>
                  <a:lnTo>
                    <a:pt x="106" y="24"/>
                  </a:lnTo>
                  <a:lnTo>
                    <a:pt x="106" y="0"/>
                  </a:lnTo>
                  <a:lnTo>
                    <a:pt x="106" y="24"/>
                  </a:lnTo>
                  <a:lnTo>
                    <a:pt x="106" y="12"/>
                  </a:lnTo>
                  <a:lnTo>
                    <a:pt x="106" y="0"/>
                  </a:lnTo>
                  <a:lnTo>
                    <a:pt x="94" y="0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7" name="Freeform 313"/>
            <p:cNvSpPr>
              <a:spLocks/>
            </p:cNvSpPr>
            <p:nvPr/>
          </p:nvSpPr>
          <p:spPr bwMode="auto">
            <a:xfrm>
              <a:off x="1035" y="2125"/>
              <a:ext cx="83" cy="59"/>
            </a:xfrm>
            <a:custGeom>
              <a:avLst/>
              <a:gdLst>
                <a:gd name="T0" fmla="*/ 0 w 164"/>
                <a:gd name="T1" fmla="*/ 1 h 118"/>
                <a:gd name="T2" fmla="*/ 1 w 164"/>
                <a:gd name="T3" fmla="*/ 1 h 118"/>
                <a:gd name="T4" fmla="*/ 1 w 164"/>
                <a:gd name="T5" fmla="*/ 1 h 118"/>
                <a:gd name="T6" fmla="*/ 1 w 164"/>
                <a:gd name="T7" fmla="*/ 1 h 118"/>
                <a:gd name="T8" fmla="*/ 1 w 164"/>
                <a:gd name="T9" fmla="*/ 1 h 118"/>
                <a:gd name="T10" fmla="*/ 1 w 164"/>
                <a:gd name="T11" fmla="*/ 1 h 118"/>
                <a:gd name="T12" fmla="*/ 1 w 164"/>
                <a:gd name="T13" fmla="*/ 1 h 118"/>
                <a:gd name="T14" fmla="*/ 1 w 164"/>
                <a:gd name="T15" fmla="*/ 1 h 118"/>
                <a:gd name="T16" fmla="*/ 1 w 164"/>
                <a:gd name="T17" fmla="*/ 1 h 118"/>
                <a:gd name="T18" fmla="*/ 1 w 164"/>
                <a:gd name="T19" fmla="*/ 1 h 118"/>
                <a:gd name="T20" fmla="*/ 1 w 164"/>
                <a:gd name="T21" fmla="*/ 1 h 118"/>
                <a:gd name="T22" fmla="*/ 1 w 164"/>
                <a:gd name="T23" fmla="*/ 1 h 118"/>
                <a:gd name="T24" fmla="*/ 1 w 164"/>
                <a:gd name="T25" fmla="*/ 1 h 118"/>
                <a:gd name="T26" fmla="*/ 1 w 164"/>
                <a:gd name="T27" fmla="*/ 1 h 118"/>
                <a:gd name="T28" fmla="*/ 1 w 164"/>
                <a:gd name="T29" fmla="*/ 1 h 118"/>
                <a:gd name="T30" fmla="*/ 1 w 164"/>
                <a:gd name="T31" fmla="*/ 1 h 118"/>
                <a:gd name="T32" fmla="*/ 1 w 164"/>
                <a:gd name="T33" fmla="*/ 1 h 118"/>
                <a:gd name="T34" fmla="*/ 1 w 164"/>
                <a:gd name="T35" fmla="*/ 1 h 118"/>
                <a:gd name="T36" fmla="*/ 1 w 164"/>
                <a:gd name="T37" fmla="*/ 1 h 118"/>
                <a:gd name="T38" fmla="*/ 1 w 164"/>
                <a:gd name="T39" fmla="*/ 1 h 118"/>
                <a:gd name="T40" fmla="*/ 1 w 164"/>
                <a:gd name="T41" fmla="*/ 1 h 118"/>
                <a:gd name="T42" fmla="*/ 1 w 164"/>
                <a:gd name="T43" fmla="*/ 0 h 118"/>
                <a:gd name="T44" fmla="*/ 1 w 164"/>
                <a:gd name="T45" fmla="*/ 1 h 118"/>
                <a:gd name="T46" fmla="*/ 0 w 164"/>
                <a:gd name="T47" fmla="*/ 1 h 118"/>
                <a:gd name="T48" fmla="*/ 1 w 164"/>
                <a:gd name="T49" fmla="*/ 1 h 118"/>
                <a:gd name="T50" fmla="*/ 0 w 164"/>
                <a:gd name="T51" fmla="*/ 1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4"/>
                <a:gd name="T79" fmla="*/ 0 h 118"/>
                <a:gd name="T80" fmla="*/ 164 w 164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4" h="118">
                  <a:moveTo>
                    <a:pt x="0" y="12"/>
                  </a:moveTo>
                  <a:lnTo>
                    <a:pt x="11" y="24"/>
                  </a:lnTo>
                  <a:lnTo>
                    <a:pt x="24" y="36"/>
                  </a:lnTo>
                  <a:lnTo>
                    <a:pt x="47" y="47"/>
                  </a:lnTo>
                  <a:lnTo>
                    <a:pt x="58" y="60"/>
                  </a:lnTo>
                  <a:lnTo>
                    <a:pt x="82" y="71"/>
                  </a:lnTo>
                  <a:lnTo>
                    <a:pt x="93" y="82"/>
                  </a:lnTo>
                  <a:lnTo>
                    <a:pt x="117" y="94"/>
                  </a:lnTo>
                  <a:lnTo>
                    <a:pt x="128" y="106"/>
                  </a:lnTo>
                  <a:lnTo>
                    <a:pt x="152" y="118"/>
                  </a:lnTo>
                  <a:lnTo>
                    <a:pt x="164" y="94"/>
                  </a:lnTo>
                  <a:lnTo>
                    <a:pt x="141" y="82"/>
                  </a:lnTo>
                  <a:lnTo>
                    <a:pt x="128" y="71"/>
                  </a:lnTo>
                  <a:lnTo>
                    <a:pt x="106" y="60"/>
                  </a:lnTo>
                  <a:lnTo>
                    <a:pt x="93" y="47"/>
                  </a:lnTo>
                  <a:lnTo>
                    <a:pt x="70" y="36"/>
                  </a:lnTo>
                  <a:lnTo>
                    <a:pt x="58" y="24"/>
                  </a:lnTo>
                  <a:lnTo>
                    <a:pt x="35" y="12"/>
                  </a:lnTo>
                  <a:lnTo>
                    <a:pt x="24" y="12"/>
                  </a:lnTo>
                  <a:lnTo>
                    <a:pt x="35" y="24"/>
                  </a:lnTo>
                  <a:lnTo>
                    <a:pt x="24" y="12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8" name="Freeform 314"/>
            <p:cNvSpPr>
              <a:spLocks/>
            </p:cNvSpPr>
            <p:nvPr/>
          </p:nvSpPr>
          <p:spPr bwMode="auto">
            <a:xfrm>
              <a:off x="1035" y="1909"/>
              <a:ext cx="76" cy="228"/>
            </a:xfrm>
            <a:custGeom>
              <a:avLst/>
              <a:gdLst>
                <a:gd name="T0" fmla="*/ 1 w 152"/>
                <a:gd name="T1" fmla="*/ 0 h 457"/>
                <a:gd name="T2" fmla="*/ 1 w 152"/>
                <a:gd name="T3" fmla="*/ 0 h 457"/>
                <a:gd name="T4" fmla="*/ 1 w 152"/>
                <a:gd name="T5" fmla="*/ 0 h 457"/>
                <a:gd name="T6" fmla="*/ 1 w 152"/>
                <a:gd name="T7" fmla="*/ 0 h 457"/>
                <a:gd name="T8" fmla="*/ 1 w 152"/>
                <a:gd name="T9" fmla="*/ 0 h 457"/>
                <a:gd name="T10" fmla="*/ 1 w 152"/>
                <a:gd name="T11" fmla="*/ 0 h 457"/>
                <a:gd name="T12" fmla="*/ 1 w 152"/>
                <a:gd name="T13" fmla="*/ 0 h 457"/>
                <a:gd name="T14" fmla="*/ 1 w 152"/>
                <a:gd name="T15" fmla="*/ 0 h 457"/>
                <a:gd name="T16" fmla="*/ 1 w 152"/>
                <a:gd name="T17" fmla="*/ 0 h 457"/>
                <a:gd name="T18" fmla="*/ 0 w 152"/>
                <a:gd name="T19" fmla="*/ 0 h 457"/>
                <a:gd name="T20" fmla="*/ 1 w 152"/>
                <a:gd name="T21" fmla="*/ 0 h 457"/>
                <a:gd name="T22" fmla="*/ 1 w 152"/>
                <a:gd name="T23" fmla="*/ 0 h 457"/>
                <a:gd name="T24" fmla="*/ 1 w 152"/>
                <a:gd name="T25" fmla="*/ 0 h 457"/>
                <a:gd name="T26" fmla="*/ 1 w 152"/>
                <a:gd name="T27" fmla="*/ 0 h 457"/>
                <a:gd name="T28" fmla="*/ 1 w 152"/>
                <a:gd name="T29" fmla="*/ 0 h 457"/>
                <a:gd name="T30" fmla="*/ 1 w 152"/>
                <a:gd name="T31" fmla="*/ 0 h 457"/>
                <a:gd name="T32" fmla="*/ 1 w 152"/>
                <a:gd name="T33" fmla="*/ 0 h 457"/>
                <a:gd name="T34" fmla="*/ 1 w 152"/>
                <a:gd name="T35" fmla="*/ 0 h 457"/>
                <a:gd name="T36" fmla="*/ 1 w 152"/>
                <a:gd name="T37" fmla="*/ 0 h 457"/>
                <a:gd name="T38" fmla="*/ 1 w 152"/>
                <a:gd name="T39" fmla="*/ 0 h 457"/>
                <a:gd name="T40" fmla="*/ 1 w 152"/>
                <a:gd name="T41" fmla="*/ 0 h 457"/>
                <a:gd name="T42" fmla="*/ 1 w 152"/>
                <a:gd name="T43" fmla="*/ 0 h 457"/>
                <a:gd name="T44" fmla="*/ 1 w 152"/>
                <a:gd name="T45" fmla="*/ 0 h 457"/>
                <a:gd name="T46" fmla="*/ 1 w 152"/>
                <a:gd name="T47" fmla="*/ 0 h 457"/>
                <a:gd name="T48" fmla="*/ 1 w 152"/>
                <a:gd name="T49" fmla="*/ 0 h 457"/>
                <a:gd name="T50" fmla="*/ 1 w 152"/>
                <a:gd name="T51" fmla="*/ 0 h 4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457"/>
                <a:gd name="T80" fmla="*/ 152 w 152"/>
                <a:gd name="T81" fmla="*/ 457 h 4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457">
                  <a:moveTo>
                    <a:pt x="141" y="0"/>
                  </a:moveTo>
                  <a:lnTo>
                    <a:pt x="128" y="0"/>
                  </a:lnTo>
                  <a:lnTo>
                    <a:pt x="117" y="47"/>
                  </a:lnTo>
                  <a:lnTo>
                    <a:pt x="93" y="93"/>
                  </a:lnTo>
                  <a:lnTo>
                    <a:pt x="82" y="152"/>
                  </a:lnTo>
                  <a:lnTo>
                    <a:pt x="70" y="211"/>
                  </a:lnTo>
                  <a:lnTo>
                    <a:pt x="47" y="270"/>
                  </a:lnTo>
                  <a:lnTo>
                    <a:pt x="35" y="328"/>
                  </a:lnTo>
                  <a:lnTo>
                    <a:pt x="24" y="387"/>
                  </a:lnTo>
                  <a:lnTo>
                    <a:pt x="0" y="445"/>
                  </a:lnTo>
                  <a:lnTo>
                    <a:pt x="35" y="457"/>
                  </a:lnTo>
                  <a:lnTo>
                    <a:pt x="47" y="387"/>
                  </a:lnTo>
                  <a:lnTo>
                    <a:pt x="58" y="328"/>
                  </a:lnTo>
                  <a:lnTo>
                    <a:pt x="82" y="270"/>
                  </a:lnTo>
                  <a:lnTo>
                    <a:pt x="93" y="211"/>
                  </a:lnTo>
                  <a:lnTo>
                    <a:pt x="106" y="164"/>
                  </a:lnTo>
                  <a:lnTo>
                    <a:pt x="128" y="106"/>
                  </a:lnTo>
                  <a:lnTo>
                    <a:pt x="141" y="58"/>
                  </a:lnTo>
                  <a:lnTo>
                    <a:pt x="152" y="11"/>
                  </a:lnTo>
                  <a:lnTo>
                    <a:pt x="152" y="23"/>
                  </a:lnTo>
                  <a:lnTo>
                    <a:pt x="152" y="11"/>
                  </a:lnTo>
                  <a:lnTo>
                    <a:pt x="152" y="0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9" name="Freeform 315"/>
            <p:cNvSpPr>
              <a:spLocks/>
            </p:cNvSpPr>
            <p:nvPr/>
          </p:nvSpPr>
          <p:spPr bwMode="auto">
            <a:xfrm>
              <a:off x="1106" y="1850"/>
              <a:ext cx="64" cy="71"/>
            </a:xfrm>
            <a:custGeom>
              <a:avLst/>
              <a:gdLst>
                <a:gd name="T0" fmla="*/ 1 w 128"/>
                <a:gd name="T1" fmla="*/ 1 h 140"/>
                <a:gd name="T2" fmla="*/ 1 w 128"/>
                <a:gd name="T3" fmla="*/ 0 h 140"/>
                <a:gd name="T4" fmla="*/ 1 w 128"/>
                <a:gd name="T5" fmla="*/ 1 h 140"/>
                <a:gd name="T6" fmla="*/ 1 w 128"/>
                <a:gd name="T7" fmla="*/ 1 h 140"/>
                <a:gd name="T8" fmla="*/ 1 w 128"/>
                <a:gd name="T9" fmla="*/ 1 h 140"/>
                <a:gd name="T10" fmla="*/ 1 w 128"/>
                <a:gd name="T11" fmla="*/ 1 h 140"/>
                <a:gd name="T12" fmla="*/ 1 w 128"/>
                <a:gd name="T13" fmla="*/ 1 h 140"/>
                <a:gd name="T14" fmla="*/ 1 w 128"/>
                <a:gd name="T15" fmla="*/ 1 h 140"/>
                <a:gd name="T16" fmla="*/ 1 w 128"/>
                <a:gd name="T17" fmla="*/ 1 h 140"/>
                <a:gd name="T18" fmla="*/ 0 w 128"/>
                <a:gd name="T19" fmla="*/ 1 h 140"/>
                <a:gd name="T20" fmla="*/ 1 w 128"/>
                <a:gd name="T21" fmla="*/ 1 h 140"/>
                <a:gd name="T22" fmla="*/ 1 w 128"/>
                <a:gd name="T23" fmla="*/ 1 h 140"/>
                <a:gd name="T24" fmla="*/ 1 w 128"/>
                <a:gd name="T25" fmla="*/ 1 h 140"/>
                <a:gd name="T26" fmla="*/ 1 w 128"/>
                <a:gd name="T27" fmla="*/ 1 h 140"/>
                <a:gd name="T28" fmla="*/ 1 w 128"/>
                <a:gd name="T29" fmla="*/ 1 h 140"/>
                <a:gd name="T30" fmla="*/ 1 w 128"/>
                <a:gd name="T31" fmla="*/ 1 h 140"/>
                <a:gd name="T32" fmla="*/ 1 w 128"/>
                <a:gd name="T33" fmla="*/ 1 h 140"/>
                <a:gd name="T34" fmla="*/ 1 w 128"/>
                <a:gd name="T35" fmla="*/ 1 h 140"/>
                <a:gd name="T36" fmla="*/ 1 w 128"/>
                <a:gd name="T37" fmla="*/ 1 h 140"/>
                <a:gd name="T38" fmla="*/ 1 w 128"/>
                <a:gd name="T39" fmla="*/ 0 h 140"/>
                <a:gd name="T40" fmla="*/ 1 w 128"/>
                <a:gd name="T41" fmla="*/ 1 h 140"/>
                <a:gd name="T42" fmla="*/ 1 w 128"/>
                <a:gd name="T43" fmla="*/ 1 h 140"/>
                <a:gd name="T44" fmla="*/ 1 w 128"/>
                <a:gd name="T45" fmla="*/ 0 h 140"/>
                <a:gd name="T46" fmla="*/ 1 w 128"/>
                <a:gd name="T47" fmla="*/ 0 h 140"/>
                <a:gd name="T48" fmla="*/ 1 w 128"/>
                <a:gd name="T49" fmla="*/ 0 h 140"/>
                <a:gd name="T50" fmla="*/ 1 w 128"/>
                <a:gd name="T51" fmla="*/ 1 h 1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8"/>
                <a:gd name="T79" fmla="*/ 0 h 140"/>
                <a:gd name="T80" fmla="*/ 128 w 128"/>
                <a:gd name="T81" fmla="*/ 140 h 1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8" h="140">
                  <a:moveTo>
                    <a:pt x="117" y="24"/>
                  </a:moveTo>
                  <a:lnTo>
                    <a:pt x="105" y="0"/>
                  </a:lnTo>
                  <a:lnTo>
                    <a:pt x="93" y="11"/>
                  </a:lnTo>
                  <a:lnTo>
                    <a:pt x="82" y="35"/>
                  </a:lnTo>
                  <a:lnTo>
                    <a:pt x="69" y="47"/>
                  </a:lnTo>
                  <a:lnTo>
                    <a:pt x="47" y="58"/>
                  </a:lnTo>
                  <a:lnTo>
                    <a:pt x="34" y="70"/>
                  </a:lnTo>
                  <a:lnTo>
                    <a:pt x="23" y="93"/>
                  </a:lnTo>
                  <a:lnTo>
                    <a:pt x="11" y="106"/>
                  </a:lnTo>
                  <a:lnTo>
                    <a:pt x="0" y="117"/>
                  </a:lnTo>
                  <a:lnTo>
                    <a:pt x="11" y="140"/>
                  </a:lnTo>
                  <a:lnTo>
                    <a:pt x="23" y="117"/>
                  </a:lnTo>
                  <a:lnTo>
                    <a:pt x="34" y="106"/>
                  </a:lnTo>
                  <a:lnTo>
                    <a:pt x="58" y="93"/>
                  </a:lnTo>
                  <a:lnTo>
                    <a:pt x="69" y="70"/>
                  </a:lnTo>
                  <a:lnTo>
                    <a:pt x="82" y="58"/>
                  </a:lnTo>
                  <a:lnTo>
                    <a:pt x="93" y="47"/>
                  </a:lnTo>
                  <a:lnTo>
                    <a:pt x="105" y="35"/>
                  </a:lnTo>
                  <a:lnTo>
                    <a:pt x="117" y="24"/>
                  </a:lnTo>
                  <a:lnTo>
                    <a:pt x="105" y="0"/>
                  </a:lnTo>
                  <a:lnTo>
                    <a:pt x="117" y="24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117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0" name="Freeform 316"/>
            <p:cNvSpPr>
              <a:spLocks/>
            </p:cNvSpPr>
            <p:nvPr/>
          </p:nvSpPr>
          <p:spPr bwMode="auto">
            <a:xfrm>
              <a:off x="1082" y="2266"/>
              <a:ext cx="6" cy="12"/>
            </a:xfrm>
            <a:custGeom>
              <a:avLst/>
              <a:gdLst>
                <a:gd name="T0" fmla="*/ 0 w 13"/>
                <a:gd name="T1" fmla="*/ 1 h 24"/>
                <a:gd name="T2" fmla="*/ 0 w 13"/>
                <a:gd name="T3" fmla="*/ 1 h 24"/>
                <a:gd name="T4" fmla="*/ 0 w 13"/>
                <a:gd name="T5" fmla="*/ 1 h 24"/>
                <a:gd name="T6" fmla="*/ 0 w 13"/>
                <a:gd name="T7" fmla="*/ 0 h 24"/>
                <a:gd name="T8" fmla="*/ 0 w 13"/>
                <a:gd name="T9" fmla="*/ 0 h 24"/>
                <a:gd name="T10" fmla="*/ 0 w 13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0" y="24"/>
                  </a:moveTo>
                  <a:lnTo>
                    <a:pt x="13" y="24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1" name="Freeform 317"/>
            <p:cNvSpPr>
              <a:spLocks/>
            </p:cNvSpPr>
            <p:nvPr/>
          </p:nvSpPr>
          <p:spPr bwMode="auto">
            <a:xfrm>
              <a:off x="854" y="2260"/>
              <a:ext cx="228" cy="18"/>
            </a:xfrm>
            <a:custGeom>
              <a:avLst/>
              <a:gdLst>
                <a:gd name="T0" fmla="*/ 0 w 456"/>
                <a:gd name="T1" fmla="*/ 1 h 35"/>
                <a:gd name="T2" fmla="*/ 0 w 456"/>
                <a:gd name="T3" fmla="*/ 1 h 35"/>
                <a:gd name="T4" fmla="*/ 1 w 456"/>
                <a:gd name="T5" fmla="*/ 1 h 35"/>
                <a:gd name="T6" fmla="*/ 1 w 456"/>
                <a:gd name="T7" fmla="*/ 1 h 35"/>
                <a:gd name="T8" fmla="*/ 0 w 456"/>
                <a:gd name="T9" fmla="*/ 0 h 35"/>
                <a:gd name="T10" fmla="*/ 0 w 456"/>
                <a:gd name="T11" fmla="*/ 1 h 35"/>
                <a:gd name="T12" fmla="*/ 0 w 456"/>
                <a:gd name="T13" fmla="*/ 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6"/>
                <a:gd name="T22" fmla="*/ 0 h 35"/>
                <a:gd name="T23" fmla="*/ 456 w 456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6" h="35">
                  <a:moveTo>
                    <a:pt x="0" y="11"/>
                  </a:moveTo>
                  <a:lnTo>
                    <a:pt x="0" y="23"/>
                  </a:lnTo>
                  <a:lnTo>
                    <a:pt x="456" y="35"/>
                  </a:lnTo>
                  <a:lnTo>
                    <a:pt x="456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2" name="Freeform 318"/>
            <p:cNvSpPr>
              <a:spLocks/>
            </p:cNvSpPr>
            <p:nvPr/>
          </p:nvSpPr>
          <p:spPr bwMode="auto">
            <a:xfrm>
              <a:off x="848" y="2260"/>
              <a:ext cx="6" cy="12"/>
            </a:xfrm>
            <a:custGeom>
              <a:avLst/>
              <a:gdLst>
                <a:gd name="T0" fmla="*/ 1 w 12"/>
                <a:gd name="T1" fmla="*/ 0 h 23"/>
                <a:gd name="T2" fmla="*/ 0 w 12"/>
                <a:gd name="T3" fmla="*/ 1 h 23"/>
                <a:gd name="T4" fmla="*/ 0 w 12"/>
                <a:gd name="T5" fmla="*/ 1 h 23"/>
                <a:gd name="T6" fmla="*/ 0 w 12"/>
                <a:gd name="T7" fmla="*/ 1 h 23"/>
                <a:gd name="T8" fmla="*/ 1 w 12"/>
                <a:gd name="T9" fmla="*/ 1 h 23"/>
                <a:gd name="T10" fmla="*/ 1 w 12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3"/>
                <a:gd name="T20" fmla="*/ 12 w 1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3">
                  <a:moveTo>
                    <a:pt x="12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3" name="Freeform 319"/>
            <p:cNvSpPr>
              <a:spLocks/>
            </p:cNvSpPr>
            <p:nvPr/>
          </p:nvSpPr>
          <p:spPr bwMode="auto">
            <a:xfrm>
              <a:off x="1012" y="2266"/>
              <a:ext cx="6" cy="12"/>
            </a:xfrm>
            <a:custGeom>
              <a:avLst/>
              <a:gdLst>
                <a:gd name="T0" fmla="*/ 0 w 12"/>
                <a:gd name="T1" fmla="*/ 1 h 24"/>
                <a:gd name="T2" fmla="*/ 1 w 12"/>
                <a:gd name="T3" fmla="*/ 1 h 24"/>
                <a:gd name="T4" fmla="*/ 1 w 12"/>
                <a:gd name="T5" fmla="*/ 1 h 24"/>
                <a:gd name="T6" fmla="*/ 1 w 12"/>
                <a:gd name="T7" fmla="*/ 0 h 24"/>
                <a:gd name="T8" fmla="*/ 1 w 12"/>
                <a:gd name="T9" fmla="*/ 0 h 24"/>
                <a:gd name="T10" fmla="*/ 0 w 12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4"/>
                <a:gd name="T20" fmla="*/ 12 w 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4">
                  <a:moveTo>
                    <a:pt x="0" y="24"/>
                  </a:moveTo>
                  <a:lnTo>
                    <a:pt x="12" y="24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4" name="Freeform 320"/>
            <p:cNvSpPr>
              <a:spLocks/>
            </p:cNvSpPr>
            <p:nvPr/>
          </p:nvSpPr>
          <p:spPr bwMode="auto">
            <a:xfrm>
              <a:off x="919" y="2243"/>
              <a:ext cx="99" cy="35"/>
            </a:xfrm>
            <a:custGeom>
              <a:avLst/>
              <a:gdLst>
                <a:gd name="T0" fmla="*/ 0 w 199"/>
                <a:gd name="T1" fmla="*/ 1 h 70"/>
                <a:gd name="T2" fmla="*/ 0 w 199"/>
                <a:gd name="T3" fmla="*/ 1 h 70"/>
                <a:gd name="T4" fmla="*/ 0 w 199"/>
                <a:gd name="T5" fmla="*/ 1 h 70"/>
                <a:gd name="T6" fmla="*/ 0 w 199"/>
                <a:gd name="T7" fmla="*/ 1 h 70"/>
                <a:gd name="T8" fmla="*/ 0 w 199"/>
                <a:gd name="T9" fmla="*/ 0 h 70"/>
                <a:gd name="T10" fmla="*/ 0 w 199"/>
                <a:gd name="T11" fmla="*/ 1 h 70"/>
                <a:gd name="T12" fmla="*/ 0 w 199"/>
                <a:gd name="T13" fmla="*/ 1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"/>
                <a:gd name="T22" fmla="*/ 0 h 70"/>
                <a:gd name="T23" fmla="*/ 199 w 199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" h="70">
                  <a:moveTo>
                    <a:pt x="0" y="11"/>
                  </a:moveTo>
                  <a:lnTo>
                    <a:pt x="0" y="24"/>
                  </a:lnTo>
                  <a:lnTo>
                    <a:pt x="187" y="70"/>
                  </a:lnTo>
                  <a:lnTo>
                    <a:pt x="199" y="4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5" name="Freeform 321"/>
            <p:cNvSpPr>
              <a:spLocks/>
            </p:cNvSpPr>
            <p:nvPr/>
          </p:nvSpPr>
          <p:spPr bwMode="auto">
            <a:xfrm>
              <a:off x="912" y="2243"/>
              <a:ext cx="12" cy="12"/>
            </a:xfrm>
            <a:custGeom>
              <a:avLst/>
              <a:gdLst>
                <a:gd name="T0" fmla="*/ 1 w 23"/>
                <a:gd name="T1" fmla="*/ 0 h 24"/>
                <a:gd name="T2" fmla="*/ 1 w 23"/>
                <a:gd name="T3" fmla="*/ 0 h 24"/>
                <a:gd name="T4" fmla="*/ 0 w 23"/>
                <a:gd name="T5" fmla="*/ 0 h 24"/>
                <a:gd name="T6" fmla="*/ 0 w 23"/>
                <a:gd name="T7" fmla="*/ 1 h 24"/>
                <a:gd name="T8" fmla="*/ 1 w 23"/>
                <a:gd name="T9" fmla="*/ 1 h 24"/>
                <a:gd name="T10" fmla="*/ 1 w 2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"/>
                <a:gd name="T20" fmla="*/ 23 w 2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">
                  <a:moveTo>
                    <a:pt x="23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8677" name="Object 2"/>
          <p:cNvGraphicFramePr>
            <a:graphicFrameLocks noChangeAspect="1"/>
          </p:cNvGraphicFramePr>
          <p:nvPr>
            <p:extLst/>
          </p:nvPr>
        </p:nvGraphicFramePr>
        <p:xfrm>
          <a:off x="4142057" y="4058568"/>
          <a:ext cx="833416" cy="83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Picture (32-bit)" r:id="rId3" imgW="457200" imgH="457200" progId="">
                  <p:embed/>
                </p:oleObj>
              </mc:Choice>
              <mc:Fallback>
                <p:oleObj name="Picture (32-bit)" r:id="rId3" imgW="457200" imgH="45720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057" y="4058568"/>
                        <a:ext cx="833416" cy="833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699792" y="1916832"/>
            <a:ext cx="604867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l-GR" sz="2400" dirty="0" smtClean="0">
                <a:latin typeface="+mj-lt"/>
              </a:rPr>
              <a:t>Πού βλέπετε στοιχεία της διερεύνησης και της δημιουργικότητας στη δραστηριότητα;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 smtClean="0">
                <a:latin typeface="+mj-lt"/>
              </a:rPr>
              <a:t>Με ποιους τρόπους εργάστηκαν από κοινού αυτοί που ασχολήθηκαν με το πρόβλημα;</a:t>
            </a:r>
            <a:endParaRPr lang="el-GR" sz="24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 smtClean="0">
                <a:latin typeface="+mj-lt"/>
              </a:rPr>
              <a:t>Για ποιο πράγμα μίλησαν;</a:t>
            </a:r>
            <a:endParaRPr lang="el-GR" sz="2400" dirty="0">
              <a:latin typeface="+mj-lt"/>
            </a:endParaRPr>
          </a:p>
          <a:p>
            <a:r>
              <a:rPr lang="el-GR" dirty="0" smtClean="0"/>
              <a:t>                                              </a:t>
            </a:r>
            <a:r>
              <a:rPr lang="el-GR" sz="2000" dirty="0" smtClean="0">
                <a:solidFill>
                  <a:srgbClr val="FF0000"/>
                </a:solidFill>
                <a:latin typeface="+mj-lt"/>
              </a:rPr>
              <a:t>10 λεπτά </a:t>
            </a:r>
            <a:r>
              <a:rPr lang="el-GR" dirty="0" smtClean="0"/>
              <a:t>                       </a:t>
            </a:r>
          </a:p>
          <a:p>
            <a:endParaRPr lang="el-GR" sz="2400" dirty="0" smtClean="0">
              <a:solidFill>
                <a:srgbClr val="FF0000"/>
              </a:solidFill>
            </a:endParaRPr>
          </a:p>
          <a:p>
            <a:endParaRPr lang="el-GR" sz="1000" dirty="0">
              <a:solidFill>
                <a:srgbClr val="FF0000"/>
              </a:solidFill>
            </a:endParaRPr>
          </a:p>
          <a:p>
            <a:endParaRPr lang="el-GR" sz="1000" dirty="0" smtClean="0">
              <a:solidFill>
                <a:srgbClr val="FF0000"/>
              </a:solidFill>
              <a:latin typeface="+mj-lt"/>
            </a:endParaRPr>
          </a:p>
          <a:p>
            <a:r>
              <a:rPr lang="el-GR" sz="2400" b="1" dirty="0" smtClean="0">
                <a:solidFill>
                  <a:srgbClr val="FF0000"/>
                </a:solidFill>
                <a:latin typeface="+mj-lt"/>
              </a:rPr>
              <a:t>Με ποιους τρόπους στήριξαν τη διερεύνηση και την δημιουργικότητα ο διάλογος και η συνεργασία; </a:t>
            </a:r>
          </a:p>
        </p:txBody>
      </p:sp>
    </p:spTree>
    <p:extLst>
      <p:ext uri="{BB962C8B-B14F-4D97-AF65-F5344CB8AC3E}">
        <p14:creationId xmlns:p14="http://schemas.microsoft.com/office/powerpoint/2010/main" val="8371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00B050"/>
                </a:solidFill>
              </a:rPr>
              <a:t>Συνεργασία</a:t>
            </a:r>
            <a:endParaRPr lang="el-GR" sz="4000" b="1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320481"/>
          </a:xfrm>
        </p:spPr>
        <p:txBody>
          <a:bodyPr>
            <a:normAutofit fontScale="92500"/>
          </a:bodyPr>
          <a:lstStyle/>
          <a:p>
            <a:r>
              <a:rPr lang="el-GR" sz="2400" dirty="0" smtClean="0">
                <a:latin typeface="+mj-lt"/>
              </a:rPr>
              <a:t>Η</a:t>
            </a:r>
            <a:r>
              <a:rPr lang="el-GR" dirty="0" smtClean="0"/>
              <a:t> </a:t>
            </a:r>
            <a:r>
              <a:rPr lang="el-GR" sz="2400" b="1" i="1" dirty="0">
                <a:solidFill>
                  <a:srgbClr val="FF0000"/>
                </a:solidFill>
                <a:latin typeface="+mj-lt"/>
              </a:rPr>
              <a:t>συνεργατική</a:t>
            </a:r>
            <a:r>
              <a:rPr lang="el-GR" dirty="0" smtClean="0"/>
              <a:t> </a:t>
            </a:r>
            <a:r>
              <a:rPr lang="el-GR" sz="2400" dirty="0">
                <a:latin typeface="+mj-lt"/>
              </a:rPr>
              <a:t>εργασία </a:t>
            </a:r>
            <a:r>
              <a:rPr lang="el-GR" sz="2400" dirty="0" smtClean="0">
                <a:latin typeface="+mj-lt"/>
              </a:rPr>
              <a:t>υπερβαίνει αυτό </a:t>
            </a:r>
            <a:r>
              <a:rPr lang="el-GR" sz="2400" dirty="0">
                <a:latin typeface="+mj-lt"/>
              </a:rPr>
              <a:t>που συνήθως βλέπουμε μέσα σε μια τάξη, όπου τα παιδιά δουλεύουν σε ομάδες </a:t>
            </a:r>
            <a:r>
              <a:rPr lang="el-GR" sz="2400" dirty="0" smtClean="0">
                <a:latin typeface="+mj-lt"/>
              </a:rPr>
              <a:t>εργασίες </a:t>
            </a:r>
            <a:r>
              <a:rPr lang="el-GR" sz="2400" dirty="0">
                <a:latin typeface="+mj-lt"/>
              </a:rPr>
              <a:t>που συνδέονται μεταξύ τους αλλά είναι </a:t>
            </a:r>
            <a:r>
              <a:rPr lang="el-GR" sz="2400" b="1" i="1" dirty="0">
                <a:solidFill>
                  <a:srgbClr val="FF0000"/>
                </a:solidFill>
                <a:latin typeface="+mj-lt"/>
              </a:rPr>
              <a:t>ξεχωριστές </a:t>
            </a:r>
            <a:r>
              <a:rPr lang="el-GR" sz="2400" dirty="0" smtClean="0">
                <a:latin typeface="+mj-lt"/>
              </a:rPr>
              <a:t>και αυτό γίνεται με </a:t>
            </a:r>
            <a:r>
              <a:rPr lang="el-GR" sz="2400" dirty="0">
                <a:latin typeface="+mj-lt"/>
              </a:rPr>
              <a:t>υποστηρικτικό τρόπο (συνεργασία)  </a:t>
            </a:r>
            <a:endParaRPr lang="el-GR" sz="2400" dirty="0" smtClean="0">
              <a:latin typeface="+mj-lt"/>
            </a:endParaRPr>
          </a:p>
          <a:p>
            <a:endParaRPr lang="el-GR" sz="1100" dirty="0">
              <a:latin typeface="+mj-lt"/>
            </a:endParaRPr>
          </a:p>
          <a:p>
            <a:r>
              <a:rPr lang="el-GR" sz="2400" b="1" i="1" dirty="0" smtClean="0">
                <a:solidFill>
                  <a:srgbClr val="FF0000"/>
                </a:solidFill>
                <a:latin typeface="+mj-lt"/>
              </a:rPr>
              <a:t>Η συνεργασία </a:t>
            </a:r>
            <a:r>
              <a:rPr lang="el-GR" sz="2400" dirty="0">
                <a:latin typeface="+mj-lt"/>
              </a:rPr>
              <a:t>αφορά τη «συμμετοχή σε </a:t>
            </a:r>
            <a:r>
              <a:rPr lang="el-GR" sz="2400" b="1" i="1" dirty="0">
                <a:solidFill>
                  <a:srgbClr val="FF0000"/>
                </a:solidFill>
                <a:latin typeface="+mj-lt"/>
              </a:rPr>
              <a:t>κοινή δραστηριότητα </a:t>
            </a:r>
            <a:r>
              <a:rPr lang="el-GR" sz="2400" dirty="0">
                <a:latin typeface="+mj-lt"/>
              </a:rPr>
              <a:t>που να είναι αμοιβαία υποστηρικτική,  επιδιώκοντας έναν κοινό στόχο και αναπτύσσοντας κοινή κατανόηση» (McGregor 2012:78)</a:t>
            </a:r>
            <a:r>
              <a:rPr lang="el-GR" dirty="0" smtClean="0"/>
              <a:t> </a:t>
            </a:r>
            <a:endParaRPr lang="el-GR" sz="2400" dirty="0" smtClean="0">
              <a:latin typeface="+mj-lt"/>
            </a:endParaRPr>
          </a:p>
          <a:p>
            <a:endParaRPr lang="el-GR" sz="1000" dirty="0" smtClean="0">
              <a:latin typeface="+mj-lt"/>
            </a:endParaRPr>
          </a:p>
          <a:p>
            <a:r>
              <a:rPr lang="el-GR" sz="2400" dirty="0">
                <a:latin typeface="+mj-lt"/>
              </a:rPr>
              <a:t>Η βασική ιδέα εδώ είναι ότι η συνεργασία βοηθά την ομάδα να επιτύχει περισσότερα από όσα θα μπορούσε να καταφέρει εάν δρούσε το κάθε μέλος της ανεξάρτητα.</a:t>
            </a:r>
            <a:r>
              <a:rPr lang="el-GR" dirty="0" smtClean="0"/>
              <a:t> </a:t>
            </a:r>
            <a:endParaRPr lang="el-G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120680" cy="1282154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00B050"/>
                </a:solidFill>
              </a:rPr>
              <a:t>Χαρακτηριστικά του διαλόγου </a:t>
            </a:r>
            <a:r>
              <a:rPr dirty="0"/>
              <a:t/>
            </a:r>
            <a:br>
              <a:rPr dirty="0"/>
            </a:br>
            <a:r>
              <a:rPr lang="el-GR" sz="2800" b="1" dirty="0" smtClean="0">
                <a:solidFill>
                  <a:srgbClr val="00B050"/>
                </a:solidFill>
              </a:rPr>
              <a:t>στήριξη της διερεύνησης και της δημιουργικότητας</a:t>
            </a:r>
            <a:endParaRPr lang="el-GR" sz="2800" b="1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032447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+mj-lt"/>
              </a:rPr>
              <a:t>Διατύπωση ερωτήσεων</a:t>
            </a:r>
          </a:p>
          <a:p>
            <a:pPr>
              <a:spcBef>
                <a:spcPts val="0"/>
              </a:spcBef>
            </a:pPr>
            <a:r>
              <a:rPr lang="el-GR" sz="2800" dirty="0" smtClean="0">
                <a:latin typeface="+mj-lt"/>
              </a:rPr>
              <a:t>Ανάπτυξη </a:t>
            </a:r>
            <a:r>
              <a:rPr lang="el-GR" sz="2800" dirty="0">
                <a:latin typeface="+mj-lt"/>
              </a:rPr>
              <a:t>κοινών ερμηνειών και νέας γνώσης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+mj-lt"/>
              </a:rPr>
              <a:t>Έκφραση και </a:t>
            </a:r>
            <a:r>
              <a:rPr lang="el-GR" sz="2800" dirty="0" smtClean="0">
                <a:latin typeface="+mj-lt"/>
              </a:rPr>
              <a:t>επεξήγηση </a:t>
            </a:r>
            <a:r>
              <a:rPr lang="el-GR" sz="2800" dirty="0">
                <a:latin typeface="+mj-lt"/>
              </a:rPr>
              <a:t>των απόψεών μας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+mj-lt"/>
              </a:rPr>
              <a:t>Ενεργός σχολιασμός και αξιοποίηση των ιδεών των άλλων</a:t>
            </a:r>
          </a:p>
          <a:p>
            <a:pPr>
              <a:spcBef>
                <a:spcPts val="0"/>
              </a:spcBef>
            </a:pPr>
            <a:r>
              <a:rPr lang="el-GR" sz="2800" dirty="0" smtClean="0">
                <a:latin typeface="+mj-lt"/>
              </a:rPr>
              <a:t>Συμφωνία και διαφωνία με ευγενικό τρόπο</a:t>
            </a:r>
          </a:p>
          <a:p>
            <a:pPr>
              <a:spcBef>
                <a:spcPts val="0"/>
              </a:spcBef>
            </a:pPr>
            <a:r>
              <a:rPr lang="el-GR" sz="2800" dirty="0" smtClean="0">
                <a:latin typeface="+mj-lt"/>
              </a:rPr>
              <a:t>Αλλάζοντας γνώμη με βάση περαιτέρω στοιχεία/δεδομένα</a:t>
            </a:r>
            <a:endParaRPr lang="el-GR" sz="2800" dirty="0">
              <a:latin typeface="+mj-lt"/>
            </a:endParaRPr>
          </a:p>
          <a:p>
            <a:endParaRPr lang="el-GR" sz="10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800" b="1" dirty="0" smtClean="0">
                <a:solidFill>
                  <a:srgbClr val="FF0000"/>
                </a:solidFill>
                <a:latin typeface="+mj-lt"/>
              </a:rPr>
              <a:t>Μπορείτε να προσδιορίσετε συσχετισμούς με τους ορισμούς της δημιουργικότητας;</a:t>
            </a:r>
          </a:p>
        </p:txBody>
      </p:sp>
    </p:spTree>
    <p:extLst>
      <p:ext uri="{BB962C8B-B14F-4D97-AF65-F5344CB8AC3E}">
        <p14:creationId xmlns:p14="http://schemas.microsoft.com/office/powerpoint/2010/main" val="14807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457201"/>
            <a:ext cx="5842991" cy="6737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>
                <a:solidFill>
                  <a:srgbClr val="0BAA25"/>
                </a:solidFill>
              </a:rPr>
              <a:t>Ανταλλαγή εμπειριών</a:t>
            </a:r>
            <a:endParaRPr lang="el-GR" sz="4000" dirty="0">
              <a:solidFill>
                <a:srgbClr val="0BAA25"/>
              </a:solidFill>
              <a:ea typeface="Arial" charset="0"/>
              <a:cs typeface="Arial" charset="0"/>
            </a:endParaRPr>
          </a:p>
        </p:txBody>
      </p:sp>
      <p:grpSp>
        <p:nvGrpSpPr>
          <p:cNvPr id="28675" name="Group 4"/>
          <p:cNvGrpSpPr>
            <a:grpSpLocks noChangeAspect="1"/>
          </p:cNvGrpSpPr>
          <p:nvPr/>
        </p:nvGrpSpPr>
        <p:grpSpPr bwMode="auto">
          <a:xfrm>
            <a:off x="18595" y="1196752"/>
            <a:ext cx="8748713" cy="5256584"/>
            <a:chOff x="567" y="1071"/>
            <a:chExt cx="4218" cy="3052"/>
          </a:xfrm>
        </p:grpSpPr>
        <p:sp>
          <p:nvSpPr>
            <p:cNvPr id="28679" name="AutoShape 5"/>
            <p:cNvSpPr>
              <a:spLocks noChangeAspect="1" noChangeArrowheads="1" noTextEdit="1"/>
            </p:cNvSpPr>
            <p:nvPr/>
          </p:nvSpPr>
          <p:spPr bwMode="auto">
            <a:xfrm>
              <a:off x="567" y="1071"/>
              <a:ext cx="4218" cy="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8680" name="Group 6"/>
            <p:cNvGrpSpPr>
              <a:grpSpLocks/>
            </p:cNvGrpSpPr>
            <p:nvPr/>
          </p:nvGrpSpPr>
          <p:grpSpPr bwMode="auto">
            <a:xfrm>
              <a:off x="672" y="1071"/>
              <a:ext cx="1588" cy="3052"/>
              <a:chOff x="672" y="1071"/>
              <a:chExt cx="1588" cy="3052"/>
            </a:xfrm>
          </p:grpSpPr>
          <p:sp>
            <p:nvSpPr>
              <p:cNvPr id="28796" name="Freeform 7"/>
              <p:cNvSpPr>
                <a:spLocks/>
              </p:cNvSpPr>
              <p:nvPr/>
            </p:nvSpPr>
            <p:spPr bwMode="auto">
              <a:xfrm>
                <a:off x="678" y="3684"/>
                <a:ext cx="1576" cy="433"/>
              </a:xfrm>
              <a:custGeom>
                <a:avLst/>
                <a:gdLst>
                  <a:gd name="T0" fmla="*/ 1 w 3152"/>
                  <a:gd name="T1" fmla="*/ 0 h 867"/>
                  <a:gd name="T2" fmla="*/ 1 w 3152"/>
                  <a:gd name="T3" fmla="*/ 0 h 867"/>
                  <a:gd name="T4" fmla="*/ 1 w 3152"/>
                  <a:gd name="T5" fmla="*/ 0 h 867"/>
                  <a:gd name="T6" fmla="*/ 1 w 3152"/>
                  <a:gd name="T7" fmla="*/ 0 h 867"/>
                  <a:gd name="T8" fmla="*/ 1 w 3152"/>
                  <a:gd name="T9" fmla="*/ 0 h 867"/>
                  <a:gd name="T10" fmla="*/ 1 w 3152"/>
                  <a:gd name="T11" fmla="*/ 0 h 867"/>
                  <a:gd name="T12" fmla="*/ 1 w 3152"/>
                  <a:gd name="T13" fmla="*/ 0 h 867"/>
                  <a:gd name="T14" fmla="*/ 1 w 3152"/>
                  <a:gd name="T15" fmla="*/ 0 h 867"/>
                  <a:gd name="T16" fmla="*/ 1 w 3152"/>
                  <a:gd name="T17" fmla="*/ 0 h 867"/>
                  <a:gd name="T18" fmla="*/ 1 w 3152"/>
                  <a:gd name="T19" fmla="*/ 0 h 867"/>
                  <a:gd name="T20" fmla="*/ 1 w 3152"/>
                  <a:gd name="T21" fmla="*/ 0 h 867"/>
                  <a:gd name="T22" fmla="*/ 1 w 3152"/>
                  <a:gd name="T23" fmla="*/ 0 h 867"/>
                  <a:gd name="T24" fmla="*/ 1 w 3152"/>
                  <a:gd name="T25" fmla="*/ 0 h 867"/>
                  <a:gd name="T26" fmla="*/ 1 w 3152"/>
                  <a:gd name="T27" fmla="*/ 0 h 867"/>
                  <a:gd name="T28" fmla="*/ 1 w 3152"/>
                  <a:gd name="T29" fmla="*/ 0 h 867"/>
                  <a:gd name="T30" fmla="*/ 1 w 3152"/>
                  <a:gd name="T31" fmla="*/ 0 h 867"/>
                  <a:gd name="T32" fmla="*/ 1 w 3152"/>
                  <a:gd name="T33" fmla="*/ 0 h 867"/>
                  <a:gd name="T34" fmla="*/ 1 w 3152"/>
                  <a:gd name="T35" fmla="*/ 0 h 867"/>
                  <a:gd name="T36" fmla="*/ 1 w 3152"/>
                  <a:gd name="T37" fmla="*/ 0 h 867"/>
                  <a:gd name="T38" fmla="*/ 1 w 3152"/>
                  <a:gd name="T39" fmla="*/ 0 h 867"/>
                  <a:gd name="T40" fmla="*/ 1 w 3152"/>
                  <a:gd name="T41" fmla="*/ 0 h 867"/>
                  <a:gd name="T42" fmla="*/ 1 w 3152"/>
                  <a:gd name="T43" fmla="*/ 0 h 867"/>
                  <a:gd name="T44" fmla="*/ 1 w 3152"/>
                  <a:gd name="T45" fmla="*/ 0 h 867"/>
                  <a:gd name="T46" fmla="*/ 1 w 3152"/>
                  <a:gd name="T47" fmla="*/ 0 h 867"/>
                  <a:gd name="T48" fmla="*/ 1 w 3152"/>
                  <a:gd name="T49" fmla="*/ 0 h 867"/>
                  <a:gd name="T50" fmla="*/ 1 w 3152"/>
                  <a:gd name="T51" fmla="*/ 0 h 867"/>
                  <a:gd name="T52" fmla="*/ 1 w 3152"/>
                  <a:gd name="T53" fmla="*/ 0 h 867"/>
                  <a:gd name="T54" fmla="*/ 1 w 3152"/>
                  <a:gd name="T55" fmla="*/ 0 h 867"/>
                  <a:gd name="T56" fmla="*/ 1 w 3152"/>
                  <a:gd name="T57" fmla="*/ 0 h 867"/>
                  <a:gd name="T58" fmla="*/ 1 w 3152"/>
                  <a:gd name="T59" fmla="*/ 0 h 867"/>
                  <a:gd name="T60" fmla="*/ 1 w 3152"/>
                  <a:gd name="T61" fmla="*/ 0 h 867"/>
                  <a:gd name="T62" fmla="*/ 1 w 3152"/>
                  <a:gd name="T63" fmla="*/ 0 h 867"/>
                  <a:gd name="T64" fmla="*/ 1 w 3152"/>
                  <a:gd name="T65" fmla="*/ 0 h 867"/>
                  <a:gd name="T66" fmla="*/ 1 w 3152"/>
                  <a:gd name="T67" fmla="*/ 0 h 867"/>
                  <a:gd name="T68" fmla="*/ 1 w 3152"/>
                  <a:gd name="T69" fmla="*/ 0 h 867"/>
                  <a:gd name="T70" fmla="*/ 1 w 3152"/>
                  <a:gd name="T71" fmla="*/ 0 h 867"/>
                  <a:gd name="T72" fmla="*/ 1 w 3152"/>
                  <a:gd name="T73" fmla="*/ 0 h 867"/>
                  <a:gd name="T74" fmla="*/ 1 w 3152"/>
                  <a:gd name="T75" fmla="*/ 0 h 867"/>
                  <a:gd name="T76" fmla="*/ 1 w 3152"/>
                  <a:gd name="T77" fmla="*/ 0 h 867"/>
                  <a:gd name="T78" fmla="*/ 1 w 3152"/>
                  <a:gd name="T79" fmla="*/ 0 h 867"/>
                  <a:gd name="T80" fmla="*/ 1 w 3152"/>
                  <a:gd name="T81" fmla="*/ 0 h 867"/>
                  <a:gd name="T82" fmla="*/ 1 w 3152"/>
                  <a:gd name="T83" fmla="*/ 0 h 867"/>
                  <a:gd name="T84" fmla="*/ 1 w 3152"/>
                  <a:gd name="T85" fmla="*/ 0 h 867"/>
                  <a:gd name="T86" fmla="*/ 1 w 3152"/>
                  <a:gd name="T87" fmla="*/ 0 h 867"/>
                  <a:gd name="T88" fmla="*/ 1 w 3152"/>
                  <a:gd name="T89" fmla="*/ 0 h 867"/>
                  <a:gd name="T90" fmla="*/ 1 w 3152"/>
                  <a:gd name="T91" fmla="*/ 0 h 867"/>
                  <a:gd name="T92" fmla="*/ 1 w 3152"/>
                  <a:gd name="T93" fmla="*/ 0 h 867"/>
                  <a:gd name="T94" fmla="*/ 1 w 3152"/>
                  <a:gd name="T95" fmla="*/ 0 h 867"/>
                  <a:gd name="T96" fmla="*/ 1 w 3152"/>
                  <a:gd name="T97" fmla="*/ 0 h 867"/>
                  <a:gd name="T98" fmla="*/ 1 w 3152"/>
                  <a:gd name="T99" fmla="*/ 0 h 867"/>
                  <a:gd name="T100" fmla="*/ 1 w 3152"/>
                  <a:gd name="T101" fmla="*/ 0 h 867"/>
                  <a:gd name="T102" fmla="*/ 1 w 3152"/>
                  <a:gd name="T103" fmla="*/ 0 h 86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152"/>
                  <a:gd name="T157" fmla="*/ 0 h 867"/>
                  <a:gd name="T158" fmla="*/ 3152 w 3152"/>
                  <a:gd name="T159" fmla="*/ 867 h 86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152" h="867">
                    <a:moveTo>
                      <a:pt x="3152" y="703"/>
                    </a:moveTo>
                    <a:lnTo>
                      <a:pt x="3129" y="726"/>
                    </a:lnTo>
                    <a:lnTo>
                      <a:pt x="3105" y="739"/>
                    </a:lnTo>
                    <a:lnTo>
                      <a:pt x="3082" y="750"/>
                    </a:lnTo>
                    <a:lnTo>
                      <a:pt x="3058" y="761"/>
                    </a:lnTo>
                    <a:lnTo>
                      <a:pt x="3023" y="773"/>
                    </a:lnTo>
                    <a:lnTo>
                      <a:pt x="2988" y="773"/>
                    </a:lnTo>
                    <a:lnTo>
                      <a:pt x="2952" y="785"/>
                    </a:lnTo>
                    <a:lnTo>
                      <a:pt x="2917" y="797"/>
                    </a:lnTo>
                    <a:lnTo>
                      <a:pt x="2882" y="797"/>
                    </a:lnTo>
                    <a:lnTo>
                      <a:pt x="2848" y="808"/>
                    </a:lnTo>
                    <a:lnTo>
                      <a:pt x="2800" y="808"/>
                    </a:lnTo>
                    <a:lnTo>
                      <a:pt x="2765" y="808"/>
                    </a:lnTo>
                    <a:lnTo>
                      <a:pt x="2718" y="820"/>
                    </a:lnTo>
                    <a:lnTo>
                      <a:pt x="2683" y="820"/>
                    </a:lnTo>
                    <a:lnTo>
                      <a:pt x="2636" y="820"/>
                    </a:lnTo>
                    <a:lnTo>
                      <a:pt x="2590" y="820"/>
                    </a:lnTo>
                    <a:lnTo>
                      <a:pt x="2554" y="808"/>
                    </a:lnTo>
                    <a:lnTo>
                      <a:pt x="2508" y="808"/>
                    </a:lnTo>
                    <a:lnTo>
                      <a:pt x="2461" y="808"/>
                    </a:lnTo>
                    <a:lnTo>
                      <a:pt x="2413" y="808"/>
                    </a:lnTo>
                    <a:lnTo>
                      <a:pt x="2379" y="797"/>
                    </a:lnTo>
                    <a:lnTo>
                      <a:pt x="2331" y="785"/>
                    </a:lnTo>
                    <a:lnTo>
                      <a:pt x="2285" y="785"/>
                    </a:lnTo>
                    <a:lnTo>
                      <a:pt x="2238" y="773"/>
                    </a:lnTo>
                    <a:lnTo>
                      <a:pt x="2203" y="761"/>
                    </a:lnTo>
                    <a:lnTo>
                      <a:pt x="2156" y="750"/>
                    </a:lnTo>
                    <a:lnTo>
                      <a:pt x="2121" y="739"/>
                    </a:lnTo>
                    <a:lnTo>
                      <a:pt x="2086" y="715"/>
                    </a:lnTo>
                    <a:lnTo>
                      <a:pt x="2050" y="703"/>
                    </a:lnTo>
                    <a:lnTo>
                      <a:pt x="2015" y="691"/>
                    </a:lnTo>
                    <a:lnTo>
                      <a:pt x="1980" y="668"/>
                    </a:lnTo>
                    <a:lnTo>
                      <a:pt x="1945" y="644"/>
                    </a:lnTo>
                    <a:lnTo>
                      <a:pt x="1922" y="656"/>
                    </a:lnTo>
                    <a:lnTo>
                      <a:pt x="1898" y="656"/>
                    </a:lnTo>
                    <a:lnTo>
                      <a:pt x="1863" y="668"/>
                    </a:lnTo>
                    <a:lnTo>
                      <a:pt x="1840" y="668"/>
                    </a:lnTo>
                    <a:lnTo>
                      <a:pt x="1816" y="668"/>
                    </a:lnTo>
                    <a:lnTo>
                      <a:pt x="1793" y="679"/>
                    </a:lnTo>
                    <a:lnTo>
                      <a:pt x="1769" y="679"/>
                    </a:lnTo>
                    <a:lnTo>
                      <a:pt x="1746" y="668"/>
                    </a:lnTo>
                    <a:lnTo>
                      <a:pt x="1723" y="668"/>
                    </a:lnTo>
                    <a:lnTo>
                      <a:pt x="1699" y="668"/>
                    </a:lnTo>
                    <a:lnTo>
                      <a:pt x="1676" y="668"/>
                    </a:lnTo>
                    <a:lnTo>
                      <a:pt x="1652" y="656"/>
                    </a:lnTo>
                    <a:lnTo>
                      <a:pt x="1641" y="644"/>
                    </a:lnTo>
                    <a:lnTo>
                      <a:pt x="1617" y="633"/>
                    </a:lnTo>
                    <a:lnTo>
                      <a:pt x="1593" y="620"/>
                    </a:lnTo>
                    <a:lnTo>
                      <a:pt x="1570" y="609"/>
                    </a:lnTo>
                    <a:lnTo>
                      <a:pt x="1546" y="620"/>
                    </a:lnTo>
                    <a:lnTo>
                      <a:pt x="1524" y="633"/>
                    </a:lnTo>
                    <a:lnTo>
                      <a:pt x="1511" y="644"/>
                    </a:lnTo>
                    <a:lnTo>
                      <a:pt x="1488" y="656"/>
                    </a:lnTo>
                    <a:lnTo>
                      <a:pt x="1465" y="668"/>
                    </a:lnTo>
                    <a:lnTo>
                      <a:pt x="1442" y="668"/>
                    </a:lnTo>
                    <a:lnTo>
                      <a:pt x="1418" y="679"/>
                    </a:lnTo>
                    <a:lnTo>
                      <a:pt x="1406" y="679"/>
                    </a:lnTo>
                    <a:lnTo>
                      <a:pt x="1383" y="679"/>
                    </a:lnTo>
                    <a:lnTo>
                      <a:pt x="1359" y="679"/>
                    </a:lnTo>
                    <a:lnTo>
                      <a:pt x="1336" y="679"/>
                    </a:lnTo>
                    <a:lnTo>
                      <a:pt x="1312" y="691"/>
                    </a:lnTo>
                    <a:lnTo>
                      <a:pt x="1301" y="691"/>
                    </a:lnTo>
                    <a:lnTo>
                      <a:pt x="1277" y="691"/>
                    </a:lnTo>
                    <a:lnTo>
                      <a:pt x="1254" y="691"/>
                    </a:lnTo>
                    <a:lnTo>
                      <a:pt x="1230" y="691"/>
                    </a:lnTo>
                    <a:lnTo>
                      <a:pt x="1206" y="703"/>
                    </a:lnTo>
                    <a:lnTo>
                      <a:pt x="1184" y="703"/>
                    </a:lnTo>
                    <a:lnTo>
                      <a:pt x="1160" y="715"/>
                    </a:lnTo>
                    <a:lnTo>
                      <a:pt x="1137" y="726"/>
                    </a:lnTo>
                    <a:lnTo>
                      <a:pt x="1113" y="739"/>
                    </a:lnTo>
                    <a:lnTo>
                      <a:pt x="1090" y="750"/>
                    </a:lnTo>
                    <a:lnTo>
                      <a:pt x="1066" y="761"/>
                    </a:lnTo>
                    <a:lnTo>
                      <a:pt x="1055" y="773"/>
                    </a:lnTo>
                    <a:lnTo>
                      <a:pt x="1031" y="785"/>
                    </a:lnTo>
                    <a:lnTo>
                      <a:pt x="1007" y="797"/>
                    </a:lnTo>
                    <a:lnTo>
                      <a:pt x="984" y="808"/>
                    </a:lnTo>
                    <a:lnTo>
                      <a:pt x="961" y="820"/>
                    </a:lnTo>
                    <a:lnTo>
                      <a:pt x="938" y="832"/>
                    </a:lnTo>
                    <a:lnTo>
                      <a:pt x="914" y="843"/>
                    </a:lnTo>
                    <a:lnTo>
                      <a:pt x="890" y="856"/>
                    </a:lnTo>
                    <a:lnTo>
                      <a:pt x="867" y="867"/>
                    </a:lnTo>
                    <a:lnTo>
                      <a:pt x="832" y="867"/>
                    </a:lnTo>
                    <a:lnTo>
                      <a:pt x="797" y="867"/>
                    </a:lnTo>
                    <a:lnTo>
                      <a:pt x="762" y="867"/>
                    </a:lnTo>
                    <a:lnTo>
                      <a:pt x="726" y="867"/>
                    </a:lnTo>
                    <a:lnTo>
                      <a:pt x="691" y="867"/>
                    </a:lnTo>
                    <a:lnTo>
                      <a:pt x="656" y="867"/>
                    </a:lnTo>
                    <a:lnTo>
                      <a:pt x="622" y="867"/>
                    </a:lnTo>
                    <a:lnTo>
                      <a:pt x="586" y="867"/>
                    </a:lnTo>
                    <a:lnTo>
                      <a:pt x="551" y="856"/>
                    </a:lnTo>
                    <a:lnTo>
                      <a:pt x="516" y="856"/>
                    </a:lnTo>
                    <a:lnTo>
                      <a:pt x="481" y="856"/>
                    </a:lnTo>
                    <a:lnTo>
                      <a:pt x="445" y="843"/>
                    </a:lnTo>
                    <a:lnTo>
                      <a:pt x="421" y="843"/>
                    </a:lnTo>
                    <a:lnTo>
                      <a:pt x="399" y="843"/>
                    </a:lnTo>
                    <a:lnTo>
                      <a:pt x="375" y="832"/>
                    </a:lnTo>
                    <a:lnTo>
                      <a:pt x="352" y="832"/>
                    </a:lnTo>
                    <a:lnTo>
                      <a:pt x="317" y="820"/>
                    </a:lnTo>
                    <a:lnTo>
                      <a:pt x="293" y="808"/>
                    </a:lnTo>
                    <a:lnTo>
                      <a:pt x="270" y="808"/>
                    </a:lnTo>
                    <a:lnTo>
                      <a:pt x="246" y="797"/>
                    </a:lnTo>
                    <a:lnTo>
                      <a:pt x="222" y="785"/>
                    </a:lnTo>
                    <a:lnTo>
                      <a:pt x="200" y="773"/>
                    </a:lnTo>
                    <a:lnTo>
                      <a:pt x="176" y="773"/>
                    </a:lnTo>
                    <a:lnTo>
                      <a:pt x="153" y="761"/>
                    </a:lnTo>
                    <a:lnTo>
                      <a:pt x="140" y="750"/>
                    </a:lnTo>
                    <a:lnTo>
                      <a:pt x="118" y="739"/>
                    </a:lnTo>
                    <a:lnTo>
                      <a:pt x="105" y="726"/>
                    </a:lnTo>
                    <a:lnTo>
                      <a:pt x="82" y="703"/>
                    </a:lnTo>
                    <a:lnTo>
                      <a:pt x="70" y="691"/>
                    </a:lnTo>
                    <a:lnTo>
                      <a:pt x="47" y="679"/>
                    </a:lnTo>
                    <a:lnTo>
                      <a:pt x="23" y="656"/>
                    </a:lnTo>
                    <a:lnTo>
                      <a:pt x="12" y="644"/>
                    </a:lnTo>
                    <a:lnTo>
                      <a:pt x="0" y="609"/>
                    </a:lnTo>
                    <a:lnTo>
                      <a:pt x="12" y="562"/>
                    </a:lnTo>
                    <a:lnTo>
                      <a:pt x="23" y="516"/>
                    </a:lnTo>
                    <a:lnTo>
                      <a:pt x="36" y="469"/>
                    </a:lnTo>
                    <a:lnTo>
                      <a:pt x="59" y="434"/>
                    </a:lnTo>
                    <a:lnTo>
                      <a:pt x="82" y="386"/>
                    </a:lnTo>
                    <a:lnTo>
                      <a:pt x="105" y="352"/>
                    </a:lnTo>
                    <a:lnTo>
                      <a:pt x="140" y="328"/>
                    </a:lnTo>
                    <a:lnTo>
                      <a:pt x="164" y="304"/>
                    </a:lnTo>
                    <a:lnTo>
                      <a:pt x="187" y="281"/>
                    </a:lnTo>
                    <a:lnTo>
                      <a:pt x="211" y="257"/>
                    </a:lnTo>
                    <a:lnTo>
                      <a:pt x="235" y="235"/>
                    </a:lnTo>
                    <a:lnTo>
                      <a:pt x="270" y="211"/>
                    </a:lnTo>
                    <a:lnTo>
                      <a:pt x="293" y="199"/>
                    </a:lnTo>
                    <a:lnTo>
                      <a:pt x="328" y="176"/>
                    </a:lnTo>
                    <a:lnTo>
                      <a:pt x="363" y="164"/>
                    </a:lnTo>
                    <a:lnTo>
                      <a:pt x="387" y="140"/>
                    </a:lnTo>
                    <a:lnTo>
                      <a:pt x="410" y="129"/>
                    </a:lnTo>
                    <a:lnTo>
                      <a:pt x="434" y="117"/>
                    </a:lnTo>
                    <a:lnTo>
                      <a:pt x="457" y="105"/>
                    </a:lnTo>
                    <a:lnTo>
                      <a:pt x="481" y="94"/>
                    </a:lnTo>
                    <a:lnTo>
                      <a:pt x="503" y="82"/>
                    </a:lnTo>
                    <a:lnTo>
                      <a:pt x="527" y="70"/>
                    </a:lnTo>
                    <a:lnTo>
                      <a:pt x="551" y="58"/>
                    </a:lnTo>
                    <a:lnTo>
                      <a:pt x="586" y="58"/>
                    </a:lnTo>
                    <a:lnTo>
                      <a:pt x="609" y="47"/>
                    </a:lnTo>
                    <a:lnTo>
                      <a:pt x="633" y="36"/>
                    </a:lnTo>
                    <a:lnTo>
                      <a:pt x="668" y="36"/>
                    </a:lnTo>
                    <a:lnTo>
                      <a:pt x="691" y="23"/>
                    </a:lnTo>
                    <a:lnTo>
                      <a:pt x="726" y="12"/>
                    </a:lnTo>
                    <a:lnTo>
                      <a:pt x="762" y="12"/>
                    </a:lnTo>
                    <a:lnTo>
                      <a:pt x="797" y="0"/>
                    </a:lnTo>
                    <a:lnTo>
                      <a:pt x="832" y="23"/>
                    </a:lnTo>
                    <a:lnTo>
                      <a:pt x="867" y="47"/>
                    </a:lnTo>
                    <a:lnTo>
                      <a:pt x="914" y="70"/>
                    </a:lnTo>
                    <a:lnTo>
                      <a:pt x="961" y="94"/>
                    </a:lnTo>
                    <a:lnTo>
                      <a:pt x="996" y="117"/>
                    </a:lnTo>
                    <a:lnTo>
                      <a:pt x="1043" y="129"/>
                    </a:lnTo>
                    <a:lnTo>
                      <a:pt x="1090" y="140"/>
                    </a:lnTo>
                    <a:lnTo>
                      <a:pt x="1137" y="164"/>
                    </a:lnTo>
                    <a:lnTo>
                      <a:pt x="1172" y="176"/>
                    </a:lnTo>
                    <a:lnTo>
                      <a:pt x="1219" y="187"/>
                    </a:lnTo>
                    <a:lnTo>
                      <a:pt x="1265" y="199"/>
                    </a:lnTo>
                    <a:lnTo>
                      <a:pt x="1312" y="199"/>
                    </a:lnTo>
                    <a:lnTo>
                      <a:pt x="1371" y="211"/>
                    </a:lnTo>
                    <a:lnTo>
                      <a:pt x="1418" y="211"/>
                    </a:lnTo>
                    <a:lnTo>
                      <a:pt x="1465" y="222"/>
                    </a:lnTo>
                    <a:lnTo>
                      <a:pt x="1511" y="222"/>
                    </a:lnTo>
                    <a:lnTo>
                      <a:pt x="1570" y="222"/>
                    </a:lnTo>
                    <a:lnTo>
                      <a:pt x="1617" y="222"/>
                    </a:lnTo>
                    <a:lnTo>
                      <a:pt x="1664" y="211"/>
                    </a:lnTo>
                    <a:lnTo>
                      <a:pt x="1723" y="211"/>
                    </a:lnTo>
                    <a:lnTo>
                      <a:pt x="1769" y="211"/>
                    </a:lnTo>
                    <a:lnTo>
                      <a:pt x="1827" y="199"/>
                    </a:lnTo>
                    <a:lnTo>
                      <a:pt x="1875" y="187"/>
                    </a:lnTo>
                    <a:lnTo>
                      <a:pt x="1933" y="176"/>
                    </a:lnTo>
                    <a:lnTo>
                      <a:pt x="1980" y="164"/>
                    </a:lnTo>
                    <a:lnTo>
                      <a:pt x="2039" y="153"/>
                    </a:lnTo>
                    <a:lnTo>
                      <a:pt x="2086" y="129"/>
                    </a:lnTo>
                    <a:lnTo>
                      <a:pt x="2145" y="117"/>
                    </a:lnTo>
                    <a:lnTo>
                      <a:pt x="2203" y="94"/>
                    </a:lnTo>
                    <a:lnTo>
                      <a:pt x="2249" y="82"/>
                    </a:lnTo>
                    <a:lnTo>
                      <a:pt x="2309" y="58"/>
                    </a:lnTo>
                    <a:lnTo>
                      <a:pt x="2367" y="36"/>
                    </a:lnTo>
                    <a:lnTo>
                      <a:pt x="2402" y="47"/>
                    </a:lnTo>
                    <a:lnTo>
                      <a:pt x="2449" y="58"/>
                    </a:lnTo>
                    <a:lnTo>
                      <a:pt x="2484" y="70"/>
                    </a:lnTo>
                    <a:lnTo>
                      <a:pt x="2530" y="94"/>
                    </a:lnTo>
                    <a:lnTo>
                      <a:pt x="2566" y="117"/>
                    </a:lnTo>
                    <a:lnTo>
                      <a:pt x="2612" y="140"/>
                    </a:lnTo>
                    <a:lnTo>
                      <a:pt x="2648" y="153"/>
                    </a:lnTo>
                    <a:lnTo>
                      <a:pt x="2683" y="176"/>
                    </a:lnTo>
                    <a:lnTo>
                      <a:pt x="2707" y="199"/>
                    </a:lnTo>
                    <a:lnTo>
                      <a:pt x="2742" y="222"/>
                    </a:lnTo>
                    <a:lnTo>
                      <a:pt x="2777" y="246"/>
                    </a:lnTo>
                    <a:lnTo>
                      <a:pt x="2800" y="270"/>
                    </a:lnTo>
                    <a:lnTo>
                      <a:pt x="2824" y="293"/>
                    </a:lnTo>
                    <a:lnTo>
                      <a:pt x="2848" y="317"/>
                    </a:lnTo>
                    <a:lnTo>
                      <a:pt x="2871" y="328"/>
                    </a:lnTo>
                    <a:lnTo>
                      <a:pt x="2882" y="352"/>
                    </a:lnTo>
                    <a:lnTo>
                      <a:pt x="2906" y="363"/>
                    </a:lnTo>
                    <a:lnTo>
                      <a:pt x="2930" y="386"/>
                    </a:lnTo>
                    <a:lnTo>
                      <a:pt x="2952" y="410"/>
                    </a:lnTo>
                    <a:lnTo>
                      <a:pt x="2976" y="434"/>
                    </a:lnTo>
                    <a:lnTo>
                      <a:pt x="2999" y="457"/>
                    </a:lnTo>
                    <a:lnTo>
                      <a:pt x="3023" y="480"/>
                    </a:lnTo>
                    <a:lnTo>
                      <a:pt x="3047" y="516"/>
                    </a:lnTo>
                    <a:lnTo>
                      <a:pt x="3058" y="538"/>
                    </a:lnTo>
                    <a:lnTo>
                      <a:pt x="3082" y="562"/>
                    </a:lnTo>
                    <a:lnTo>
                      <a:pt x="3093" y="586"/>
                    </a:lnTo>
                    <a:lnTo>
                      <a:pt x="3116" y="609"/>
                    </a:lnTo>
                    <a:lnTo>
                      <a:pt x="3129" y="633"/>
                    </a:lnTo>
                    <a:lnTo>
                      <a:pt x="3140" y="656"/>
                    </a:lnTo>
                    <a:lnTo>
                      <a:pt x="3140" y="679"/>
                    </a:lnTo>
                    <a:lnTo>
                      <a:pt x="3152" y="691"/>
                    </a:lnTo>
                    <a:lnTo>
                      <a:pt x="3152" y="703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97" name="Freeform 8"/>
              <p:cNvSpPr>
                <a:spLocks/>
              </p:cNvSpPr>
              <p:nvPr/>
            </p:nvSpPr>
            <p:spPr bwMode="auto">
              <a:xfrm>
                <a:off x="1645" y="4000"/>
                <a:ext cx="615" cy="100"/>
              </a:xfrm>
              <a:custGeom>
                <a:avLst/>
                <a:gdLst>
                  <a:gd name="T0" fmla="*/ 0 w 1231"/>
                  <a:gd name="T1" fmla="*/ 1 h 199"/>
                  <a:gd name="T2" fmla="*/ 0 w 1231"/>
                  <a:gd name="T3" fmla="*/ 1 h 199"/>
                  <a:gd name="T4" fmla="*/ 0 w 1231"/>
                  <a:gd name="T5" fmla="*/ 1 h 199"/>
                  <a:gd name="T6" fmla="*/ 0 w 1231"/>
                  <a:gd name="T7" fmla="*/ 1 h 199"/>
                  <a:gd name="T8" fmla="*/ 0 w 1231"/>
                  <a:gd name="T9" fmla="*/ 1 h 199"/>
                  <a:gd name="T10" fmla="*/ 0 w 1231"/>
                  <a:gd name="T11" fmla="*/ 1 h 199"/>
                  <a:gd name="T12" fmla="*/ 0 w 1231"/>
                  <a:gd name="T13" fmla="*/ 1 h 199"/>
                  <a:gd name="T14" fmla="*/ 0 w 1231"/>
                  <a:gd name="T15" fmla="*/ 1 h 199"/>
                  <a:gd name="T16" fmla="*/ 0 w 1231"/>
                  <a:gd name="T17" fmla="*/ 1 h 199"/>
                  <a:gd name="T18" fmla="*/ 0 w 1231"/>
                  <a:gd name="T19" fmla="*/ 1 h 199"/>
                  <a:gd name="T20" fmla="*/ 0 w 1231"/>
                  <a:gd name="T21" fmla="*/ 1 h 199"/>
                  <a:gd name="T22" fmla="*/ 0 w 1231"/>
                  <a:gd name="T23" fmla="*/ 1 h 199"/>
                  <a:gd name="T24" fmla="*/ 0 w 1231"/>
                  <a:gd name="T25" fmla="*/ 1 h 199"/>
                  <a:gd name="T26" fmla="*/ 0 w 1231"/>
                  <a:gd name="T27" fmla="*/ 1 h 199"/>
                  <a:gd name="T28" fmla="*/ 0 w 1231"/>
                  <a:gd name="T29" fmla="*/ 1 h 199"/>
                  <a:gd name="T30" fmla="*/ 0 w 1231"/>
                  <a:gd name="T31" fmla="*/ 1 h 199"/>
                  <a:gd name="T32" fmla="*/ 0 w 1231"/>
                  <a:gd name="T33" fmla="*/ 1 h 199"/>
                  <a:gd name="T34" fmla="*/ 0 w 1231"/>
                  <a:gd name="T35" fmla="*/ 1 h 199"/>
                  <a:gd name="T36" fmla="*/ 0 w 1231"/>
                  <a:gd name="T37" fmla="*/ 1 h 199"/>
                  <a:gd name="T38" fmla="*/ 0 w 1231"/>
                  <a:gd name="T39" fmla="*/ 1 h 199"/>
                  <a:gd name="T40" fmla="*/ 0 w 1231"/>
                  <a:gd name="T41" fmla="*/ 1 h 199"/>
                  <a:gd name="T42" fmla="*/ 0 w 1231"/>
                  <a:gd name="T43" fmla="*/ 1 h 199"/>
                  <a:gd name="T44" fmla="*/ 0 w 1231"/>
                  <a:gd name="T45" fmla="*/ 1 h 199"/>
                  <a:gd name="T46" fmla="*/ 0 w 1231"/>
                  <a:gd name="T47" fmla="*/ 1 h 199"/>
                  <a:gd name="T48" fmla="*/ 0 w 1231"/>
                  <a:gd name="T49" fmla="*/ 1 h 199"/>
                  <a:gd name="T50" fmla="*/ 0 w 1231"/>
                  <a:gd name="T51" fmla="*/ 1 h 199"/>
                  <a:gd name="T52" fmla="*/ 0 w 1231"/>
                  <a:gd name="T53" fmla="*/ 1 h 199"/>
                  <a:gd name="T54" fmla="*/ 0 w 1231"/>
                  <a:gd name="T55" fmla="*/ 1 h 199"/>
                  <a:gd name="T56" fmla="*/ 0 w 1231"/>
                  <a:gd name="T57" fmla="*/ 1 h 199"/>
                  <a:gd name="T58" fmla="*/ 0 w 1231"/>
                  <a:gd name="T59" fmla="*/ 1 h 199"/>
                  <a:gd name="T60" fmla="*/ 0 w 1231"/>
                  <a:gd name="T61" fmla="*/ 1 h 199"/>
                  <a:gd name="T62" fmla="*/ 0 w 1231"/>
                  <a:gd name="T63" fmla="*/ 1 h 199"/>
                  <a:gd name="T64" fmla="*/ 0 w 1231"/>
                  <a:gd name="T65" fmla="*/ 1 h 199"/>
                  <a:gd name="T66" fmla="*/ 0 w 1231"/>
                  <a:gd name="T67" fmla="*/ 0 h 199"/>
                  <a:gd name="T68" fmla="*/ 0 w 1231"/>
                  <a:gd name="T69" fmla="*/ 0 h 199"/>
                  <a:gd name="T70" fmla="*/ 0 w 1231"/>
                  <a:gd name="T71" fmla="*/ 1 h 199"/>
                  <a:gd name="T72" fmla="*/ 0 w 1231"/>
                  <a:gd name="T73" fmla="*/ 1 h 19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31"/>
                  <a:gd name="T112" fmla="*/ 0 h 199"/>
                  <a:gd name="T113" fmla="*/ 1231 w 1231"/>
                  <a:gd name="T114" fmla="*/ 199 h 19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31" h="199">
                    <a:moveTo>
                      <a:pt x="12" y="23"/>
                    </a:moveTo>
                    <a:lnTo>
                      <a:pt x="0" y="23"/>
                    </a:lnTo>
                    <a:lnTo>
                      <a:pt x="35" y="46"/>
                    </a:lnTo>
                    <a:lnTo>
                      <a:pt x="71" y="70"/>
                    </a:lnTo>
                    <a:lnTo>
                      <a:pt x="106" y="82"/>
                    </a:lnTo>
                    <a:lnTo>
                      <a:pt x="141" y="93"/>
                    </a:lnTo>
                    <a:lnTo>
                      <a:pt x="188" y="117"/>
                    </a:lnTo>
                    <a:lnTo>
                      <a:pt x="223" y="128"/>
                    </a:lnTo>
                    <a:lnTo>
                      <a:pt x="270" y="140"/>
                    </a:lnTo>
                    <a:lnTo>
                      <a:pt x="305" y="152"/>
                    </a:lnTo>
                    <a:lnTo>
                      <a:pt x="352" y="164"/>
                    </a:lnTo>
                    <a:lnTo>
                      <a:pt x="398" y="164"/>
                    </a:lnTo>
                    <a:lnTo>
                      <a:pt x="434" y="175"/>
                    </a:lnTo>
                    <a:lnTo>
                      <a:pt x="480" y="187"/>
                    </a:lnTo>
                    <a:lnTo>
                      <a:pt x="528" y="187"/>
                    </a:lnTo>
                    <a:lnTo>
                      <a:pt x="575" y="187"/>
                    </a:lnTo>
                    <a:lnTo>
                      <a:pt x="621" y="199"/>
                    </a:lnTo>
                    <a:lnTo>
                      <a:pt x="657" y="199"/>
                    </a:lnTo>
                    <a:lnTo>
                      <a:pt x="703" y="199"/>
                    </a:lnTo>
                    <a:lnTo>
                      <a:pt x="750" y="199"/>
                    </a:lnTo>
                    <a:lnTo>
                      <a:pt x="785" y="199"/>
                    </a:lnTo>
                    <a:lnTo>
                      <a:pt x="832" y="187"/>
                    </a:lnTo>
                    <a:lnTo>
                      <a:pt x="867" y="187"/>
                    </a:lnTo>
                    <a:lnTo>
                      <a:pt x="915" y="187"/>
                    </a:lnTo>
                    <a:lnTo>
                      <a:pt x="949" y="175"/>
                    </a:lnTo>
                    <a:lnTo>
                      <a:pt x="984" y="175"/>
                    </a:lnTo>
                    <a:lnTo>
                      <a:pt x="1032" y="164"/>
                    </a:lnTo>
                    <a:lnTo>
                      <a:pt x="1066" y="152"/>
                    </a:lnTo>
                    <a:lnTo>
                      <a:pt x="1090" y="152"/>
                    </a:lnTo>
                    <a:lnTo>
                      <a:pt x="1125" y="140"/>
                    </a:lnTo>
                    <a:lnTo>
                      <a:pt x="1149" y="128"/>
                    </a:lnTo>
                    <a:lnTo>
                      <a:pt x="1183" y="117"/>
                    </a:lnTo>
                    <a:lnTo>
                      <a:pt x="1207" y="106"/>
                    </a:lnTo>
                    <a:lnTo>
                      <a:pt x="1231" y="82"/>
                    </a:lnTo>
                    <a:lnTo>
                      <a:pt x="1219" y="70"/>
                    </a:lnTo>
                    <a:lnTo>
                      <a:pt x="1196" y="82"/>
                    </a:lnTo>
                    <a:lnTo>
                      <a:pt x="1172" y="93"/>
                    </a:lnTo>
                    <a:lnTo>
                      <a:pt x="1149" y="106"/>
                    </a:lnTo>
                    <a:lnTo>
                      <a:pt x="1114" y="117"/>
                    </a:lnTo>
                    <a:lnTo>
                      <a:pt x="1090" y="117"/>
                    </a:lnTo>
                    <a:lnTo>
                      <a:pt x="1055" y="128"/>
                    </a:lnTo>
                    <a:lnTo>
                      <a:pt x="1019" y="140"/>
                    </a:lnTo>
                    <a:lnTo>
                      <a:pt x="984" y="152"/>
                    </a:lnTo>
                    <a:lnTo>
                      <a:pt x="949" y="152"/>
                    </a:lnTo>
                    <a:lnTo>
                      <a:pt x="915" y="164"/>
                    </a:lnTo>
                    <a:lnTo>
                      <a:pt x="867" y="164"/>
                    </a:lnTo>
                    <a:lnTo>
                      <a:pt x="832" y="164"/>
                    </a:lnTo>
                    <a:lnTo>
                      <a:pt x="785" y="175"/>
                    </a:lnTo>
                    <a:lnTo>
                      <a:pt x="750" y="175"/>
                    </a:lnTo>
                    <a:lnTo>
                      <a:pt x="703" y="175"/>
                    </a:lnTo>
                    <a:lnTo>
                      <a:pt x="657" y="175"/>
                    </a:lnTo>
                    <a:lnTo>
                      <a:pt x="621" y="164"/>
                    </a:lnTo>
                    <a:lnTo>
                      <a:pt x="575" y="164"/>
                    </a:lnTo>
                    <a:lnTo>
                      <a:pt x="528" y="164"/>
                    </a:lnTo>
                    <a:lnTo>
                      <a:pt x="480" y="152"/>
                    </a:lnTo>
                    <a:lnTo>
                      <a:pt x="446" y="152"/>
                    </a:lnTo>
                    <a:lnTo>
                      <a:pt x="398" y="140"/>
                    </a:lnTo>
                    <a:lnTo>
                      <a:pt x="352" y="140"/>
                    </a:lnTo>
                    <a:lnTo>
                      <a:pt x="316" y="128"/>
                    </a:lnTo>
                    <a:lnTo>
                      <a:pt x="270" y="117"/>
                    </a:lnTo>
                    <a:lnTo>
                      <a:pt x="235" y="106"/>
                    </a:lnTo>
                    <a:lnTo>
                      <a:pt x="188" y="93"/>
                    </a:lnTo>
                    <a:lnTo>
                      <a:pt x="153" y="70"/>
                    </a:lnTo>
                    <a:lnTo>
                      <a:pt x="117" y="58"/>
                    </a:lnTo>
                    <a:lnTo>
                      <a:pt x="82" y="46"/>
                    </a:lnTo>
                    <a:lnTo>
                      <a:pt x="47" y="23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98" name="Freeform 9"/>
              <p:cNvSpPr>
                <a:spLocks/>
              </p:cNvSpPr>
              <p:nvPr/>
            </p:nvSpPr>
            <p:spPr bwMode="auto">
              <a:xfrm>
                <a:off x="1457" y="3983"/>
                <a:ext cx="194" cy="47"/>
              </a:xfrm>
              <a:custGeom>
                <a:avLst/>
                <a:gdLst>
                  <a:gd name="T0" fmla="*/ 1 w 386"/>
                  <a:gd name="T1" fmla="*/ 1 h 93"/>
                  <a:gd name="T2" fmla="*/ 0 w 386"/>
                  <a:gd name="T3" fmla="*/ 1 h 93"/>
                  <a:gd name="T4" fmla="*/ 1 w 386"/>
                  <a:gd name="T5" fmla="*/ 1 h 93"/>
                  <a:gd name="T6" fmla="*/ 1 w 386"/>
                  <a:gd name="T7" fmla="*/ 1 h 93"/>
                  <a:gd name="T8" fmla="*/ 1 w 386"/>
                  <a:gd name="T9" fmla="*/ 1 h 93"/>
                  <a:gd name="T10" fmla="*/ 1 w 386"/>
                  <a:gd name="T11" fmla="*/ 1 h 93"/>
                  <a:gd name="T12" fmla="*/ 1 w 386"/>
                  <a:gd name="T13" fmla="*/ 1 h 93"/>
                  <a:gd name="T14" fmla="*/ 1 w 386"/>
                  <a:gd name="T15" fmla="*/ 1 h 93"/>
                  <a:gd name="T16" fmla="*/ 1 w 386"/>
                  <a:gd name="T17" fmla="*/ 1 h 93"/>
                  <a:gd name="T18" fmla="*/ 1 w 386"/>
                  <a:gd name="T19" fmla="*/ 1 h 93"/>
                  <a:gd name="T20" fmla="*/ 1 w 386"/>
                  <a:gd name="T21" fmla="*/ 1 h 93"/>
                  <a:gd name="T22" fmla="*/ 1 w 386"/>
                  <a:gd name="T23" fmla="*/ 1 h 93"/>
                  <a:gd name="T24" fmla="*/ 1 w 386"/>
                  <a:gd name="T25" fmla="*/ 1 h 93"/>
                  <a:gd name="T26" fmla="*/ 1 w 386"/>
                  <a:gd name="T27" fmla="*/ 1 h 93"/>
                  <a:gd name="T28" fmla="*/ 1 w 386"/>
                  <a:gd name="T29" fmla="*/ 1 h 93"/>
                  <a:gd name="T30" fmla="*/ 1 w 386"/>
                  <a:gd name="T31" fmla="*/ 1 h 93"/>
                  <a:gd name="T32" fmla="*/ 1 w 386"/>
                  <a:gd name="T33" fmla="*/ 1 h 93"/>
                  <a:gd name="T34" fmla="*/ 1 w 386"/>
                  <a:gd name="T35" fmla="*/ 1 h 93"/>
                  <a:gd name="T36" fmla="*/ 1 w 386"/>
                  <a:gd name="T37" fmla="*/ 1 h 93"/>
                  <a:gd name="T38" fmla="*/ 1 w 386"/>
                  <a:gd name="T39" fmla="*/ 1 h 93"/>
                  <a:gd name="T40" fmla="*/ 1 w 386"/>
                  <a:gd name="T41" fmla="*/ 1 h 93"/>
                  <a:gd name="T42" fmla="*/ 1 w 386"/>
                  <a:gd name="T43" fmla="*/ 1 h 93"/>
                  <a:gd name="T44" fmla="*/ 1 w 386"/>
                  <a:gd name="T45" fmla="*/ 1 h 93"/>
                  <a:gd name="T46" fmla="*/ 1 w 386"/>
                  <a:gd name="T47" fmla="*/ 1 h 93"/>
                  <a:gd name="T48" fmla="*/ 1 w 386"/>
                  <a:gd name="T49" fmla="*/ 1 h 93"/>
                  <a:gd name="T50" fmla="*/ 1 w 386"/>
                  <a:gd name="T51" fmla="*/ 1 h 93"/>
                  <a:gd name="T52" fmla="*/ 1 w 386"/>
                  <a:gd name="T53" fmla="*/ 1 h 93"/>
                  <a:gd name="T54" fmla="*/ 1 w 386"/>
                  <a:gd name="T55" fmla="*/ 1 h 93"/>
                  <a:gd name="T56" fmla="*/ 1 w 386"/>
                  <a:gd name="T57" fmla="*/ 1 h 93"/>
                  <a:gd name="T58" fmla="*/ 1 w 386"/>
                  <a:gd name="T59" fmla="*/ 1 h 93"/>
                  <a:gd name="T60" fmla="*/ 1 w 386"/>
                  <a:gd name="T61" fmla="*/ 1 h 93"/>
                  <a:gd name="T62" fmla="*/ 1 w 386"/>
                  <a:gd name="T63" fmla="*/ 1 h 93"/>
                  <a:gd name="T64" fmla="*/ 1 w 386"/>
                  <a:gd name="T65" fmla="*/ 1 h 93"/>
                  <a:gd name="T66" fmla="*/ 1 w 386"/>
                  <a:gd name="T67" fmla="*/ 1 h 93"/>
                  <a:gd name="T68" fmla="*/ 1 w 386"/>
                  <a:gd name="T69" fmla="*/ 0 h 93"/>
                  <a:gd name="T70" fmla="*/ 0 w 386"/>
                  <a:gd name="T71" fmla="*/ 0 h 93"/>
                  <a:gd name="T72" fmla="*/ 1 w 386"/>
                  <a:gd name="T73" fmla="*/ 0 h 93"/>
                  <a:gd name="T74" fmla="*/ 0 w 386"/>
                  <a:gd name="T75" fmla="*/ 0 h 93"/>
                  <a:gd name="T76" fmla="*/ 0 w 386"/>
                  <a:gd name="T77" fmla="*/ 0 h 93"/>
                  <a:gd name="T78" fmla="*/ 0 w 386"/>
                  <a:gd name="T79" fmla="*/ 1 h 93"/>
                  <a:gd name="T80" fmla="*/ 0 w 386"/>
                  <a:gd name="T81" fmla="*/ 1 h 93"/>
                  <a:gd name="T82" fmla="*/ 1 w 386"/>
                  <a:gd name="T83" fmla="*/ 1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6"/>
                  <a:gd name="T127" fmla="*/ 0 h 93"/>
                  <a:gd name="T128" fmla="*/ 386 w 386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6" h="93">
                    <a:moveTo>
                      <a:pt x="11" y="22"/>
                    </a:moveTo>
                    <a:lnTo>
                      <a:pt x="0" y="22"/>
                    </a:lnTo>
                    <a:lnTo>
                      <a:pt x="23" y="35"/>
                    </a:lnTo>
                    <a:lnTo>
                      <a:pt x="47" y="46"/>
                    </a:lnTo>
                    <a:lnTo>
                      <a:pt x="69" y="58"/>
                    </a:lnTo>
                    <a:lnTo>
                      <a:pt x="93" y="70"/>
                    </a:lnTo>
                    <a:lnTo>
                      <a:pt x="117" y="81"/>
                    </a:lnTo>
                    <a:lnTo>
                      <a:pt x="140" y="81"/>
                    </a:lnTo>
                    <a:lnTo>
                      <a:pt x="164" y="81"/>
                    </a:lnTo>
                    <a:lnTo>
                      <a:pt x="187" y="93"/>
                    </a:lnTo>
                    <a:lnTo>
                      <a:pt x="210" y="93"/>
                    </a:lnTo>
                    <a:lnTo>
                      <a:pt x="234" y="93"/>
                    </a:lnTo>
                    <a:lnTo>
                      <a:pt x="257" y="81"/>
                    </a:lnTo>
                    <a:lnTo>
                      <a:pt x="281" y="81"/>
                    </a:lnTo>
                    <a:lnTo>
                      <a:pt x="304" y="81"/>
                    </a:lnTo>
                    <a:lnTo>
                      <a:pt x="339" y="70"/>
                    </a:lnTo>
                    <a:lnTo>
                      <a:pt x="363" y="70"/>
                    </a:lnTo>
                    <a:lnTo>
                      <a:pt x="386" y="58"/>
                    </a:lnTo>
                    <a:lnTo>
                      <a:pt x="386" y="35"/>
                    </a:lnTo>
                    <a:lnTo>
                      <a:pt x="350" y="46"/>
                    </a:lnTo>
                    <a:lnTo>
                      <a:pt x="328" y="46"/>
                    </a:lnTo>
                    <a:lnTo>
                      <a:pt x="304" y="58"/>
                    </a:lnTo>
                    <a:lnTo>
                      <a:pt x="281" y="58"/>
                    </a:lnTo>
                    <a:lnTo>
                      <a:pt x="257" y="58"/>
                    </a:lnTo>
                    <a:lnTo>
                      <a:pt x="234" y="70"/>
                    </a:lnTo>
                    <a:lnTo>
                      <a:pt x="210" y="70"/>
                    </a:lnTo>
                    <a:lnTo>
                      <a:pt x="187" y="58"/>
                    </a:lnTo>
                    <a:lnTo>
                      <a:pt x="164" y="58"/>
                    </a:lnTo>
                    <a:lnTo>
                      <a:pt x="151" y="58"/>
                    </a:lnTo>
                    <a:lnTo>
                      <a:pt x="128" y="46"/>
                    </a:lnTo>
                    <a:lnTo>
                      <a:pt x="105" y="46"/>
                    </a:lnTo>
                    <a:lnTo>
                      <a:pt x="82" y="35"/>
                    </a:lnTo>
                    <a:lnTo>
                      <a:pt x="58" y="22"/>
                    </a:lnTo>
                    <a:lnTo>
                      <a:pt x="34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99" name="Freeform 10"/>
              <p:cNvSpPr>
                <a:spLocks/>
              </p:cNvSpPr>
              <p:nvPr/>
            </p:nvSpPr>
            <p:spPr bwMode="auto">
              <a:xfrm>
                <a:off x="1287" y="3983"/>
                <a:ext cx="176" cy="52"/>
              </a:xfrm>
              <a:custGeom>
                <a:avLst/>
                <a:gdLst>
                  <a:gd name="T0" fmla="*/ 1 w 351"/>
                  <a:gd name="T1" fmla="*/ 0 h 105"/>
                  <a:gd name="T2" fmla="*/ 1 w 351"/>
                  <a:gd name="T3" fmla="*/ 0 h 105"/>
                  <a:gd name="T4" fmla="*/ 1 w 351"/>
                  <a:gd name="T5" fmla="*/ 0 h 105"/>
                  <a:gd name="T6" fmla="*/ 1 w 351"/>
                  <a:gd name="T7" fmla="*/ 0 h 105"/>
                  <a:gd name="T8" fmla="*/ 1 w 351"/>
                  <a:gd name="T9" fmla="*/ 0 h 105"/>
                  <a:gd name="T10" fmla="*/ 1 w 351"/>
                  <a:gd name="T11" fmla="*/ 0 h 105"/>
                  <a:gd name="T12" fmla="*/ 1 w 351"/>
                  <a:gd name="T13" fmla="*/ 0 h 105"/>
                  <a:gd name="T14" fmla="*/ 1 w 351"/>
                  <a:gd name="T15" fmla="*/ 0 h 105"/>
                  <a:gd name="T16" fmla="*/ 1 w 351"/>
                  <a:gd name="T17" fmla="*/ 0 h 105"/>
                  <a:gd name="T18" fmla="*/ 1 w 351"/>
                  <a:gd name="T19" fmla="*/ 0 h 105"/>
                  <a:gd name="T20" fmla="*/ 1 w 351"/>
                  <a:gd name="T21" fmla="*/ 0 h 105"/>
                  <a:gd name="T22" fmla="*/ 1 w 351"/>
                  <a:gd name="T23" fmla="*/ 0 h 105"/>
                  <a:gd name="T24" fmla="*/ 1 w 351"/>
                  <a:gd name="T25" fmla="*/ 0 h 105"/>
                  <a:gd name="T26" fmla="*/ 1 w 351"/>
                  <a:gd name="T27" fmla="*/ 0 h 105"/>
                  <a:gd name="T28" fmla="*/ 1 w 351"/>
                  <a:gd name="T29" fmla="*/ 0 h 105"/>
                  <a:gd name="T30" fmla="*/ 1 w 351"/>
                  <a:gd name="T31" fmla="*/ 0 h 105"/>
                  <a:gd name="T32" fmla="*/ 1 w 351"/>
                  <a:gd name="T33" fmla="*/ 0 h 105"/>
                  <a:gd name="T34" fmla="*/ 1 w 351"/>
                  <a:gd name="T35" fmla="*/ 0 h 105"/>
                  <a:gd name="T36" fmla="*/ 1 w 351"/>
                  <a:gd name="T37" fmla="*/ 0 h 105"/>
                  <a:gd name="T38" fmla="*/ 1 w 351"/>
                  <a:gd name="T39" fmla="*/ 0 h 105"/>
                  <a:gd name="T40" fmla="*/ 1 w 351"/>
                  <a:gd name="T41" fmla="*/ 0 h 105"/>
                  <a:gd name="T42" fmla="*/ 1 w 351"/>
                  <a:gd name="T43" fmla="*/ 0 h 105"/>
                  <a:gd name="T44" fmla="*/ 1 w 351"/>
                  <a:gd name="T45" fmla="*/ 0 h 105"/>
                  <a:gd name="T46" fmla="*/ 1 w 351"/>
                  <a:gd name="T47" fmla="*/ 0 h 105"/>
                  <a:gd name="T48" fmla="*/ 1 w 351"/>
                  <a:gd name="T49" fmla="*/ 0 h 105"/>
                  <a:gd name="T50" fmla="*/ 1 w 351"/>
                  <a:gd name="T51" fmla="*/ 0 h 105"/>
                  <a:gd name="T52" fmla="*/ 1 w 351"/>
                  <a:gd name="T53" fmla="*/ 0 h 105"/>
                  <a:gd name="T54" fmla="*/ 1 w 351"/>
                  <a:gd name="T55" fmla="*/ 0 h 105"/>
                  <a:gd name="T56" fmla="*/ 1 w 351"/>
                  <a:gd name="T57" fmla="*/ 0 h 105"/>
                  <a:gd name="T58" fmla="*/ 1 w 351"/>
                  <a:gd name="T59" fmla="*/ 0 h 105"/>
                  <a:gd name="T60" fmla="*/ 1 w 351"/>
                  <a:gd name="T61" fmla="*/ 0 h 105"/>
                  <a:gd name="T62" fmla="*/ 1 w 351"/>
                  <a:gd name="T63" fmla="*/ 0 h 105"/>
                  <a:gd name="T64" fmla="*/ 1 w 351"/>
                  <a:gd name="T65" fmla="*/ 0 h 105"/>
                  <a:gd name="T66" fmla="*/ 1 w 351"/>
                  <a:gd name="T67" fmla="*/ 0 h 105"/>
                  <a:gd name="T68" fmla="*/ 1 w 351"/>
                  <a:gd name="T69" fmla="*/ 0 h 105"/>
                  <a:gd name="T70" fmla="*/ 1 w 351"/>
                  <a:gd name="T71" fmla="*/ 0 h 105"/>
                  <a:gd name="T72" fmla="*/ 1 w 351"/>
                  <a:gd name="T73" fmla="*/ 0 h 105"/>
                  <a:gd name="T74" fmla="*/ 0 w 351"/>
                  <a:gd name="T75" fmla="*/ 0 h 105"/>
                  <a:gd name="T76" fmla="*/ 0 w 351"/>
                  <a:gd name="T77" fmla="*/ 0 h 105"/>
                  <a:gd name="T78" fmla="*/ 0 w 351"/>
                  <a:gd name="T79" fmla="*/ 0 h 105"/>
                  <a:gd name="T80" fmla="*/ 1 w 351"/>
                  <a:gd name="T81" fmla="*/ 0 h 105"/>
                  <a:gd name="T82" fmla="*/ 1 w 351"/>
                  <a:gd name="T83" fmla="*/ 0 h 1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1"/>
                  <a:gd name="T127" fmla="*/ 0 h 105"/>
                  <a:gd name="T128" fmla="*/ 351 w 351"/>
                  <a:gd name="T129" fmla="*/ 105 h 1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1" h="105">
                    <a:moveTo>
                      <a:pt x="23" y="105"/>
                    </a:moveTo>
                    <a:lnTo>
                      <a:pt x="11" y="105"/>
                    </a:lnTo>
                    <a:lnTo>
                      <a:pt x="35" y="105"/>
                    </a:lnTo>
                    <a:lnTo>
                      <a:pt x="58" y="105"/>
                    </a:lnTo>
                    <a:lnTo>
                      <a:pt x="82" y="105"/>
                    </a:lnTo>
                    <a:lnTo>
                      <a:pt x="93" y="105"/>
                    </a:lnTo>
                    <a:lnTo>
                      <a:pt x="117" y="105"/>
                    </a:lnTo>
                    <a:lnTo>
                      <a:pt x="140" y="93"/>
                    </a:lnTo>
                    <a:lnTo>
                      <a:pt x="164" y="93"/>
                    </a:lnTo>
                    <a:lnTo>
                      <a:pt x="187" y="93"/>
                    </a:lnTo>
                    <a:lnTo>
                      <a:pt x="210" y="93"/>
                    </a:lnTo>
                    <a:lnTo>
                      <a:pt x="223" y="81"/>
                    </a:lnTo>
                    <a:lnTo>
                      <a:pt x="246" y="70"/>
                    </a:lnTo>
                    <a:lnTo>
                      <a:pt x="269" y="70"/>
                    </a:lnTo>
                    <a:lnTo>
                      <a:pt x="292" y="58"/>
                    </a:lnTo>
                    <a:lnTo>
                      <a:pt x="316" y="46"/>
                    </a:lnTo>
                    <a:lnTo>
                      <a:pt x="327" y="35"/>
                    </a:lnTo>
                    <a:lnTo>
                      <a:pt x="351" y="22"/>
                    </a:lnTo>
                    <a:lnTo>
                      <a:pt x="340" y="0"/>
                    </a:lnTo>
                    <a:lnTo>
                      <a:pt x="316" y="11"/>
                    </a:lnTo>
                    <a:lnTo>
                      <a:pt x="305" y="22"/>
                    </a:lnTo>
                    <a:lnTo>
                      <a:pt x="281" y="35"/>
                    </a:lnTo>
                    <a:lnTo>
                      <a:pt x="257" y="46"/>
                    </a:lnTo>
                    <a:lnTo>
                      <a:pt x="246" y="58"/>
                    </a:lnTo>
                    <a:lnTo>
                      <a:pt x="223" y="58"/>
                    </a:lnTo>
                    <a:lnTo>
                      <a:pt x="199" y="70"/>
                    </a:lnTo>
                    <a:lnTo>
                      <a:pt x="187" y="70"/>
                    </a:lnTo>
                    <a:lnTo>
                      <a:pt x="164" y="70"/>
                    </a:lnTo>
                    <a:lnTo>
                      <a:pt x="140" y="70"/>
                    </a:lnTo>
                    <a:lnTo>
                      <a:pt x="117" y="70"/>
                    </a:lnTo>
                    <a:lnTo>
                      <a:pt x="93" y="70"/>
                    </a:lnTo>
                    <a:lnTo>
                      <a:pt x="82" y="70"/>
                    </a:lnTo>
                    <a:lnTo>
                      <a:pt x="58" y="70"/>
                    </a:lnTo>
                    <a:lnTo>
                      <a:pt x="35" y="70"/>
                    </a:lnTo>
                    <a:lnTo>
                      <a:pt x="11" y="70"/>
                    </a:lnTo>
                    <a:lnTo>
                      <a:pt x="11" y="81"/>
                    </a:lnTo>
                    <a:lnTo>
                      <a:pt x="11" y="70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11" y="105"/>
                    </a:lnTo>
                    <a:lnTo>
                      <a:pt x="23" y="10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0" name="Freeform 11"/>
              <p:cNvSpPr>
                <a:spLocks/>
              </p:cNvSpPr>
              <p:nvPr/>
            </p:nvSpPr>
            <p:spPr bwMode="auto">
              <a:xfrm>
                <a:off x="1106" y="4023"/>
                <a:ext cx="193" cy="100"/>
              </a:xfrm>
              <a:custGeom>
                <a:avLst/>
                <a:gdLst>
                  <a:gd name="T0" fmla="*/ 1 w 386"/>
                  <a:gd name="T1" fmla="*/ 1 h 199"/>
                  <a:gd name="T2" fmla="*/ 1 w 386"/>
                  <a:gd name="T3" fmla="*/ 1 h 199"/>
                  <a:gd name="T4" fmla="*/ 1 w 386"/>
                  <a:gd name="T5" fmla="*/ 1 h 199"/>
                  <a:gd name="T6" fmla="*/ 1 w 386"/>
                  <a:gd name="T7" fmla="*/ 1 h 199"/>
                  <a:gd name="T8" fmla="*/ 1 w 386"/>
                  <a:gd name="T9" fmla="*/ 1 h 199"/>
                  <a:gd name="T10" fmla="*/ 1 w 386"/>
                  <a:gd name="T11" fmla="*/ 1 h 199"/>
                  <a:gd name="T12" fmla="*/ 1 w 386"/>
                  <a:gd name="T13" fmla="*/ 1 h 199"/>
                  <a:gd name="T14" fmla="*/ 1 w 386"/>
                  <a:gd name="T15" fmla="*/ 1 h 199"/>
                  <a:gd name="T16" fmla="*/ 1 w 386"/>
                  <a:gd name="T17" fmla="*/ 1 h 199"/>
                  <a:gd name="T18" fmla="*/ 1 w 386"/>
                  <a:gd name="T19" fmla="*/ 1 h 199"/>
                  <a:gd name="T20" fmla="*/ 1 w 386"/>
                  <a:gd name="T21" fmla="*/ 1 h 199"/>
                  <a:gd name="T22" fmla="*/ 1 w 386"/>
                  <a:gd name="T23" fmla="*/ 1 h 199"/>
                  <a:gd name="T24" fmla="*/ 1 w 386"/>
                  <a:gd name="T25" fmla="*/ 1 h 199"/>
                  <a:gd name="T26" fmla="*/ 1 w 386"/>
                  <a:gd name="T27" fmla="*/ 1 h 199"/>
                  <a:gd name="T28" fmla="*/ 1 w 386"/>
                  <a:gd name="T29" fmla="*/ 1 h 199"/>
                  <a:gd name="T30" fmla="*/ 1 w 386"/>
                  <a:gd name="T31" fmla="*/ 1 h 199"/>
                  <a:gd name="T32" fmla="*/ 1 w 386"/>
                  <a:gd name="T33" fmla="*/ 1 h 199"/>
                  <a:gd name="T34" fmla="*/ 1 w 386"/>
                  <a:gd name="T35" fmla="*/ 1 h 199"/>
                  <a:gd name="T36" fmla="*/ 1 w 386"/>
                  <a:gd name="T37" fmla="*/ 0 h 199"/>
                  <a:gd name="T38" fmla="*/ 1 w 386"/>
                  <a:gd name="T39" fmla="*/ 1 h 199"/>
                  <a:gd name="T40" fmla="*/ 1 w 386"/>
                  <a:gd name="T41" fmla="*/ 1 h 199"/>
                  <a:gd name="T42" fmla="*/ 1 w 386"/>
                  <a:gd name="T43" fmla="*/ 1 h 199"/>
                  <a:gd name="T44" fmla="*/ 1 w 386"/>
                  <a:gd name="T45" fmla="*/ 1 h 199"/>
                  <a:gd name="T46" fmla="*/ 1 w 386"/>
                  <a:gd name="T47" fmla="*/ 1 h 199"/>
                  <a:gd name="T48" fmla="*/ 1 w 386"/>
                  <a:gd name="T49" fmla="*/ 1 h 199"/>
                  <a:gd name="T50" fmla="*/ 1 w 386"/>
                  <a:gd name="T51" fmla="*/ 1 h 199"/>
                  <a:gd name="T52" fmla="*/ 1 w 386"/>
                  <a:gd name="T53" fmla="*/ 1 h 199"/>
                  <a:gd name="T54" fmla="*/ 1 w 386"/>
                  <a:gd name="T55" fmla="*/ 1 h 199"/>
                  <a:gd name="T56" fmla="*/ 1 w 386"/>
                  <a:gd name="T57" fmla="*/ 1 h 199"/>
                  <a:gd name="T58" fmla="*/ 1 w 386"/>
                  <a:gd name="T59" fmla="*/ 1 h 199"/>
                  <a:gd name="T60" fmla="*/ 1 w 386"/>
                  <a:gd name="T61" fmla="*/ 1 h 199"/>
                  <a:gd name="T62" fmla="*/ 1 w 386"/>
                  <a:gd name="T63" fmla="*/ 1 h 199"/>
                  <a:gd name="T64" fmla="*/ 1 w 386"/>
                  <a:gd name="T65" fmla="*/ 1 h 199"/>
                  <a:gd name="T66" fmla="*/ 1 w 386"/>
                  <a:gd name="T67" fmla="*/ 1 h 199"/>
                  <a:gd name="T68" fmla="*/ 1 w 386"/>
                  <a:gd name="T69" fmla="*/ 1 h 199"/>
                  <a:gd name="T70" fmla="*/ 1 w 386"/>
                  <a:gd name="T71" fmla="*/ 1 h 199"/>
                  <a:gd name="T72" fmla="*/ 1 w 386"/>
                  <a:gd name="T73" fmla="*/ 1 h 199"/>
                  <a:gd name="T74" fmla="*/ 0 w 386"/>
                  <a:gd name="T75" fmla="*/ 1 h 199"/>
                  <a:gd name="T76" fmla="*/ 0 w 386"/>
                  <a:gd name="T77" fmla="*/ 1 h 199"/>
                  <a:gd name="T78" fmla="*/ 0 w 386"/>
                  <a:gd name="T79" fmla="*/ 1 h 199"/>
                  <a:gd name="T80" fmla="*/ 1 w 386"/>
                  <a:gd name="T81" fmla="*/ 1 h 199"/>
                  <a:gd name="T82" fmla="*/ 1 w 386"/>
                  <a:gd name="T83" fmla="*/ 1 h 1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6"/>
                  <a:gd name="T127" fmla="*/ 0 h 199"/>
                  <a:gd name="T128" fmla="*/ 386 w 386"/>
                  <a:gd name="T129" fmla="*/ 199 h 1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6" h="199">
                    <a:moveTo>
                      <a:pt x="11" y="199"/>
                    </a:moveTo>
                    <a:lnTo>
                      <a:pt x="11" y="199"/>
                    </a:lnTo>
                    <a:lnTo>
                      <a:pt x="34" y="188"/>
                    </a:lnTo>
                    <a:lnTo>
                      <a:pt x="58" y="177"/>
                    </a:lnTo>
                    <a:lnTo>
                      <a:pt x="82" y="164"/>
                    </a:lnTo>
                    <a:lnTo>
                      <a:pt x="105" y="153"/>
                    </a:lnTo>
                    <a:lnTo>
                      <a:pt x="128" y="141"/>
                    </a:lnTo>
                    <a:lnTo>
                      <a:pt x="151" y="129"/>
                    </a:lnTo>
                    <a:lnTo>
                      <a:pt x="175" y="118"/>
                    </a:lnTo>
                    <a:lnTo>
                      <a:pt x="199" y="106"/>
                    </a:lnTo>
                    <a:lnTo>
                      <a:pt x="222" y="94"/>
                    </a:lnTo>
                    <a:lnTo>
                      <a:pt x="246" y="82"/>
                    </a:lnTo>
                    <a:lnTo>
                      <a:pt x="268" y="71"/>
                    </a:lnTo>
                    <a:lnTo>
                      <a:pt x="292" y="60"/>
                    </a:lnTo>
                    <a:lnTo>
                      <a:pt x="316" y="47"/>
                    </a:lnTo>
                    <a:lnTo>
                      <a:pt x="339" y="36"/>
                    </a:lnTo>
                    <a:lnTo>
                      <a:pt x="363" y="24"/>
                    </a:lnTo>
                    <a:lnTo>
                      <a:pt x="386" y="24"/>
                    </a:lnTo>
                    <a:lnTo>
                      <a:pt x="374" y="0"/>
                    </a:lnTo>
                    <a:lnTo>
                      <a:pt x="350" y="12"/>
                    </a:lnTo>
                    <a:lnTo>
                      <a:pt x="328" y="24"/>
                    </a:lnTo>
                    <a:lnTo>
                      <a:pt x="304" y="24"/>
                    </a:lnTo>
                    <a:lnTo>
                      <a:pt x="281" y="36"/>
                    </a:lnTo>
                    <a:lnTo>
                      <a:pt x="257" y="47"/>
                    </a:lnTo>
                    <a:lnTo>
                      <a:pt x="234" y="60"/>
                    </a:lnTo>
                    <a:lnTo>
                      <a:pt x="210" y="71"/>
                    </a:lnTo>
                    <a:lnTo>
                      <a:pt x="187" y="82"/>
                    </a:lnTo>
                    <a:lnTo>
                      <a:pt x="164" y="94"/>
                    </a:lnTo>
                    <a:lnTo>
                      <a:pt x="140" y="106"/>
                    </a:lnTo>
                    <a:lnTo>
                      <a:pt x="117" y="118"/>
                    </a:lnTo>
                    <a:lnTo>
                      <a:pt x="105" y="129"/>
                    </a:lnTo>
                    <a:lnTo>
                      <a:pt x="69" y="141"/>
                    </a:lnTo>
                    <a:lnTo>
                      <a:pt x="58" y="153"/>
                    </a:lnTo>
                    <a:lnTo>
                      <a:pt x="34" y="164"/>
                    </a:lnTo>
                    <a:lnTo>
                      <a:pt x="11" y="177"/>
                    </a:lnTo>
                    <a:lnTo>
                      <a:pt x="11" y="164"/>
                    </a:lnTo>
                    <a:lnTo>
                      <a:pt x="11" y="177"/>
                    </a:lnTo>
                    <a:lnTo>
                      <a:pt x="0" y="177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11" y="19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1" name="Freeform 12"/>
              <p:cNvSpPr>
                <a:spLocks/>
              </p:cNvSpPr>
              <p:nvPr/>
            </p:nvSpPr>
            <p:spPr bwMode="auto">
              <a:xfrm>
                <a:off x="848" y="4094"/>
                <a:ext cx="263" cy="29"/>
              </a:xfrm>
              <a:custGeom>
                <a:avLst/>
                <a:gdLst>
                  <a:gd name="T0" fmla="*/ 0 w 527"/>
                  <a:gd name="T1" fmla="*/ 1 h 58"/>
                  <a:gd name="T2" fmla="*/ 0 w 527"/>
                  <a:gd name="T3" fmla="*/ 1 h 58"/>
                  <a:gd name="T4" fmla="*/ 0 w 527"/>
                  <a:gd name="T5" fmla="*/ 1 h 58"/>
                  <a:gd name="T6" fmla="*/ 0 w 527"/>
                  <a:gd name="T7" fmla="*/ 1 h 58"/>
                  <a:gd name="T8" fmla="*/ 0 w 527"/>
                  <a:gd name="T9" fmla="*/ 1 h 58"/>
                  <a:gd name="T10" fmla="*/ 0 w 527"/>
                  <a:gd name="T11" fmla="*/ 1 h 58"/>
                  <a:gd name="T12" fmla="*/ 0 w 527"/>
                  <a:gd name="T13" fmla="*/ 1 h 58"/>
                  <a:gd name="T14" fmla="*/ 0 w 527"/>
                  <a:gd name="T15" fmla="*/ 1 h 58"/>
                  <a:gd name="T16" fmla="*/ 0 w 527"/>
                  <a:gd name="T17" fmla="*/ 1 h 58"/>
                  <a:gd name="T18" fmla="*/ 0 w 527"/>
                  <a:gd name="T19" fmla="*/ 1 h 58"/>
                  <a:gd name="T20" fmla="*/ 0 w 527"/>
                  <a:gd name="T21" fmla="*/ 1 h 58"/>
                  <a:gd name="T22" fmla="*/ 0 w 527"/>
                  <a:gd name="T23" fmla="*/ 1 h 58"/>
                  <a:gd name="T24" fmla="*/ 0 w 527"/>
                  <a:gd name="T25" fmla="*/ 1 h 58"/>
                  <a:gd name="T26" fmla="*/ 0 w 527"/>
                  <a:gd name="T27" fmla="*/ 1 h 58"/>
                  <a:gd name="T28" fmla="*/ 0 w 527"/>
                  <a:gd name="T29" fmla="*/ 1 h 58"/>
                  <a:gd name="T30" fmla="*/ 0 w 527"/>
                  <a:gd name="T31" fmla="*/ 1 h 58"/>
                  <a:gd name="T32" fmla="*/ 0 w 527"/>
                  <a:gd name="T33" fmla="*/ 1 h 58"/>
                  <a:gd name="T34" fmla="*/ 0 w 527"/>
                  <a:gd name="T35" fmla="*/ 1 h 58"/>
                  <a:gd name="T36" fmla="*/ 0 w 527"/>
                  <a:gd name="T37" fmla="*/ 1 h 58"/>
                  <a:gd name="T38" fmla="*/ 0 w 527"/>
                  <a:gd name="T39" fmla="*/ 1 h 58"/>
                  <a:gd name="T40" fmla="*/ 0 w 527"/>
                  <a:gd name="T41" fmla="*/ 1 h 58"/>
                  <a:gd name="T42" fmla="*/ 0 w 527"/>
                  <a:gd name="T43" fmla="*/ 1 h 58"/>
                  <a:gd name="T44" fmla="*/ 0 w 527"/>
                  <a:gd name="T45" fmla="*/ 1 h 58"/>
                  <a:gd name="T46" fmla="*/ 0 w 527"/>
                  <a:gd name="T47" fmla="*/ 1 h 58"/>
                  <a:gd name="T48" fmla="*/ 0 w 527"/>
                  <a:gd name="T49" fmla="*/ 1 h 58"/>
                  <a:gd name="T50" fmla="*/ 0 w 527"/>
                  <a:gd name="T51" fmla="*/ 1 h 58"/>
                  <a:gd name="T52" fmla="*/ 0 w 527"/>
                  <a:gd name="T53" fmla="*/ 1 h 58"/>
                  <a:gd name="T54" fmla="*/ 0 w 527"/>
                  <a:gd name="T55" fmla="*/ 1 h 58"/>
                  <a:gd name="T56" fmla="*/ 0 w 527"/>
                  <a:gd name="T57" fmla="*/ 1 h 58"/>
                  <a:gd name="T58" fmla="*/ 0 w 527"/>
                  <a:gd name="T59" fmla="*/ 1 h 58"/>
                  <a:gd name="T60" fmla="*/ 0 w 527"/>
                  <a:gd name="T61" fmla="*/ 1 h 58"/>
                  <a:gd name="T62" fmla="*/ 0 w 527"/>
                  <a:gd name="T63" fmla="*/ 1 h 58"/>
                  <a:gd name="T64" fmla="*/ 0 w 527"/>
                  <a:gd name="T65" fmla="*/ 1 h 58"/>
                  <a:gd name="T66" fmla="*/ 0 w 527"/>
                  <a:gd name="T67" fmla="*/ 0 h 58"/>
                  <a:gd name="T68" fmla="*/ 0 w 527"/>
                  <a:gd name="T69" fmla="*/ 0 h 58"/>
                  <a:gd name="T70" fmla="*/ 0 w 527"/>
                  <a:gd name="T71" fmla="*/ 0 h 58"/>
                  <a:gd name="T72" fmla="*/ 0 w 527"/>
                  <a:gd name="T73" fmla="*/ 0 h 58"/>
                  <a:gd name="T74" fmla="*/ 0 w 527"/>
                  <a:gd name="T75" fmla="*/ 0 h 58"/>
                  <a:gd name="T76" fmla="*/ 0 w 527"/>
                  <a:gd name="T77" fmla="*/ 0 h 58"/>
                  <a:gd name="T78" fmla="*/ 0 w 527"/>
                  <a:gd name="T79" fmla="*/ 1 h 58"/>
                  <a:gd name="T80" fmla="*/ 0 w 527"/>
                  <a:gd name="T81" fmla="*/ 1 h 58"/>
                  <a:gd name="T82" fmla="*/ 0 w 527"/>
                  <a:gd name="T83" fmla="*/ 1 h 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7"/>
                  <a:gd name="T127" fmla="*/ 0 h 58"/>
                  <a:gd name="T128" fmla="*/ 527 w 527"/>
                  <a:gd name="T129" fmla="*/ 58 h 5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7" h="58">
                    <a:moveTo>
                      <a:pt x="12" y="23"/>
                    </a:moveTo>
                    <a:lnTo>
                      <a:pt x="12" y="23"/>
                    </a:lnTo>
                    <a:lnTo>
                      <a:pt x="23" y="23"/>
                    </a:lnTo>
                    <a:lnTo>
                      <a:pt x="59" y="36"/>
                    </a:lnTo>
                    <a:lnTo>
                      <a:pt x="81" y="36"/>
                    </a:lnTo>
                    <a:lnTo>
                      <a:pt x="105" y="47"/>
                    </a:lnTo>
                    <a:lnTo>
                      <a:pt x="141" y="47"/>
                    </a:lnTo>
                    <a:lnTo>
                      <a:pt x="176" y="47"/>
                    </a:lnTo>
                    <a:lnTo>
                      <a:pt x="211" y="58"/>
                    </a:lnTo>
                    <a:lnTo>
                      <a:pt x="246" y="58"/>
                    </a:lnTo>
                    <a:lnTo>
                      <a:pt x="282" y="58"/>
                    </a:lnTo>
                    <a:lnTo>
                      <a:pt x="316" y="58"/>
                    </a:lnTo>
                    <a:lnTo>
                      <a:pt x="351" y="58"/>
                    </a:lnTo>
                    <a:lnTo>
                      <a:pt x="386" y="58"/>
                    </a:lnTo>
                    <a:lnTo>
                      <a:pt x="422" y="58"/>
                    </a:lnTo>
                    <a:lnTo>
                      <a:pt x="457" y="58"/>
                    </a:lnTo>
                    <a:lnTo>
                      <a:pt x="492" y="58"/>
                    </a:lnTo>
                    <a:lnTo>
                      <a:pt x="527" y="58"/>
                    </a:lnTo>
                    <a:lnTo>
                      <a:pt x="527" y="23"/>
                    </a:lnTo>
                    <a:lnTo>
                      <a:pt x="492" y="36"/>
                    </a:lnTo>
                    <a:lnTo>
                      <a:pt x="457" y="36"/>
                    </a:lnTo>
                    <a:lnTo>
                      <a:pt x="422" y="36"/>
                    </a:lnTo>
                    <a:lnTo>
                      <a:pt x="386" y="36"/>
                    </a:lnTo>
                    <a:lnTo>
                      <a:pt x="351" y="36"/>
                    </a:lnTo>
                    <a:lnTo>
                      <a:pt x="316" y="36"/>
                    </a:lnTo>
                    <a:lnTo>
                      <a:pt x="282" y="36"/>
                    </a:lnTo>
                    <a:lnTo>
                      <a:pt x="246" y="23"/>
                    </a:lnTo>
                    <a:lnTo>
                      <a:pt x="211" y="23"/>
                    </a:lnTo>
                    <a:lnTo>
                      <a:pt x="176" y="23"/>
                    </a:lnTo>
                    <a:lnTo>
                      <a:pt x="141" y="23"/>
                    </a:lnTo>
                    <a:lnTo>
                      <a:pt x="105" y="12"/>
                    </a:lnTo>
                    <a:lnTo>
                      <a:pt x="81" y="12"/>
                    </a:lnTo>
                    <a:lnTo>
                      <a:pt x="59" y="12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2" name="Freeform 13"/>
              <p:cNvSpPr>
                <a:spLocks/>
              </p:cNvSpPr>
              <p:nvPr/>
            </p:nvSpPr>
            <p:spPr bwMode="auto">
              <a:xfrm>
                <a:off x="678" y="4000"/>
                <a:ext cx="176" cy="106"/>
              </a:xfrm>
              <a:custGeom>
                <a:avLst/>
                <a:gdLst>
                  <a:gd name="T0" fmla="*/ 0 w 352"/>
                  <a:gd name="T1" fmla="*/ 1 h 210"/>
                  <a:gd name="T2" fmla="*/ 0 w 352"/>
                  <a:gd name="T3" fmla="*/ 1 h 210"/>
                  <a:gd name="T4" fmla="*/ 1 w 352"/>
                  <a:gd name="T5" fmla="*/ 1 h 210"/>
                  <a:gd name="T6" fmla="*/ 1 w 352"/>
                  <a:gd name="T7" fmla="*/ 1 h 210"/>
                  <a:gd name="T8" fmla="*/ 1 w 352"/>
                  <a:gd name="T9" fmla="*/ 1 h 210"/>
                  <a:gd name="T10" fmla="*/ 1 w 352"/>
                  <a:gd name="T11" fmla="*/ 1 h 210"/>
                  <a:gd name="T12" fmla="*/ 1 w 352"/>
                  <a:gd name="T13" fmla="*/ 1 h 210"/>
                  <a:gd name="T14" fmla="*/ 1 w 352"/>
                  <a:gd name="T15" fmla="*/ 1 h 210"/>
                  <a:gd name="T16" fmla="*/ 1 w 352"/>
                  <a:gd name="T17" fmla="*/ 1 h 210"/>
                  <a:gd name="T18" fmla="*/ 1 w 352"/>
                  <a:gd name="T19" fmla="*/ 1 h 210"/>
                  <a:gd name="T20" fmla="*/ 1 w 352"/>
                  <a:gd name="T21" fmla="*/ 1 h 210"/>
                  <a:gd name="T22" fmla="*/ 1 w 352"/>
                  <a:gd name="T23" fmla="*/ 1 h 210"/>
                  <a:gd name="T24" fmla="*/ 1 w 352"/>
                  <a:gd name="T25" fmla="*/ 1 h 210"/>
                  <a:gd name="T26" fmla="*/ 1 w 352"/>
                  <a:gd name="T27" fmla="*/ 1 h 210"/>
                  <a:gd name="T28" fmla="*/ 1 w 352"/>
                  <a:gd name="T29" fmla="*/ 1 h 210"/>
                  <a:gd name="T30" fmla="*/ 1 w 352"/>
                  <a:gd name="T31" fmla="*/ 1 h 210"/>
                  <a:gd name="T32" fmla="*/ 1 w 352"/>
                  <a:gd name="T33" fmla="*/ 1 h 210"/>
                  <a:gd name="T34" fmla="*/ 1 w 352"/>
                  <a:gd name="T35" fmla="*/ 1 h 210"/>
                  <a:gd name="T36" fmla="*/ 1 w 352"/>
                  <a:gd name="T37" fmla="*/ 1 h 210"/>
                  <a:gd name="T38" fmla="*/ 1 w 352"/>
                  <a:gd name="T39" fmla="*/ 1 h 210"/>
                  <a:gd name="T40" fmla="*/ 1 w 352"/>
                  <a:gd name="T41" fmla="*/ 1 h 210"/>
                  <a:gd name="T42" fmla="*/ 1 w 352"/>
                  <a:gd name="T43" fmla="*/ 1 h 210"/>
                  <a:gd name="T44" fmla="*/ 1 w 352"/>
                  <a:gd name="T45" fmla="*/ 1 h 210"/>
                  <a:gd name="T46" fmla="*/ 1 w 352"/>
                  <a:gd name="T47" fmla="*/ 1 h 210"/>
                  <a:gd name="T48" fmla="*/ 1 w 352"/>
                  <a:gd name="T49" fmla="*/ 1 h 210"/>
                  <a:gd name="T50" fmla="*/ 1 w 352"/>
                  <a:gd name="T51" fmla="*/ 1 h 210"/>
                  <a:gd name="T52" fmla="*/ 1 w 352"/>
                  <a:gd name="T53" fmla="*/ 1 h 210"/>
                  <a:gd name="T54" fmla="*/ 1 w 352"/>
                  <a:gd name="T55" fmla="*/ 1 h 210"/>
                  <a:gd name="T56" fmla="*/ 1 w 352"/>
                  <a:gd name="T57" fmla="*/ 1 h 210"/>
                  <a:gd name="T58" fmla="*/ 1 w 352"/>
                  <a:gd name="T59" fmla="*/ 1 h 210"/>
                  <a:gd name="T60" fmla="*/ 1 w 352"/>
                  <a:gd name="T61" fmla="*/ 1 h 210"/>
                  <a:gd name="T62" fmla="*/ 1 w 352"/>
                  <a:gd name="T63" fmla="*/ 1 h 210"/>
                  <a:gd name="T64" fmla="*/ 1 w 352"/>
                  <a:gd name="T65" fmla="*/ 1 h 210"/>
                  <a:gd name="T66" fmla="*/ 1 w 352"/>
                  <a:gd name="T67" fmla="*/ 1 h 210"/>
                  <a:gd name="T68" fmla="*/ 1 w 352"/>
                  <a:gd name="T69" fmla="*/ 0 h 210"/>
                  <a:gd name="T70" fmla="*/ 1 w 352"/>
                  <a:gd name="T71" fmla="*/ 0 h 210"/>
                  <a:gd name="T72" fmla="*/ 1 w 352"/>
                  <a:gd name="T73" fmla="*/ 0 h 210"/>
                  <a:gd name="T74" fmla="*/ 1 w 352"/>
                  <a:gd name="T75" fmla="*/ 0 h 210"/>
                  <a:gd name="T76" fmla="*/ 0 w 352"/>
                  <a:gd name="T77" fmla="*/ 0 h 210"/>
                  <a:gd name="T78" fmla="*/ 0 w 352"/>
                  <a:gd name="T79" fmla="*/ 1 h 210"/>
                  <a:gd name="T80" fmla="*/ 0 w 352"/>
                  <a:gd name="T81" fmla="*/ 1 h 210"/>
                  <a:gd name="T82" fmla="*/ 0 w 352"/>
                  <a:gd name="T83" fmla="*/ 1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2"/>
                  <a:gd name="T127" fmla="*/ 0 h 210"/>
                  <a:gd name="T128" fmla="*/ 352 w 35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2" h="210">
                    <a:moveTo>
                      <a:pt x="0" y="11"/>
                    </a:moveTo>
                    <a:lnTo>
                      <a:pt x="0" y="11"/>
                    </a:lnTo>
                    <a:lnTo>
                      <a:pt x="23" y="35"/>
                    </a:lnTo>
                    <a:lnTo>
                      <a:pt x="36" y="58"/>
                    </a:lnTo>
                    <a:lnTo>
                      <a:pt x="59" y="70"/>
                    </a:lnTo>
                    <a:lnTo>
                      <a:pt x="82" y="82"/>
                    </a:lnTo>
                    <a:lnTo>
                      <a:pt x="94" y="106"/>
                    </a:lnTo>
                    <a:lnTo>
                      <a:pt x="118" y="117"/>
                    </a:lnTo>
                    <a:lnTo>
                      <a:pt x="129" y="128"/>
                    </a:lnTo>
                    <a:lnTo>
                      <a:pt x="153" y="140"/>
                    </a:lnTo>
                    <a:lnTo>
                      <a:pt x="176" y="140"/>
                    </a:lnTo>
                    <a:lnTo>
                      <a:pt x="200" y="152"/>
                    </a:lnTo>
                    <a:lnTo>
                      <a:pt x="211" y="164"/>
                    </a:lnTo>
                    <a:lnTo>
                      <a:pt x="235" y="175"/>
                    </a:lnTo>
                    <a:lnTo>
                      <a:pt x="258" y="187"/>
                    </a:lnTo>
                    <a:lnTo>
                      <a:pt x="293" y="187"/>
                    </a:lnTo>
                    <a:lnTo>
                      <a:pt x="317" y="199"/>
                    </a:lnTo>
                    <a:lnTo>
                      <a:pt x="352" y="210"/>
                    </a:lnTo>
                    <a:lnTo>
                      <a:pt x="352" y="187"/>
                    </a:lnTo>
                    <a:lnTo>
                      <a:pt x="328" y="175"/>
                    </a:lnTo>
                    <a:lnTo>
                      <a:pt x="293" y="164"/>
                    </a:lnTo>
                    <a:lnTo>
                      <a:pt x="270" y="152"/>
                    </a:lnTo>
                    <a:lnTo>
                      <a:pt x="246" y="152"/>
                    </a:lnTo>
                    <a:lnTo>
                      <a:pt x="222" y="140"/>
                    </a:lnTo>
                    <a:lnTo>
                      <a:pt x="200" y="128"/>
                    </a:lnTo>
                    <a:lnTo>
                      <a:pt x="187" y="128"/>
                    </a:lnTo>
                    <a:lnTo>
                      <a:pt x="164" y="117"/>
                    </a:lnTo>
                    <a:lnTo>
                      <a:pt x="140" y="106"/>
                    </a:lnTo>
                    <a:lnTo>
                      <a:pt x="129" y="93"/>
                    </a:lnTo>
                    <a:lnTo>
                      <a:pt x="105" y="82"/>
                    </a:lnTo>
                    <a:lnTo>
                      <a:pt x="94" y="70"/>
                    </a:lnTo>
                    <a:lnTo>
                      <a:pt x="70" y="46"/>
                    </a:lnTo>
                    <a:lnTo>
                      <a:pt x="59" y="35"/>
                    </a:lnTo>
                    <a:lnTo>
                      <a:pt x="36" y="23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3" name="Freeform 14"/>
              <p:cNvSpPr>
                <a:spLocks/>
              </p:cNvSpPr>
              <p:nvPr/>
            </p:nvSpPr>
            <p:spPr bwMode="auto">
              <a:xfrm>
                <a:off x="672" y="3842"/>
                <a:ext cx="82" cy="164"/>
              </a:xfrm>
              <a:custGeom>
                <a:avLst/>
                <a:gdLst>
                  <a:gd name="T0" fmla="*/ 0 w 165"/>
                  <a:gd name="T1" fmla="*/ 0 h 327"/>
                  <a:gd name="T2" fmla="*/ 0 w 165"/>
                  <a:gd name="T3" fmla="*/ 0 h 327"/>
                  <a:gd name="T4" fmla="*/ 0 w 165"/>
                  <a:gd name="T5" fmla="*/ 1 h 327"/>
                  <a:gd name="T6" fmla="*/ 0 w 165"/>
                  <a:gd name="T7" fmla="*/ 1 h 327"/>
                  <a:gd name="T8" fmla="*/ 0 w 165"/>
                  <a:gd name="T9" fmla="*/ 1 h 327"/>
                  <a:gd name="T10" fmla="*/ 0 w 165"/>
                  <a:gd name="T11" fmla="*/ 1 h 327"/>
                  <a:gd name="T12" fmla="*/ 0 w 165"/>
                  <a:gd name="T13" fmla="*/ 1 h 327"/>
                  <a:gd name="T14" fmla="*/ 0 w 165"/>
                  <a:gd name="T15" fmla="*/ 1 h 327"/>
                  <a:gd name="T16" fmla="*/ 0 w 165"/>
                  <a:gd name="T17" fmla="*/ 1 h 327"/>
                  <a:gd name="T18" fmla="*/ 0 w 165"/>
                  <a:gd name="T19" fmla="*/ 1 h 327"/>
                  <a:gd name="T20" fmla="*/ 0 w 165"/>
                  <a:gd name="T21" fmla="*/ 1 h 327"/>
                  <a:gd name="T22" fmla="*/ 0 w 165"/>
                  <a:gd name="T23" fmla="*/ 1 h 327"/>
                  <a:gd name="T24" fmla="*/ 0 w 165"/>
                  <a:gd name="T25" fmla="*/ 1 h 327"/>
                  <a:gd name="T26" fmla="*/ 0 w 165"/>
                  <a:gd name="T27" fmla="*/ 1 h 327"/>
                  <a:gd name="T28" fmla="*/ 0 w 165"/>
                  <a:gd name="T29" fmla="*/ 1 h 327"/>
                  <a:gd name="T30" fmla="*/ 0 w 165"/>
                  <a:gd name="T31" fmla="*/ 1 h 327"/>
                  <a:gd name="T32" fmla="*/ 0 w 165"/>
                  <a:gd name="T33" fmla="*/ 1 h 327"/>
                  <a:gd name="T34" fmla="*/ 0 w 165"/>
                  <a:gd name="T35" fmla="*/ 1 h 327"/>
                  <a:gd name="T36" fmla="*/ 0 w 165"/>
                  <a:gd name="T37" fmla="*/ 1 h 327"/>
                  <a:gd name="T38" fmla="*/ 0 w 165"/>
                  <a:gd name="T39" fmla="*/ 1 h 327"/>
                  <a:gd name="T40" fmla="*/ 0 w 165"/>
                  <a:gd name="T41" fmla="*/ 1 h 327"/>
                  <a:gd name="T42" fmla="*/ 0 w 165"/>
                  <a:gd name="T43" fmla="*/ 1 h 327"/>
                  <a:gd name="T44" fmla="*/ 0 w 165"/>
                  <a:gd name="T45" fmla="*/ 0 h 327"/>
                  <a:gd name="T46" fmla="*/ 0 w 165"/>
                  <a:gd name="T47" fmla="*/ 0 h 327"/>
                  <a:gd name="T48" fmla="*/ 0 w 165"/>
                  <a:gd name="T49" fmla="*/ 0 h 327"/>
                  <a:gd name="T50" fmla="*/ 0 w 165"/>
                  <a:gd name="T51" fmla="*/ 0 h 3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5"/>
                  <a:gd name="T79" fmla="*/ 0 h 327"/>
                  <a:gd name="T80" fmla="*/ 165 w 165"/>
                  <a:gd name="T81" fmla="*/ 327 h 3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5" h="327">
                    <a:moveTo>
                      <a:pt x="141" y="0"/>
                    </a:moveTo>
                    <a:lnTo>
                      <a:pt x="141" y="0"/>
                    </a:lnTo>
                    <a:lnTo>
                      <a:pt x="117" y="22"/>
                    </a:lnTo>
                    <a:lnTo>
                      <a:pt x="82" y="58"/>
                    </a:lnTo>
                    <a:lnTo>
                      <a:pt x="59" y="104"/>
                    </a:lnTo>
                    <a:lnTo>
                      <a:pt x="35" y="152"/>
                    </a:lnTo>
                    <a:lnTo>
                      <a:pt x="12" y="199"/>
                    </a:lnTo>
                    <a:lnTo>
                      <a:pt x="12" y="245"/>
                    </a:lnTo>
                    <a:lnTo>
                      <a:pt x="0" y="292"/>
                    </a:lnTo>
                    <a:lnTo>
                      <a:pt x="12" y="327"/>
                    </a:lnTo>
                    <a:lnTo>
                      <a:pt x="35" y="316"/>
                    </a:lnTo>
                    <a:lnTo>
                      <a:pt x="24" y="292"/>
                    </a:lnTo>
                    <a:lnTo>
                      <a:pt x="35" y="245"/>
                    </a:lnTo>
                    <a:lnTo>
                      <a:pt x="48" y="210"/>
                    </a:lnTo>
                    <a:lnTo>
                      <a:pt x="59" y="163"/>
                    </a:lnTo>
                    <a:lnTo>
                      <a:pt x="82" y="117"/>
                    </a:lnTo>
                    <a:lnTo>
                      <a:pt x="106" y="81"/>
                    </a:lnTo>
                    <a:lnTo>
                      <a:pt x="130" y="46"/>
                    </a:lnTo>
                    <a:lnTo>
                      <a:pt x="165" y="22"/>
                    </a:lnTo>
                    <a:lnTo>
                      <a:pt x="165" y="11"/>
                    </a:lnTo>
                    <a:lnTo>
                      <a:pt x="165" y="22"/>
                    </a:lnTo>
                    <a:lnTo>
                      <a:pt x="165" y="11"/>
                    </a:lnTo>
                    <a:lnTo>
                      <a:pt x="165" y="0"/>
                    </a:lnTo>
                    <a:lnTo>
                      <a:pt x="152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4" name="Freeform 15"/>
              <p:cNvSpPr>
                <a:spLocks/>
              </p:cNvSpPr>
              <p:nvPr/>
            </p:nvSpPr>
            <p:spPr bwMode="auto">
              <a:xfrm>
                <a:off x="742" y="3760"/>
                <a:ext cx="124" cy="88"/>
              </a:xfrm>
              <a:custGeom>
                <a:avLst/>
                <a:gdLst>
                  <a:gd name="T0" fmla="*/ 1 w 246"/>
                  <a:gd name="T1" fmla="*/ 0 h 175"/>
                  <a:gd name="T2" fmla="*/ 1 w 246"/>
                  <a:gd name="T3" fmla="*/ 0 h 175"/>
                  <a:gd name="T4" fmla="*/ 1 w 246"/>
                  <a:gd name="T5" fmla="*/ 1 h 175"/>
                  <a:gd name="T6" fmla="*/ 1 w 246"/>
                  <a:gd name="T7" fmla="*/ 1 h 175"/>
                  <a:gd name="T8" fmla="*/ 1 w 246"/>
                  <a:gd name="T9" fmla="*/ 1 h 175"/>
                  <a:gd name="T10" fmla="*/ 1 w 246"/>
                  <a:gd name="T11" fmla="*/ 1 h 175"/>
                  <a:gd name="T12" fmla="*/ 1 w 246"/>
                  <a:gd name="T13" fmla="*/ 1 h 175"/>
                  <a:gd name="T14" fmla="*/ 1 w 246"/>
                  <a:gd name="T15" fmla="*/ 1 h 175"/>
                  <a:gd name="T16" fmla="*/ 1 w 246"/>
                  <a:gd name="T17" fmla="*/ 1 h 175"/>
                  <a:gd name="T18" fmla="*/ 0 w 246"/>
                  <a:gd name="T19" fmla="*/ 1 h 175"/>
                  <a:gd name="T20" fmla="*/ 1 w 246"/>
                  <a:gd name="T21" fmla="*/ 1 h 175"/>
                  <a:gd name="T22" fmla="*/ 1 w 246"/>
                  <a:gd name="T23" fmla="*/ 1 h 175"/>
                  <a:gd name="T24" fmla="*/ 1 w 246"/>
                  <a:gd name="T25" fmla="*/ 1 h 175"/>
                  <a:gd name="T26" fmla="*/ 1 w 246"/>
                  <a:gd name="T27" fmla="*/ 1 h 175"/>
                  <a:gd name="T28" fmla="*/ 1 w 246"/>
                  <a:gd name="T29" fmla="*/ 1 h 175"/>
                  <a:gd name="T30" fmla="*/ 1 w 246"/>
                  <a:gd name="T31" fmla="*/ 1 h 175"/>
                  <a:gd name="T32" fmla="*/ 1 w 246"/>
                  <a:gd name="T33" fmla="*/ 1 h 175"/>
                  <a:gd name="T34" fmla="*/ 1 w 246"/>
                  <a:gd name="T35" fmla="*/ 1 h 175"/>
                  <a:gd name="T36" fmla="*/ 1 w 246"/>
                  <a:gd name="T37" fmla="*/ 1 h 175"/>
                  <a:gd name="T38" fmla="*/ 1 w 246"/>
                  <a:gd name="T39" fmla="*/ 1 h 175"/>
                  <a:gd name="T40" fmla="*/ 1 w 246"/>
                  <a:gd name="T41" fmla="*/ 1 h 175"/>
                  <a:gd name="T42" fmla="*/ 1 w 246"/>
                  <a:gd name="T43" fmla="*/ 1 h 175"/>
                  <a:gd name="T44" fmla="*/ 1 w 246"/>
                  <a:gd name="T45" fmla="*/ 0 h 175"/>
                  <a:gd name="T46" fmla="*/ 1 w 246"/>
                  <a:gd name="T47" fmla="*/ 0 h 175"/>
                  <a:gd name="T48" fmla="*/ 1 w 246"/>
                  <a:gd name="T49" fmla="*/ 0 h 175"/>
                  <a:gd name="T50" fmla="*/ 1 w 246"/>
                  <a:gd name="T51" fmla="*/ 0 h 1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6"/>
                  <a:gd name="T79" fmla="*/ 0 h 175"/>
                  <a:gd name="T80" fmla="*/ 246 w 246"/>
                  <a:gd name="T81" fmla="*/ 175 h 1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6" h="175">
                    <a:moveTo>
                      <a:pt x="223" y="0"/>
                    </a:moveTo>
                    <a:lnTo>
                      <a:pt x="234" y="0"/>
                    </a:lnTo>
                    <a:lnTo>
                      <a:pt x="199" y="11"/>
                    </a:lnTo>
                    <a:lnTo>
                      <a:pt x="164" y="34"/>
                    </a:lnTo>
                    <a:lnTo>
                      <a:pt x="129" y="58"/>
                    </a:lnTo>
                    <a:lnTo>
                      <a:pt x="106" y="82"/>
                    </a:lnTo>
                    <a:lnTo>
                      <a:pt x="71" y="93"/>
                    </a:lnTo>
                    <a:lnTo>
                      <a:pt x="47" y="117"/>
                    </a:lnTo>
                    <a:lnTo>
                      <a:pt x="24" y="140"/>
                    </a:lnTo>
                    <a:lnTo>
                      <a:pt x="0" y="164"/>
                    </a:lnTo>
                    <a:lnTo>
                      <a:pt x="24" y="175"/>
                    </a:lnTo>
                    <a:lnTo>
                      <a:pt x="47" y="164"/>
                    </a:lnTo>
                    <a:lnTo>
                      <a:pt x="71" y="140"/>
                    </a:lnTo>
                    <a:lnTo>
                      <a:pt x="93" y="117"/>
                    </a:lnTo>
                    <a:lnTo>
                      <a:pt x="117" y="93"/>
                    </a:lnTo>
                    <a:lnTo>
                      <a:pt x="152" y="69"/>
                    </a:lnTo>
                    <a:lnTo>
                      <a:pt x="175" y="58"/>
                    </a:lnTo>
                    <a:lnTo>
                      <a:pt x="211" y="34"/>
                    </a:lnTo>
                    <a:lnTo>
                      <a:pt x="234" y="23"/>
                    </a:lnTo>
                    <a:lnTo>
                      <a:pt x="246" y="11"/>
                    </a:lnTo>
                    <a:lnTo>
                      <a:pt x="234" y="23"/>
                    </a:lnTo>
                    <a:lnTo>
                      <a:pt x="246" y="11"/>
                    </a:lnTo>
                    <a:lnTo>
                      <a:pt x="246" y="0"/>
                    </a:lnTo>
                    <a:lnTo>
                      <a:pt x="234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5" name="Freeform 16"/>
              <p:cNvSpPr>
                <a:spLocks/>
              </p:cNvSpPr>
              <p:nvPr/>
            </p:nvSpPr>
            <p:spPr bwMode="auto">
              <a:xfrm>
                <a:off x="854" y="3678"/>
                <a:ext cx="228" cy="88"/>
              </a:xfrm>
              <a:custGeom>
                <a:avLst/>
                <a:gdLst>
                  <a:gd name="T0" fmla="*/ 1 w 456"/>
                  <a:gd name="T1" fmla="*/ 0 h 176"/>
                  <a:gd name="T2" fmla="*/ 1 w 456"/>
                  <a:gd name="T3" fmla="*/ 0 h 176"/>
                  <a:gd name="T4" fmla="*/ 1 w 456"/>
                  <a:gd name="T5" fmla="*/ 1 h 176"/>
                  <a:gd name="T6" fmla="*/ 1 w 456"/>
                  <a:gd name="T7" fmla="*/ 1 h 176"/>
                  <a:gd name="T8" fmla="*/ 1 w 456"/>
                  <a:gd name="T9" fmla="*/ 1 h 176"/>
                  <a:gd name="T10" fmla="*/ 1 w 456"/>
                  <a:gd name="T11" fmla="*/ 1 h 176"/>
                  <a:gd name="T12" fmla="*/ 1 w 456"/>
                  <a:gd name="T13" fmla="*/ 1 h 176"/>
                  <a:gd name="T14" fmla="*/ 1 w 456"/>
                  <a:gd name="T15" fmla="*/ 1 h 176"/>
                  <a:gd name="T16" fmla="*/ 1 w 456"/>
                  <a:gd name="T17" fmla="*/ 1 h 176"/>
                  <a:gd name="T18" fmla="*/ 1 w 456"/>
                  <a:gd name="T19" fmla="*/ 1 h 176"/>
                  <a:gd name="T20" fmla="*/ 1 w 456"/>
                  <a:gd name="T21" fmla="*/ 1 h 176"/>
                  <a:gd name="T22" fmla="*/ 1 w 456"/>
                  <a:gd name="T23" fmla="*/ 1 h 176"/>
                  <a:gd name="T24" fmla="*/ 1 w 456"/>
                  <a:gd name="T25" fmla="*/ 1 h 176"/>
                  <a:gd name="T26" fmla="*/ 1 w 456"/>
                  <a:gd name="T27" fmla="*/ 1 h 176"/>
                  <a:gd name="T28" fmla="*/ 1 w 456"/>
                  <a:gd name="T29" fmla="*/ 1 h 176"/>
                  <a:gd name="T30" fmla="*/ 1 w 456"/>
                  <a:gd name="T31" fmla="*/ 1 h 176"/>
                  <a:gd name="T32" fmla="*/ 1 w 456"/>
                  <a:gd name="T33" fmla="*/ 1 h 176"/>
                  <a:gd name="T34" fmla="*/ 0 w 456"/>
                  <a:gd name="T35" fmla="*/ 1 h 176"/>
                  <a:gd name="T36" fmla="*/ 1 w 456"/>
                  <a:gd name="T37" fmla="*/ 1 h 176"/>
                  <a:gd name="T38" fmla="*/ 1 w 456"/>
                  <a:gd name="T39" fmla="*/ 1 h 176"/>
                  <a:gd name="T40" fmla="*/ 1 w 456"/>
                  <a:gd name="T41" fmla="*/ 1 h 176"/>
                  <a:gd name="T42" fmla="*/ 1 w 456"/>
                  <a:gd name="T43" fmla="*/ 1 h 176"/>
                  <a:gd name="T44" fmla="*/ 1 w 456"/>
                  <a:gd name="T45" fmla="*/ 1 h 176"/>
                  <a:gd name="T46" fmla="*/ 1 w 456"/>
                  <a:gd name="T47" fmla="*/ 1 h 176"/>
                  <a:gd name="T48" fmla="*/ 1 w 456"/>
                  <a:gd name="T49" fmla="*/ 1 h 176"/>
                  <a:gd name="T50" fmla="*/ 1 w 456"/>
                  <a:gd name="T51" fmla="*/ 1 h 176"/>
                  <a:gd name="T52" fmla="*/ 1 w 456"/>
                  <a:gd name="T53" fmla="*/ 1 h 176"/>
                  <a:gd name="T54" fmla="*/ 1 w 456"/>
                  <a:gd name="T55" fmla="*/ 1 h 176"/>
                  <a:gd name="T56" fmla="*/ 1 w 456"/>
                  <a:gd name="T57" fmla="*/ 1 h 176"/>
                  <a:gd name="T58" fmla="*/ 1 w 456"/>
                  <a:gd name="T59" fmla="*/ 1 h 176"/>
                  <a:gd name="T60" fmla="*/ 1 w 456"/>
                  <a:gd name="T61" fmla="*/ 1 h 176"/>
                  <a:gd name="T62" fmla="*/ 1 w 456"/>
                  <a:gd name="T63" fmla="*/ 1 h 176"/>
                  <a:gd name="T64" fmla="*/ 1 w 456"/>
                  <a:gd name="T65" fmla="*/ 1 h 176"/>
                  <a:gd name="T66" fmla="*/ 1 w 456"/>
                  <a:gd name="T67" fmla="*/ 1 h 176"/>
                  <a:gd name="T68" fmla="*/ 1 w 456"/>
                  <a:gd name="T69" fmla="*/ 1 h 176"/>
                  <a:gd name="T70" fmla="*/ 1 w 456"/>
                  <a:gd name="T71" fmla="*/ 1 h 176"/>
                  <a:gd name="T72" fmla="*/ 1 w 456"/>
                  <a:gd name="T73" fmla="*/ 1 h 176"/>
                  <a:gd name="T74" fmla="*/ 1 w 456"/>
                  <a:gd name="T75" fmla="*/ 1 h 176"/>
                  <a:gd name="T76" fmla="*/ 1 w 456"/>
                  <a:gd name="T77" fmla="*/ 1 h 176"/>
                  <a:gd name="T78" fmla="*/ 1 w 456"/>
                  <a:gd name="T79" fmla="*/ 0 h 176"/>
                  <a:gd name="T80" fmla="*/ 1 w 456"/>
                  <a:gd name="T81" fmla="*/ 0 h 176"/>
                  <a:gd name="T82" fmla="*/ 1 w 456"/>
                  <a:gd name="T83" fmla="*/ 0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6"/>
                  <a:gd name="T127" fmla="*/ 0 h 176"/>
                  <a:gd name="T128" fmla="*/ 456 w 456"/>
                  <a:gd name="T129" fmla="*/ 176 h 17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6" h="176">
                    <a:moveTo>
                      <a:pt x="445" y="0"/>
                    </a:moveTo>
                    <a:lnTo>
                      <a:pt x="433" y="0"/>
                    </a:lnTo>
                    <a:lnTo>
                      <a:pt x="398" y="12"/>
                    </a:lnTo>
                    <a:lnTo>
                      <a:pt x="363" y="12"/>
                    </a:lnTo>
                    <a:lnTo>
                      <a:pt x="339" y="24"/>
                    </a:lnTo>
                    <a:lnTo>
                      <a:pt x="304" y="35"/>
                    </a:lnTo>
                    <a:lnTo>
                      <a:pt x="281" y="35"/>
                    </a:lnTo>
                    <a:lnTo>
                      <a:pt x="257" y="48"/>
                    </a:lnTo>
                    <a:lnTo>
                      <a:pt x="222" y="59"/>
                    </a:lnTo>
                    <a:lnTo>
                      <a:pt x="199" y="59"/>
                    </a:lnTo>
                    <a:lnTo>
                      <a:pt x="175" y="70"/>
                    </a:lnTo>
                    <a:lnTo>
                      <a:pt x="151" y="82"/>
                    </a:lnTo>
                    <a:lnTo>
                      <a:pt x="129" y="94"/>
                    </a:lnTo>
                    <a:lnTo>
                      <a:pt x="105" y="106"/>
                    </a:lnTo>
                    <a:lnTo>
                      <a:pt x="82" y="117"/>
                    </a:lnTo>
                    <a:lnTo>
                      <a:pt x="58" y="129"/>
                    </a:lnTo>
                    <a:lnTo>
                      <a:pt x="35" y="141"/>
                    </a:lnTo>
                    <a:lnTo>
                      <a:pt x="0" y="165"/>
                    </a:lnTo>
                    <a:lnTo>
                      <a:pt x="23" y="176"/>
                    </a:lnTo>
                    <a:lnTo>
                      <a:pt x="47" y="165"/>
                    </a:lnTo>
                    <a:lnTo>
                      <a:pt x="69" y="152"/>
                    </a:lnTo>
                    <a:lnTo>
                      <a:pt x="93" y="141"/>
                    </a:lnTo>
                    <a:lnTo>
                      <a:pt x="117" y="129"/>
                    </a:lnTo>
                    <a:lnTo>
                      <a:pt x="140" y="117"/>
                    </a:lnTo>
                    <a:lnTo>
                      <a:pt x="164" y="106"/>
                    </a:lnTo>
                    <a:lnTo>
                      <a:pt x="187" y="94"/>
                    </a:lnTo>
                    <a:lnTo>
                      <a:pt x="210" y="82"/>
                    </a:lnTo>
                    <a:lnTo>
                      <a:pt x="234" y="82"/>
                    </a:lnTo>
                    <a:lnTo>
                      <a:pt x="257" y="70"/>
                    </a:lnTo>
                    <a:lnTo>
                      <a:pt x="281" y="59"/>
                    </a:lnTo>
                    <a:lnTo>
                      <a:pt x="316" y="59"/>
                    </a:lnTo>
                    <a:lnTo>
                      <a:pt x="339" y="48"/>
                    </a:lnTo>
                    <a:lnTo>
                      <a:pt x="374" y="48"/>
                    </a:lnTo>
                    <a:lnTo>
                      <a:pt x="410" y="35"/>
                    </a:lnTo>
                    <a:lnTo>
                      <a:pt x="445" y="24"/>
                    </a:lnTo>
                    <a:lnTo>
                      <a:pt x="433" y="24"/>
                    </a:lnTo>
                    <a:lnTo>
                      <a:pt x="445" y="24"/>
                    </a:lnTo>
                    <a:lnTo>
                      <a:pt x="456" y="12"/>
                    </a:lnTo>
                    <a:lnTo>
                      <a:pt x="445" y="0"/>
                    </a:lnTo>
                    <a:lnTo>
                      <a:pt x="433" y="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6" name="Freeform 17"/>
              <p:cNvSpPr>
                <a:spLocks/>
              </p:cNvSpPr>
              <p:nvPr/>
            </p:nvSpPr>
            <p:spPr bwMode="auto">
              <a:xfrm>
                <a:off x="1070" y="3678"/>
                <a:ext cx="797" cy="123"/>
              </a:xfrm>
              <a:custGeom>
                <a:avLst/>
                <a:gdLst>
                  <a:gd name="T0" fmla="*/ 1 w 1594"/>
                  <a:gd name="T1" fmla="*/ 0 h 247"/>
                  <a:gd name="T2" fmla="*/ 1 w 1594"/>
                  <a:gd name="T3" fmla="*/ 0 h 247"/>
                  <a:gd name="T4" fmla="*/ 1 w 1594"/>
                  <a:gd name="T5" fmla="*/ 0 h 247"/>
                  <a:gd name="T6" fmla="*/ 1 w 1594"/>
                  <a:gd name="T7" fmla="*/ 0 h 247"/>
                  <a:gd name="T8" fmla="*/ 1 w 1594"/>
                  <a:gd name="T9" fmla="*/ 0 h 247"/>
                  <a:gd name="T10" fmla="*/ 1 w 1594"/>
                  <a:gd name="T11" fmla="*/ 0 h 247"/>
                  <a:gd name="T12" fmla="*/ 1 w 1594"/>
                  <a:gd name="T13" fmla="*/ 0 h 247"/>
                  <a:gd name="T14" fmla="*/ 1 w 1594"/>
                  <a:gd name="T15" fmla="*/ 0 h 247"/>
                  <a:gd name="T16" fmla="*/ 1 w 1594"/>
                  <a:gd name="T17" fmla="*/ 0 h 247"/>
                  <a:gd name="T18" fmla="*/ 1 w 1594"/>
                  <a:gd name="T19" fmla="*/ 0 h 247"/>
                  <a:gd name="T20" fmla="*/ 1 w 1594"/>
                  <a:gd name="T21" fmla="*/ 0 h 247"/>
                  <a:gd name="T22" fmla="*/ 1 w 1594"/>
                  <a:gd name="T23" fmla="*/ 0 h 247"/>
                  <a:gd name="T24" fmla="*/ 1 w 1594"/>
                  <a:gd name="T25" fmla="*/ 0 h 247"/>
                  <a:gd name="T26" fmla="*/ 1 w 1594"/>
                  <a:gd name="T27" fmla="*/ 0 h 247"/>
                  <a:gd name="T28" fmla="*/ 1 w 1594"/>
                  <a:gd name="T29" fmla="*/ 0 h 247"/>
                  <a:gd name="T30" fmla="*/ 1 w 1594"/>
                  <a:gd name="T31" fmla="*/ 0 h 247"/>
                  <a:gd name="T32" fmla="*/ 1 w 1594"/>
                  <a:gd name="T33" fmla="*/ 0 h 247"/>
                  <a:gd name="T34" fmla="*/ 1 w 1594"/>
                  <a:gd name="T35" fmla="*/ 0 h 247"/>
                  <a:gd name="T36" fmla="*/ 1 w 1594"/>
                  <a:gd name="T37" fmla="*/ 0 h 247"/>
                  <a:gd name="T38" fmla="*/ 1 w 1594"/>
                  <a:gd name="T39" fmla="*/ 0 h 247"/>
                  <a:gd name="T40" fmla="*/ 1 w 1594"/>
                  <a:gd name="T41" fmla="*/ 0 h 247"/>
                  <a:gd name="T42" fmla="*/ 1 w 1594"/>
                  <a:gd name="T43" fmla="*/ 0 h 247"/>
                  <a:gd name="T44" fmla="*/ 1 w 1594"/>
                  <a:gd name="T45" fmla="*/ 0 h 247"/>
                  <a:gd name="T46" fmla="*/ 1 w 1594"/>
                  <a:gd name="T47" fmla="*/ 0 h 247"/>
                  <a:gd name="T48" fmla="*/ 1 w 1594"/>
                  <a:gd name="T49" fmla="*/ 0 h 247"/>
                  <a:gd name="T50" fmla="*/ 1 w 1594"/>
                  <a:gd name="T51" fmla="*/ 0 h 247"/>
                  <a:gd name="T52" fmla="*/ 1 w 1594"/>
                  <a:gd name="T53" fmla="*/ 0 h 247"/>
                  <a:gd name="T54" fmla="*/ 1 w 1594"/>
                  <a:gd name="T55" fmla="*/ 0 h 247"/>
                  <a:gd name="T56" fmla="*/ 1 w 1594"/>
                  <a:gd name="T57" fmla="*/ 0 h 247"/>
                  <a:gd name="T58" fmla="*/ 1 w 1594"/>
                  <a:gd name="T59" fmla="*/ 0 h 247"/>
                  <a:gd name="T60" fmla="*/ 1 w 1594"/>
                  <a:gd name="T61" fmla="*/ 0 h 247"/>
                  <a:gd name="T62" fmla="*/ 1 w 1594"/>
                  <a:gd name="T63" fmla="*/ 0 h 247"/>
                  <a:gd name="T64" fmla="*/ 1 w 1594"/>
                  <a:gd name="T65" fmla="*/ 0 h 247"/>
                  <a:gd name="T66" fmla="*/ 1 w 1594"/>
                  <a:gd name="T67" fmla="*/ 0 h 247"/>
                  <a:gd name="T68" fmla="*/ 1 w 1594"/>
                  <a:gd name="T69" fmla="*/ 0 h 247"/>
                  <a:gd name="T70" fmla="*/ 1 w 1594"/>
                  <a:gd name="T71" fmla="*/ 0 h 247"/>
                  <a:gd name="T72" fmla="*/ 1 w 1594"/>
                  <a:gd name="T73" fmla="*/ 0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94"/>
                  <a:gd name="T112" fmla="*/ 0 h 247"/>
                  <a:gd name="T113" fmla="*/ 1594 w 1594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94" h="247">
                    <a:moveTo>
                      <a:pt x="1582" y="35"/>
                    </a:moveTo>
                    <a:lnTo>
                      <a:pt x="1570" y="35"/>
                    </a:lnTo>
                    <a:lnTo>
                      <a:pt x="1524" y="59"/>
                    </a:lnTo>
                    <a:lnTo>
                      <a:pt x="1464" y="82"/>
                    </a:lnTo>
                    <a:lnTo>
                      <a:pt x="1406" y="94"/>
                    </a:lnTo>
                    <a:lnTo>
                      <a:pt x="1360" y="117"/>
                    </a:lnTo>
                    <a:lnTo>
                      <a:pt x="1301" y="129"/>
                    </a:lnTo>
                    <a:lnTo>
                      <a:pt x="1254" y="152"/>
                    </a:lnTo>
                    <a:lnTo>
                      <a:pt x="1195" y="165"/>
                    </a:lnTo>
                    <a:lnTo>
                      <a:pt x="1148" y="176"/>
                    </a:lnTo>
                    <a:lnTo>
                      <a:pt x="1090" y="188"/>
                    </a:lnTo>
                    <a:lnTo>
                      <a:pt x="1042" y="199"/>
                    </a:lnTo>
                    <a:lnTo>
                      <a:pt x="984" y="199"/>
                    </a:lnTo>
                    <a:lnTo>
                      <a:pt x="938" y="211"/>
                    </a:lnTo>
                    <a:lnTo>
                      <a:pt x="879" y="211"/>
                    </a:lnTo>
                    <a:lnTo>
                      <a:pt x="832" y="223"/>
                    </a:lnTo>
                    <a:lnTo>
                      <a:pt x="785" y="223"/>
                    </a:lnTo>
                    <a:lnTo>
                      <a:pt x="726" y="223"/>
                    </a:lnTo>
                    <a:lnTo>
                      <a:pt x="680" y="223"/>
                    </a:lnTo>
                    <a:lnTo>
                      <a:pt x="633" y="211"/>
                    </a:lnTo>
                    <a:lnTo>
                      <a:pt x="586" y="211"/>
                    </a:lnTo>
                    <a:lnTo>
                      <a:pt x="540" y="199"/>
                    </a:lnTo>
                    <a:lnTo>
                      <a:pt x="480" y="199"/>
                    </a:lnTo>
                    <a:lnTo>
                      <a:pt x="445" y="188"/>
                    </a:lnTo>
                    <a:lnTo>
                      <a:pt x="399" y="176"/>
                    </a:lnTo>
                    <a:lnTo>
                      <a:pt x="352" y="165"/>
                    </a:lnTo>
                    <a:lnTo>
                      <a:pt x="305" y="152"/>
                    </a:lnTo>
                    <a:lnTo>
                      <a:pt x="258" y="129"/>
                    </a:lnTo>
                    <a:lnTo>
                      <a:pt x="211" y="117"/>
                    </a:lnTo>
                    <a:lnTo>
                      <a:pt x="176" y="94"/>
                    </a:lnTo>
                    <a:lnTo>
                      <a:pt x="129" y="70"/>
                    </a:lnTo>
                    <a:lnTo>
                      <a:pt x="94" y="48"/>
                    </a:lnTo>
                    <a:lnTo>
                      <a:pt x="58" y="24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6" y="48"/>
                    </a:lnTo>
                    <a:lnTo>
                      <a:pt x="82" y="70"/>
                    </a:lnTo>
                    <a:lnTo>
                      <a:pt x="118" y="94"/>
                    </a:lnTo>
                    <a:lnTo>
                      <a:pt x="164" y="117"/>
                    </a:lnTo>
                    <a:lnTo>
                      <a:pt x="211" y="141"/>
                    </a:lnTo>
                    <a:lnTo>
                      <a:pt x="246" y="152"/>
                    </a:lnTo>
                    <a:lnTo>
                      <a:pt x="293" y="165"/>
                    </a:lnTo>
                    <a:lnTo>
                      <a:pt x="339" y="188"/>
                    </a:lnTo>
                    <a:lnTo>
                      <a:pt x="387" y="199"/>
                    </a:lnTo>
                    <a:lnTo>
                      <a:pt x="434" y="211"/>
                    </a:lnTo>
                    <a:lnTo>
                      <a:pt x="480" y="223"/>
                    </a:lnTo>
                    <a:lnTo>
                      <a:pt x="527" y="223"/>
                    </a:lnTo>
                    <a:lnTo>
                      <a:pt x="574" y="234"/>
                    </a:lnTo>
                    <a:lnTo>
                      <a:pt x="633" y="234"/>
                    </a:lnTo>
                    <a:lnTo>
                      <a:pt x="680" y="247"/>
                    </a:lnTo>
                    <a:lnTo>
                      <a:pt x="726" y="247"/>
                    </a:lnTo>
                    <a:lnTo>
                      <a:pt x="785" y="247"/>
                    </a:lnTo>
                    <a:lnTo>
                      <a:pt x="832" y="247"/>
                    </a:lnTo>
                    <a:lnTo>
                      <a:pt x="879" y="234"/>
                    </a:lnTo>
                    <a:lnTo>
                      <a:pt x="938" y="234"/>
                    </a:lnTo>
                    <a:lnTo>
                      <a:pt x="984" y="234"/>
                    </a:lnTo>
                    <a:lnTo>
                      <a:pt x="1042" y="223"/>
                    </a:lnTo>
                    <a:lnTo>
                      <a:pt x="1090" y="211"/>
                    </a:lnTo>
                    <a:lnTo>
                      <a:pt x="1148" y="199"/>
                    </a:lnTo>
                    <a:lnTo>
                      <a:pt x="1207" y="188"/>
                    </a:lnTo>
                    <a:lnTo>
                      <a:pt x="1254" y="176"/>
                    </a:lnTo>
                    <a:lnTo>
                      <a:pt x="1312" y="152"/>
                    </a:lnTo>
                    <a:lnTo>
                      <a:pt x="1360" y="141"/>
                    </a:lnTo>
                    <a:lnTo>
                      <a:pt x="1418" y="117"/>
                    </a:lnTo>
                    <a:lnTo>
                      <a:pt x="1477" y="106"/>
                    </a:lnTo>
                    <a:lnTo>
                      <a:pt x="1524" y="82"/>
                    </a:lnTo>
                    <a:lnTo>
                      <a:pt x="1582" y="59"/>
                    </a:lnTo>
                    <a:lnTo>
                      <a:pt x="1570" y="59"/>
                    </a:lnTo>
                    <a:lnTo>
                      <a:pt x="1582" y="59"/>
                    </a:lnTo>
                    <a:lnTo>
                      <a:pt x="1594" y="48"/>
                    </a:lnTo>
                    <a:lnTo>
                      <a:pt x="1594" y="35"/>
                    </a:lnTo>
                    <a:lnTo>
                      <a:pt x="1582" y="35"/>
                    </a:lnTo>
                    <a:lnTo>
                      <a:pt x="1570" y="35"/>
                    </a:lnTo>
                    <a:lnTo>
                      <a:pt x="1582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7" name="Freeform 18"/>
              <p:cNvSpPr>
                <a:spLocks/>
              </p:cNvSpPr>
              <p:nvPr/>
            </p:nvSpPr>
            <p:spPr bwMode="auto">
              <a:xfrm>
                <a:off x="1855" y="3696"/>
                <a:ext cx="270" cy="164"/>
              </a:xfrm>
              <a:custGeom>
                <a:avLst/>
                <a:gdLst>
                  <a:gd name="T0" fmla="*/ 1 w 539"/>
                  <a:gd name="T1" fmla="*/ 0 h 329"/>
                  <a:gd name="T2" fmla="*/ 1 w 539"/>
                  <a:gd name="T3" fmla="*/ 0 h 329"/>
                  <a:gd name="T4" fmla="*/ 1 w 539"/>
                  <a:gd name="T5" fmla="*/ 0 h 329"/>
                  <a:gd name="T6" fmla="*/ 1 w 539"/>
                  <a:gd name="T7" fmla="*/ 0 h 329"/>
                  <a:gd name="T8" fmla="*/ 1 w 539"/>
                  <a:gd name="T9" fmla="*/ 0 h 329"/>
                  <a:gd name="T10" fmla="*/ 1 w 539"/>
                  <a:gd name="T11" fmla="*/ 0 h 329"/>
                  <a:gd name="T12" fmla="*/ 1 w 539"/>
                  <a:gd name="T13" fmla="*/ 0 h 329"/>
                  <a:gd name="T14" fmla="*/ 1 w 539"/>
                  <a:gd name="T15" fmla="*/ 0 h 329"/>
                  <a:gd name="T16" fmla="*/ 1 w 539"/>
                  <a:gd name="T17" fmla="*/ 0 h 329"/>
                  <a:gd name="T18" fmla="*/ 1 w 539"/>
                  <a:gd name="T19" fmla="*/ 0 h 329"/>
                  <a:gd name="T20" fmla="*/ 1 w 539"/>
                  <a:gd name="T21" fmla="*/ 0 h 329"/>
                  <a:gd name="T22" fmla="*/ 1 w 539"/>
                  <a:gd name="T23" fmla="*/ 0 h 329"/>
                  <a:gd name="T24" fmla="*/ 1 w 539"/>
                  <a:gd name="T25" fmla="*/ 0 h 329"/>
                  <a:gd name="T26" fmla="*/ 1 w 539"/>
                  <a:gd name="T27" fmla="*/ 0 h 329"/>
                  <a:gd name="T28" fmla="*/ 1 w 539"/>
                  <a:gd name="T29" fmla="*/ 0 h 329"/>
                  <a:gd name="T30" fmla="*/ 1 w 539"/>
                  <a:gd name="T31" fmla="*/ 0 h 329"/>
                  <a:gd name="T32" fmla="*/ 1 w 539"/>
                  <a:gd name="T33" fmla="*/ 0 h 329"/>
                  <a:gd name="T34" fmla="*/ 1 w 539"/>
                  <a:gd name="T35" fmla="*/ 0 h 329"/>
                  <a:gd name="T36" fmla="*/ 0 w 539"/>
                  <a:gd name="T37" fmla="*/ 0 h 329"/>
                  <a:gd name="T38" fmla="*/ 1 w 539"/>
                  <a:gd name="T39" fmla="*/ 0 h 329"/>
                  <a:gd name="T40" fmla="*/ 1 w 539"/>
                  <a:gd name="T41" fmla="*/ 0 h 329"/>
                  <a:gd name="T42" fmla="*/ 1 w 539"/>
                  <a:gd name="T43" fmla="*/ 0 h 329"/>
                  <a:gd name="T44" fmla="*/ 1 w 539"/>
                  <a:gd name="T45" fmla="*/ 0 h 329"/>
                  <a:gd name="T46" fmla="*/ 1 w 539"/>
                  <a:gd name="T47" fmla="*/ 0 h 329"/>
                  <a:gd name="T48" fmla="*/ 1 w 539"/>
                  <a:gd name="T49" fmla="*/ 0 h 329"/>
                  <a:gd name="T50" fmla="*/ 1 w 539"/>
                  <a:gd name="T51" fmla="*/ 0 h 329"/>
                  <a:gd name="T52" fmla="*/ 1 w 539"/>
                  <a:gd name="T53" fmla="*/ 0 h 329"/>
                  <a:gd name="T54" fmla="*/ 1 w 539"/>
                  <a:gd name="T55" fmla="*/ 0 h 329"/>
                  <a:gd name="T56" fmla="*/ 1 w 539"/>
                  <a:gd name="T57" fmla="*/ 0 h 329"/>
                  <a:gd name="T58" fmla="*/ 1 w 539"/>
                  <a:gd name="T59" fmla="*/ 0 h 329"/>
                  <a:gd name="T60" fmla="*/ 1 w 539"/>
                  <a:gd name="T61" fmla="*/ 0 h 329"/>
                  <a:gd name="T62" fmla="*/ 1 w 539"/>
                  <a:gd name="T63" fmla="*/ 0 h 329"/>
                  <a:gd name="T64" fmla="*/ 1 w 539"/>
                  <a:gd name="T65" fmla="*/ 0 h 329"/>
                  <a:gd name="T66" fmla="*/ 1 w 539"/>
                  <a:gd name="T67" fmla="*/ 0 h 329"/>
                  <a:gd name="T68" fmla="*/ 1 w 539"/>
                  <a:gd name="T69" fmla="*/ 0 h 329"/>
                  <a:gd name="T70" fmla="*/ 1 w 539"/>
                  <a:gd name="T71" fmla="*/ 0 h 329"/>
                  <a:gd name="T72" fmla="*/ 1 w 539"/>
                  <a:gd name="T73" fmla="*/ 0 h 329"/>
                  <a:gd name="T74" fmla="*/ 1 w 539"/>
                  <a:gd name="T75" fmla="*/ 0 h 329"/>
                  <a:gd name="T76" fmla="*/ 1 w 539"/>
                  <a:gd name="T77" fmla="*/ 0 h 329"/>
                  <a:gd name="T78" fmla="*/ 1 w 539"/>
                  <a:gd name="T79" fmla="*/ 0 h 329"/>
                  <a:gd name="T80" fmla="*/ 1 w 539"/>
                  <a:gd name="T81" fmla="*/ 0 h 329"/>
                  <a:gd name="T82" fmla="*/ 1 w 539"/>
                  <a:gd name="T83" fmla="*/ 0 h 3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9"/>
                  <a:gd name="T127" fmla="*/ 0 h 329"/>
                  <a:gd name="T128" fmla="*/ 539 w 539"/>
                  <a:gd name="T129" fmla="*/ 329 h 3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9" h="329">
                    <a:moveTo>
                      <a:pt x="539" y="316"/>
                    </a:moveTo>
                    <a:lnTo>
                      <a:pt x="539" y="316"/>
                    </a:lnTo>
                    <a:lnTo>
                      <a:pt x="516" y="294"/>
                    </a:lnTo>
                    <a:lnTo>
                      <a:pt x="504" y="281"/>
                    </a:lnTo>
                    <a:lnTo>
                      <a:pt x="480" y="258"/>
                    </a:lnTo>
                    <a:lnTo>
                      <a:pt x="457" y="234"/>
                    </a:lnTo>
                    <a:lnTo>
                      <a:pt x="422" y="223"/>
                    </a:lnTo>
                    <a:lnTo>
                      <a:pt x="398" y="199"/>
                    </a:lnTo>
                    <a:lnTo>
                      <a:pt x="363" y="176"/>
                    </a:lnTo>
                    <a:lnTo>
                      <a:pt x="328" y="153"/>
                    </a:lnTo>
                    <a:lnTo>
                      <a:pt x="293" y="130"/>
                    </a:lnTo>
                    <a:lnTo>
                      <a:pt x="257" y="106"/>
                    </a:lnTo>
                    <a:lnTo>
                      <a:pt x="223" y="82"/>
                    </a:lnTo>
                    <a:lnTo>
                      <a:pt x="175" y="59"/>
                    </a:lnTo>
                    <a:lnTo>
                      <a:pt x="141" y="35"/>
                    </a:lnTo>
                    <a:lnTo>
                      <a:pt x="94" y="24"/>
                    </a:lnTo>
                    <a:lnTo>
                      <a:pt x="58" y="13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47" y="35"/>
                    </a:lnTo>
                    <a:lnTo>
                      <a:pt x="94" y="47"/>
                    </a:lnTo>
                    <a:lnTo>
                      <a:pt x="129" y="59"/>
                    </a:lnTo>
                    <a:lnTo>
                      <a:pt x="164" y="82"/>
                    </a:lnTo>
                    <a:lnTo>
                      <a:pt x="211" y="106"/>
                    </a:lnTo>
                    <a:lnTo>
                      <a:pt x="246" y="117"/>
                    </a:lnTo>
                    <a:lnTo>
                      <a:pt x="281" y="141"/>
                    </a:lnTo>
                    <a:lnTo>
                      <a:pt x="316" y="164"/>
                    </a:lnTo>
                    <a:lnTo>
                      <a:pt x="352" y="188"/>
                    </a:lnTo>
                    <a:lnTo>
                      <a:pt x="376" y="212"/>
                    </a:lnTo>
                    <a:lnTo>
                      <a:pt x="410" y="234"/>
                    </a:lnTo>
                    <a:lnTo>
                      <a:pt x="434" y="258"/>
                    </a:lnTo>
                    <a:lnTo>
                      <a:pt x="457" y="281"/>
                    </a:lnTo>
                    <a:lnTo>
                      <a:pt x="480" y="305"/>
                    </a:lnTo>
                    <a:lnTo>
                      <a:pt x="504" y="316"/>
                    </a:lnTo>
                    <a:lnTo>
                      <a:pt x="527" y="329"/>
                    </a:lnTo>
                    <a:lnTo>
                      <a:pt x="539" y="329"/>
                    </a:lnTo>
                    <a:lnTo>
                      <a:pt x="539" y="31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8" name="Freeform 19"/>
              <p:cNvSpPr>
                <a:spLocks/>
              </p:cNvSpPr>
              <p:nvPr/>
            </p:nvSpPr>
            <p:spPr bwMode="auto">
              <a:xfrm>
                <a:off x="2119" y="3854"/>
                <a:ext cx="141" cy="193"/>
              </a:xfrm>
              <a:custGeom>
                <a:avLst/>
                <a:gdLst>
                  <a:gd name="T0" fmla="*/ 1 w 282"/>
                  <a:gd name="T1" fmla="*/ 0 h 387"/>
                  <a:gd name="T2" fmla="*/ 1 w 282"/>
                  <a:gd name="T3" fmla="*/ 0 h 387"/>
                  <a:gd name="T4" fmla="*/ 1 w 282"/>
                  <a:gd name="T5" fmla="*/ 0 h 387"/>
                  <a:gd name="T6" fmla="*/ 1 w 282"/>
                  <a:gd name="T7" fmla="*/ 0 h 387"/>
                  <a:gd name="T8" fmla="*/ 1 w 282"/>
                  <a:gd name="T9" fmla="*/ 0 h 387"/>
                  <a:gd name="T10" fmla="*/ 1 w 282"/>
                  <a:gd name="T11" fmla="*/ 0 h 387"/>
                  <a:gd name="T12" fmla="*/ 1 w 282"/>
                  <a:gd name="T13" fmla="*/ 0 h 387"/>
                  <a:gd name="T14" fmla="*/ 1 w 282"/>
                  <a:gd name="T15" fmla="*/ 0 h 387"/>
                  <a:gd name="T16" fmla="*/ 1 w 282"/>
                  <a:gd name="T17" fmla="*/ 0 h 387"/>
                  <a:gd name="T18" fmla="*/ 1 w 282"/>
                  <a:gd name="T19" fmla="*/ 0 h 387"/>
                  <a:gd name="T20" fmla="*/ 1 w 282"/>
                  <a:gd name="T21" fmla="*/ 0 h 387"/>
                  <a:gd name="T22" fmla="*/ 1 w 282"/>
                  <a:gd name="T23" fmla="*/ 0 h 387"/>
                  <a:gd name="T24" fmla="*/ 1 w 282"/>
                  <a:gd name="T25" fmla="*/ 0 h 387"/>
                  <a:gd name="T26" fmla="*/ 1 w 282"/>
                  <a:gd name="T27" fmla="*/ 0 h 387"/>
                  <a:gd name="T28" fmla="*/ 1 w 282"/>
                  <a:gd name="T29" fmla="*/ 0 h 387"/>
                  <a:gd name="T30" fmla="*/ 1 w 282"/>
                  <a:gd name="T31" fmla="*/ 0 h 387"/>
                  <a:gd name="T32" fmla="*/ 1 w 282"/>
                  <a:gd name="T33" fmla="*/ 0 h 387"/>
                  <a:gd name="T34" fmla="*/ 1 w 282"/>
                  <a:gd name="T35" fmla="*/ 0 h 387"/>
                  <a:gd name="T36" fmla="*/ 0 w 282"/>
                  <a:gd name="T37" fmla="*/ 0 h 387"/>
                  <a:gd name="T38" fmla="*/ 1 w 282"/>
                  <a:gd name="T39" fmla="*/ 0 h 387"/>
                  <a:gd name="T40" fmla="*/ 1 w 282"/>
                  <a:gd name="T41" fmla="*/ 0 h 387"/>
                  <a:gd name="T42" fmla="*/ 1 w 282"/>
                  <a:gd name="T43" fmla="*/ 0 h 387"/>
                  <a:gd name="T44" fmla="*/ 1 w 282"/>
                  <a:gd name="T45" fmla="*/ 0 h 387"/>
                  <a:gd name="T46" fmla="*/ 1 w 282"/>
                  <a:gd name="T47" fmla="*/ 0 h 387"/>
                  <a:gd name="T48" fmla="*/ 1 w 282"/>
                  <a:gd name="T49" fmla="*/ 0 h 387"/>
                  <a:gd name="T50" fmla="*/ 1 w 282"/>
                  <a:gd name="T51" fmla="*/ 0 h 387"/>
                  <a:gd name="T52" fmla="*/ 1 w 282"/>
                  <a:gd name="T53" fmla="*/ 0 h 387"/>
                  <a:gd name="T54" fmla="*/ 1 w 282"/>
                  <a:gd name="T55" fmla="*/ 0 h 387"/>
                  <a:gd name="T56" fmla="*/ 1 w 282"/>
                  <a:gd name="T57" fmla="*/ 0 h 387"/>
                  <a:gd name="T58" fmla="*/ 1 w 282"/>
                  <a:gd name="T59" fmla="*/ 0 h 387"/>
                  <a:gd name="T60" fmla="*/ 1 w 282"/>
                  <a:gd name="T61" fmla="*/ 0 h 387"/>
                  <a:gd name="T62" fmla="*/ 1 w 282"/>
                  <a:gd name="T63" fmla="*/ 0 h 387"/>
                  <a:gd name="T64" fmla="*/ 1 w 282"/>
                  <a:gd name="T65" fmla="*/ 0 h 387"/>
                  <a:gd name="T66" fmla="*/ 1 w 282"/>
                  <a:gd name="T67" fmla="*/ 0 h 387"/>
                  <a:gd name="T68" fmla="*/ 1 w 282"/>
                  <a:gd name="T69" fmla="*/ 0 h 387"/>
                  <a:gd name="T70" fmla="*/ 1 w 282"/>
                  <a:gd name="T71" fmla="*/ 0 h 387"/>
                  <a:gd name="T72" fmla="*/ 1 w 282"/>
                  <a:gd name="T73" fmla="*/ 0 h 387"/>
                  <a:gd name="T74" fmla="*/ 1 w 282"/>
                  <a:gd name="T75" fmla="*/ 0 h 387"/>
                  <a:gd name="T76" fmla="*/ 1 w 282"/>
                  <a:gd name="T77" fmla="*/ 0 h 387"/>
                  <a:gd name="T78" fmla="*/ 1 w 282"/>
                  <a:gd name="T79" fmla="*/ 0 h 387"/>
                  <a:gd name="T80" fmla="*/ 1 w 282"/>
                  <a:gd name="T81" fmla="*/ 0 h 387"/>
                  <a:gd name="T82" fmla="*/ 1 w 282"/>
                  <a:gd name="T83" fmla="*/ 0 h 3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2"/>
                  <a:gd name="T127" fmla="*/ 0 h 387"/>
                  <a:gd name="T128" fmla="*/ 282 w 282"/>
                  <a:gd name="T129" fmla="*/ 387 h 3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2" h="387">
                    <a:moveTo>
                      <a:pt x="282" y="376"/>
                    </a:moveTo>
                    <a:lnTo>
                      <a:pt x="282" y="364"/>
                    </a:lnTo>
                    <a:lnTo>
                      <a:pt x="282" y="352"/>
                    </a:lnTo>
                    <a:lnTo>
                      <a:pt x="270" y="329"/>
                    </a:lnTo>
                    <a:lnTo>
                      <a:pt x="270" y="317"/>
                    </a:lnTo>
                    <a:lnTo>
                      <a:pt x="258" y="294"/>
                    </a:lnTo>
                    <a:lnTo>
                      <a:pt x="247" y="270"/>
                    </a:lnTo>
                    <a:lnTo>
                      <a:pt x="223" y="247"/>
                    </a:lnTo>
                    <a:lnTo>
                      <a:pt x="211" y="223"/>
                    </a:lnTo>
                    <a:lnTo>
                      <a:pt x="188" y="188"/>
                    </a:lnTo>
                    <a:lnTo>
                      <a:pt x="165" y="164"/>
                    </a:lnTo>
                    <a:lnTo>
                      <a:pt x="152" y="141"/>
                    </a:lnTo>
                    <a:lnTo>
                      <a:pt x="130" y="106"/>
                    </a:lnTo>
                    <a:lnTo>
                      <a:pt x="106" y="82"/>
                    </a:lnTo>
                    <a:lnTo>
                      <a:pt x="83" y="59"/>
                    </a:lnTo>
                    <a:lnTo>
                      <a:pt x="59" y="36"/>
                    </a:lnTo>
                    <a:lnTo>
                      <a:pt x="35" y="13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24" y="36"/>
                    </a:lnTo>
                    <a:lnTo>
                      <a:pt x="35" y="59"/>
                    </a:lnTo>
                    <a:lnTo>
                      <a:pt x="59" y="82"/>
                    </a:lnTo>
                    <a:lnTo>
                      <a:pt x="83" y="106"/>
                    </a:lnTo>
                    <a:lnTo>
                      <a:pt x="106" y="130"/>
                    </a:lnTo>
                    <a:lnTo>
                      <a:pt x="130" y="153"/>
                    </a:lnTo>
                    <a:lnTo>
                      <a:pt x="152" y="177"/>
                    </a:lnTo>
                    <a:lnTo>
                      <a:pt x="165" y="199"/>
                    </a:lnTo>
                    <a:lnTo>
                      <a:pt x="188" y="235"/>
                    </a:lnTo>
                    <a:lnTo>
                      <a:pt x="200" y="259"/>
                    </a:lnTo>
                    <a:lnTo>
                      <a:pt x="223" y="281"/>
                    </a:lnTo>
                    <a:lnTo>
                      <a:pt x="234" y="305"/>
                    </a:lnTo>
                    <a:lnTo>
                      <a:pt x="247" y="329"/>
                    </a:lnTo>
                    <a:lnTo>
                      <a:pt x="258" y="340"/>
                    </a:lnTo>
                    <a:lnTo>
                      <a:pt x="258" y="364"/>
                    </a:lnTo>
                    <a:lnTo>
                      <a:pt x="258" y="376"/>
                    </a:lnTo>
                    <a:lnTo>
                      <a:pt x="270" y="364"/>
                    </a:lnTo>
                    <a:lnTo>
                      <a:pt x="258" y="376"/>
                    </a:lnTo>
                    <a:lnTo>
                      <a:pt x="270" y="376"/>
                    </a:lnTo>
                    <a:lnTo>
                      <a:pt x="270" y="387"/>
                    </a:lnTo>
                    <a:lnTo>
                      <a:pt x="282" y="376"/>
                    </a:lnTo>
                    <a:lnTo>
                      <a:pt x="282" y="364"/>
                    </a:lnTo>
                    <a:lnTo>
                      <a:pt x="282" y="37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9" name="Freeform 20"/>
              <p:cNvSpPr>
                <a:spLocks/>
              </p:cNvSpPr>
              <p:nvPr/>
            </p:nvSpPr>
            <p:spPr bwMode="auto">
              <a:xfrm>
                <a:off x="1451" y="3989"/>
                <a:ext cx="18" cy="5"/>
              </a:xfrm>
              <a:custGeom>
                <a:avLst/>
                <a:gdLst>
                  <a:gd name="T0" fmla="*/ 0 w 36"/>
                  <a:gd name="T1" fmla="*/ 0 h 11"/>
                  <a:gd name="T2" fmla="*/ 1 w 36"/>
                  <a:gd name="T3" fmla="*/ 0 h 11"/>
                  <a:gd name="T4" fmla="*/ 1 w 36"/>
                  <a:gd name="T5" fmla="*/ 0 h 11"/>
                  <a:gd name="T6" fmla="*/ 1 w 36"/>
                  <a:gd name="T7" fmla="*/ 0 h 11"/>
                  <a:gd name="T8" fmla="*/ 1 w 36"/>
                  <a:gd name="T9" fmla="*/ 0 h 11"/>
                  <a:gd name="T10" fmla="*/ 0 w 3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1"/>
                  <a:gd name="T20" fmla="*/ 36 w 3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1">
                    <a:moveTo>
                      <a:pt x="0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24" y="11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0" name="Freeform 21"/>
              <p:cNvSpPr>
                <a:spLocks/>
              </p:cNvSpPr>
              <p:nvPr/>
            </p:nvSpPr>
            <p:spPr bwMode="auto">
              <a:xfrm>
                <a:off x="1451" y="3824"/>
                <a:ext cx="18" cy="165"/>
              </a:xfrm>
              <a:custGeom>
                <a:avLst/>
                <a:gdLst>
                  <a:gd name="T0" fmla="*/ 1 w 36"/>
                  <a:gd name="T1" fmla="*/ 0 h 328"/>
                  <a:gd name="T2" fmla="*/ 1 w 36"/>
                  <a:gd name="T3" fmla="*/ 1 h 328"/>
                  <a:gd name="T4" fmla="*/ 1 w 36"/>
                  <a:gd name="T5" fmla="*/ 1 h 328"/>
                  <a:gd name="T6" fmla="*/ 1 w 36"/>
                  <a:gd name="T7" fmla="*/ 1 h 328"/>
                  <a:gd name="T8" fmla="*/ 0 w 36"/>
                  <a:gd name="T9" fmla="*/ 1 h 328"/>
                  <a:gd name="T10" fmla="*/ 1 w 36"/>
                  <a:gd name="T11" fmla="*/ 1 h 328"/>
                  <a:gd name="T12" fmla="*/ 1 w 36"/>
                  <a:gd name="T13" fmla="*/ 1 h 328"/>
                  <a:gd name="T14" fmla="*/ 1 w 36"/>
                  <a:gd name="T15" fmla="*/ 1 h 328"/>
                  <a:gd name="T16" fmla="*/ 1 w 36"/>
                  <a:gd name="T17" fmla="*/ 1 h 328"/>
                  <a:gd name="T18" fmla="*/ 1 w 36"/>
                  <a:gd name="T19" fmla="*/ 0 h 328"/>
                  <a:gd name="T20" fmla="*/ 1 w 36"/>
                  <a:gd name="T21" fmla="*/ 0 h 3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328"/>
                  <a:gd name="T35" fmla="*/ 36 w 36"/>
                  <a:gd name="T36" fmla="*/ 328 h 3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328">
                    <a:moveTo>
                      <a:pt x="13" y="0"/>
                    </a:moveTo>
                    <a:lnTo>
                      <a:pt x="13" y="82"/>
                    </a:lnTo>
                    <a:lnTo>
                      <a:pt x="13" y="153"/>
                    </a:lnTo>
                    <a:lnTo>
                      <a:pt x="13" y="235"/>
                    </a:lnTo>
                    <a:lnTo>
                      <a:pt x="0" y="328"/>
                    </a:lnTo>
                    <a:lnTo>
                      <a:pt x="36" y="328"/>
                    </a:lnTo>
                    <a:lnTo>
                      <a:pt x="36" y="235"/>
                    </a:lnTo>
                    <a:lnTo>
                      <a:pt x="36" y="153"/>
                    </a:lnTo>
                    <a:lnTo>
                      <a:pt x="36" y="82"/>
                    </a:lnTo>
                    <a:lnTo>
                      <a:pt x="3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1" name="Freeform 22"/>
              <p:cNvSpPr>
                <a:spLocks/>
              </p:cNvSpPr>
              <p:nvPr/>
            </p:nvSpPr>
            <p:spPr bwMode="auto">
              <a:xfrm>
                <a:off x="1451" y="3983"/>
                <a:ext cx="18" cy="6"/>
              </a:xfrm>
              <a:custGeom>
                <a:avLst/>
                <a:gdLst>
                  <a:gd name="T0" fmla="*/ 1 w 36"/>
                  <a:gd name="T1" fmla="*/ 1 h 11"/>
                  <a:gd name="T2" fmla="*/ 1 w 36"/>
                  <a:gd name="T3" fmla="*/ 0 h 11"/>
                  <a:gd name="T4" fmla="*/ 1 w 36"/>
                  <a:gd name="T5" fmla="*/ 0 h 11"/>
                  <a:gd name="T6" fmla="*/ 1 w 36"/>
                  <a:gd name="T7" fmla="*/ 0 h 11"/>
                  <a:gd name="T8" fmla="*/ 0 w 36"/>
                  <a:gd name="T9" fmla="*/ 1 h 11"/>
                  <a:gd name="T10" fmla="*/ 1 w 36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1"/>
                  <a:gd name="T20" fmla="*/ 36 w 3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1">
                    <a:moveTo>
                      <a:pt x="36" y="11"/>
                    </a:moveTo>
                    <a:lnTo>
                      <a:pt x="24" y="0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2" name="Freeform 23"/>
              <p:cNvSpPr>
                <a:spLocks/>
              </p:cNvSpPr>
              <p:nvPr/>
            </p:nvSpPr>
            <p:spPr bwMode="auto">
              <a:xfrm>
                <a:off x="948" y="3713"/>
                <a:ext cx="5" cy="12"/>
              </a:xfrm>
              <a:custGeom>
                <a:avLst/>
                <a:gdLst>
                  <a:gd name="T0" fmla="*/ 0 w 12"/>
                  <a:gd name="T1" fmla="*/ 0 h 24"/>
                  <a:gd name="T2" fmla="*/ 0 w 12"/>
                  <a:gd name="T3" fmla="*/ 0 h 24"/>
                  <a:gd name="T4" fmla="*/ 0 w 12"/>
                  <a:gd name="T5" fmla="*/ 1 h 24"/>
                  <a:gd name="T6" fmla="*/ 0 w 12"/>
                  <a:gd name="T7" fmla="*/ 1 h 24"/>
                  <a:gd name="T8" fmla="*/ 0 w 12"/>
                  <a:gd name="T9" fmla="*/ 1 h 24"/>
                  <a:gd name="T10" fmla="*/ 0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3" name="Freeform 24"/>
              <p:cNvSpPr>
                <a:spLocks/>
              </p:cNvSpPr>
              <p:nvPr/>
            </p:nvSpPr>
            <p:spPr bwMode="auto">
              <a:xfrm>
                <a:off x="953" y="3713"/>
                <a:ext cx="182" cy="200"/>
              </a:xfrm>
              <a:custGeom>
                <a:avLst/>
                <a:gdLst>
                  <a:gd name="T0" fmla="*/ 1 w 363"/>
                  <a:gd name="T1" fmla="*/ 1 h 399"/>
                  <a:gd name="T2" fmla="*/ 1 w 363"/>
                  <a:gd name="T3" fmla="*/ 1 h 399"/>
                  <a:gd name="T4" fmla="*/ 1 w 363"/>
                  <a:gd name="T5" fmla="*/ 1 h 399"/>
                  <a:gd name="T6" fmla="*/ 1 w 363"/>
                  <a:gd name="T7" fmla="*/ 1 h 399"/>
                  <a:gd name="T8" fmla="*/ 1 w 363"/>
                  <a:gd name="T9" fmla="*/ 1 h 399"/>
                  <a:gd name="T10" fmla="*/ 1 w 363"/>
                  <a:gd name="T11" fmla="*/ 1 h 399"/>
                  <a:gd name="T12" fmla="*/ 1 w 363"/>
                  <a:gd name="T13" fmla="*/ 1 h 399"/>
                  <a:gd name="T14" fmla="*/ 1 w 363"/>
                  <a:gd name="T15" fmla="*/ 1 h 399"/>
                  <a:gd name="T16" fmla="*/ 1 w 363"/>
                  <a:gd name="T17" fmla="*/ 1 h 399"/>
                  <a:gd name="T18" fmla="*/ 1 w 363"/>
                  <a:gd name="T19" fmla="*/ 1 h 399"/>
                  <a:gd name="T20" fmla="*/ 1 w 363"/>
                  <a:gd name="T21" fmla="*/ 1 h 399"/>
                  <a:gd name="T22" fmla="*/ 1 w 363"/>
                  <a:gd name="T23" fmla="*/ 1 h 399"/>
                  <a:gd name="T24" fmla="*/ 1 w 363"/>
                  <a:gd name="T25" fmla="*/ 1 h 399"/>
                  <a:gd name="T26" fmla="*/ 1 w 363"/>
                  <a:gd name="T27" fmla="*/ 1 h 399"/>
                  <a:gd name="T28" fmla="*/ 1 w 363"/>
                  <a:gd name="T29" fmla="*/ 1 h 399"/>
                  <a:gd name="T30" fmla="*/ 1 w 363"/>
                  <a:gd name="T31" fmla="*/ 0 h 399"/>
                  <a:gd name="T32" fmla="*/ 0 w 363"/>
                  <a:gd name="T33" fmla="*/ 0 h 399"/>
                  <a:gd name="T34" fmla="*/ 0 w 363"/>
                  <a:gd name="T35" fmla="*/ 1 h 399"/>
                  <a:gd name="T36" fmla="*/ 1 w 363"/>
                  <a:gd name="T37" fmla="*/ 1 h 399"/>
                  <a:gd name="T38" fmla="*/ 1 w 363"/>
                  <a:gd name="T39" fmla="*/ 1 h 399"/>
                  <a:gd name="T40" fmla="*/ 1 w 363"/>
                  <a:gd name="T41" fmla="*/ 1 h 399"/>
                  <a:gd name="T42" fmla="*/ 1 w 363"/>
                  <a:gd name="T43" fmla="*/ 1 h 399"/>
                  <a:gd name="T44" fmla="*/ 1 w 363"/>
                  <a:gd name="T45" fmla="*/ 1 h 399"/>
                  <a:gd name="T46" fmla="*/ 1 w 363"/>
                  <a:gd name="T47" fmla="*/ 1 h 399"/>
                  <a:gd name="T48" fmla="*/ 1 w 363"/>
                  <a:gd name="T49" fmla="*/ 1 h 399"/>
                  <a:gd name="T50" fmla="*/ 1 w 363"/>
                  <a:gd name="T51" fmla="*/ 1 h 399"/>
                  <a:gd name="T52" fmla="*/ 1 w 363"/>
                  <a:gd name="T53" fmla="*/ 1 h 399"/>
                  <a:gd name="T54" fmla="*/ 1 w 363"/>
                  <a:gd name="T55" fmla="*/ 1 h 399"/>
                  <a:gd name="T56" fmla="*/ 1 w 363"/>
                  <a:gd name="T57" fmla="*/ 1 h 399"/>
                  <a:gd name="T58" fmla="*/ 1 w 363"/>
                  <a:gd name="T59" fmla="*/ 1 h 399"/>
                  <a:gd name="T60" fmla="*/ 1 w 363"/>
                  <a:gd name="T61" fmla="*/ 1 h 399"/>
                  <a:gd name="T62" fmla="*/ 1 w 363"/>
                  <a:gd name="T63" fmla="*/ 1 h 399"/>
                  <a:gd name="T64" fmla="*/ 1 w 363"/>
                  <a:gd name="T65" fmla="*/ 1 h 399"/>
                  <a:gd name="T66" fmla="*/ 1 w 363"/>
                  <a:gd name="T67" fmla="*/ 1 h 399"/>
                  <a:gd name="T68" fmla="*/ 1 w 363"/>
                  <a:gd name="T69" fmla="*/ 1 h 3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3"/>
                  <a:gd name="T106" fmla="*/ 0 h 399"/>
                  <a:gd name="T107" fmla="*/ 363 w 363"/>
                  <a:gd name="T108" fmla="*/ 399 h 3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3" h="399">
                    <a:moveTo>
                      <a:pt x="363" y="399"/>
                    </a:moveTo>
                    <a:lnTo>
                      <a:pt x="363" y="363"/>
                    </a:lnTo>
                    <a:lnTo>
                      <a:pt x="363" y="340"/>
                    </a:lnTo>
                    <a:lnTo>
                      <a:pt x="352" y="305"/>
                    </a:lnTo>
                    <a:lnTo>
                      <a:pt x="352" y="281"/>
                    </a:lnTo>
                    <a:lnTo>
                      <a:pt x="339" y="246"/>
                    </a:lnTo>
                    <a:lnTo>
                      <a:pt x="316" y="212"/>
                    </a:lnTo>
                    <a:lnTo>
                      <a:pt x="305" y="188"/>
                    </a:lnTo>
                    <a:lnTo>
                      <a:pt x="281" y="153"/>
                    </a:lnTo>
                    <a:lnTo>
                      <a:pt x="246" y="118"/>
                    </a:lnTo>
                    <a:lnTo>
                      <a:pt x="222" y="95"/>
                    </a:lnTo>
                    <a:lnTo>
                      <a:pt x="188" y="71"/>
                    </a:lnTo>
                    <a:lnTo>
                      <a:pt x="164" y="47"/>
                    </a:lnTo>
                    <a:lnTo>
                      <a:pt x="129" y="24"/>
                    </a:lnTo>
                    <a:lnTo>
                      <a:pt x="82" y="12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7" y="24"/>
                    </a:lnTo>
                    <a:lnTo>
                      <a:pt x="82" y="36"/>
                    </a:lnTo>
                    <a:lnTo>
                      <a:pt x="117" y="47"/>
                    </a:lnTo>
                    <a:lnTo>
                      <a:pt x="152" y="71"/>
                    </a:lnTo>
                    <a:lnTo>
                      <a:pt x="175" y="95"/>
                    </a:lnTo>
                    <a:lnTo>
                      <a:pt x="211" y="118"/>
                    </a:lnTo>
                    <a:lnTo>
                      <a:pt x="234" y="141"/>
                    </a:lnTo>
                    <a:lnTo>
                      <a:pt x="257" y="164"/>
                    </a:lnTo>
                    <a:lnTo>
                      <a:pt x="281" y="199"/>
                    </a:lnTo>
                    <a:lnTo>
                      <a:pt x="292" y="223"/>
                    </a:lnTo>
                    <a:lnTo>
                      <a:pt x="316" y="259"/>
                    </a:lnTo>
                    <a:lnTo>
                      <a:pt x="328" y="294"/>
                    </a:lnTo>
                    <a:lnTo>
                      <a:pt x="328" y="317"/>
                    </a:lnTo>
                    <a:lnTo>
                      <a:pt x="339" y="340"/>
                    </a:lnTo>
                    <a:lnTo>
                      <a:pt x="339" y="363"/>
                    </a:lnTo>
                    <a:lnTo>
                      <a:pt x="339" y="387"/>
                    </a:lnTo>
                    <a:lnTo>
                      <a:pt x="363" y="39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4" name="Freeform 25"/>
              <p:cNvSpPr>
                <a:spLocks/>
              </p:cNvSpPr>
              <p:nvPr/>
            </p:nvSpPr>
            <p:spPr bwMode="auto">
              <a:xfrm>
                <a:off x="948" y="3719"/>
                <a:ext cx="17" cy="6"/>
              </a:xfrm>
              <a:custGeom>
                <a:avLst/>
                <a:gdLst>
                  <a:gd name="T0" fmla="*/ 0 w 35"/>
                  <a:gd name="T1" fmla="*/ 0 h 12"/>
                  <a:gd name="T2" fmla="*/ 0 w 35"/>
                  <a:gd name="T3" fmla="*/ 0 h 12"/>
                  <a:gd name="T4" fmla="*/ 0 w 35"/>
                  <a:gd name="T5" fmla="*/ 1 h 12"/>
                  <a:gd name="T6" fmla="*/ 0 w 35"/>
                  <a:gd name="T7" fmla="*/ 1 h 12"/>
                  <a:gd name="T8" fmla="*/ 0 w 35"/>
                  <a:gd name="T9" fmla="*/ 0 h 12"/>
                  <a:gd name="T10" fmla="*/ 0 w 3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2"/>
                  <a:gd name="T20" fmla="*/ 35 w 3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23" y="12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5" name="Freeform 26"/>
              <p:cNvSpPr>
                <a:spLocks/>
              </p:cNvSpPr>
              <p:nvPr/>
            </p:nvSpPr>
            <p:spPr bwMode="auto">
              <a:xfrm>
                <a:off x="1088" y="3725"/>
                <a:ext cx="6" cy="12"/>
              </a:xfrm>
              <a:custGeom>
                <a:avLst/>
                <a:gdLst>
                  <a:gd name="T0" fmla="*/ 1 w 11"/>
                  <a:gd name="T1" fmla="*/ 0 h 23"/>
                  <a:gd name="T2" fmla="*/ 0 w 11"/>
                  <a:gd name="T3" fmla="*/ 0 h 23"/>
                  <a:gd name="T4" fmla="*/ 0 w 11"/>
                  <a:gd name="T5" fmla="*/ 1 h 23"/>
                  <a:gd name="T6" fmla="*/ 0 w 11"/>
                  <a:gd name="T7" fmla="*/ 1 h 23"/>
                  <a:gd name="T8" fmla="*/ 0 w 11"/>
                  <a:gd name="T9" fmla="*/ 1 h 23"/>
                  <a:gd name="T10" fmla="*/ 1 w 11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3"/>
                  <a:gd name="T20" fmla="*/ 11 w 1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3">
                    <a:moveTo>
                      <a:pt x="1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6" name="Freeform 27"/>
              <p:cNvSpPr>
                <a:spLocks/>
              </p:cNvSpPr>
              <p:nvPr/>
            </p:nvSpPr>
            <p:spPr bwMode="auto">
              <a:xfrm>
                <a:off x="1088" y="3725"/>
                <a:ext cx="112" cy="164"/>
              </a:xfrm>
              <a:custGeom>
                <a:avLst/>
                <a:gdLst>
                  <a:gd name="T0" fmla="*/ 1 w 222"/>
                  <a:gd name="T1" fmla="*/ 1 h 328"/>
                  <a:gd name="T2" fmla="*/ 1 w 222"/>
                  <a:gd name="T3" fmla="*/ 1 h 328"/>
                  <a:gd name="T4" fmla="*/ 1 w 222"/>
                  <a:gd name="T5" fmla="*/ 1 h 328"/>
                  <a:gd name="T6" fmla="*/ 1 w 222"/>
                  <a:gd name="T7" fmla="*/ 1 h 328"/>
                  <a:gd name="T8" fmla="*/ 1 w 222"/>
                  <a:gd name="T9" fmla="*/ 1 h 328"/>
                  <a:gd name="T10" fmla="*/ 1 w 222"/>
                  <a:gd name="T11" fmla="*/ 1 h 328"/>
                  <a:gd name="T12" fmla="*/ 1 w 222"/>
                  <a:gd name="T13" fmla="*/ 1 h 328"/>
                  <a:gd name="T14" fmla="*/ 1 w 222"/>
                  <a:gd name="T15" fmla="*/ 1 h 328"/>
                  <a:gd name="T16" fmla="*/ 1 w 222"/>
                  <a:gd name="T17" fmla="*/ 0 h 328"/>
                  <a:gd name="T18" fmla="*/ 0 w 222"/>
                  <a:gd name="T19" fmla="*/ 1 h 328"/>
                  <a:gd name="T20" fmla="*/ 1 w 222"/>
                  <a:gd name="T21" fmla="*/ 1 h 328"/>
                  <a:gd name="T22" fmla="*/ 1 w 222"/>
                  <a:gd name="T23" fmla="*/ 1 h 328"/>
                  <a:gd name="T24" fmla="*/ 1 w 222"/>
                  <a:gd name="T25" fmla="*/ 1 h 328"/>
                  <a:gd name="T26" fmla="*/ 1 w 222"/>
                  <a:gd name="T27" fmla="*/ 1 h 328"/>
                  <a:gd name="T28" fmla="*/ 1 w 222"/>
                  <a:gd name="T29" fmla="*/ 1 h 328"/>
                  <a:gd name="T30" fmla="*/ 1 w 222"/>
                  <a:gd name="T31" fmla="*/ 1 h 328"/>
                  <a:gd name="T32" fmla="*/ 1 w 222"/>
                  <a:gd name="T33" fmla="*/ 1 h 328"/>
                  <a:gd name="T34" fmla="*/ 1 w 222"/>
                  <a:gd name="T35" fmla="*/ 1 h 328"/>
                  <a:gd name="T36" fmla="*/ 1 w 222"/>
                  <a:gd name="T37" fmla="*/ 1 h 3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2"/>
                  <a:gd name="T58" fmla="*/ 0 h 328"/>
                  <a:gd name="T59" fmla="*/ 222 w 222"/>
                  <a:gd name="T60" fmla="*/ 328 h 3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2" h="328">
                    <a:moveTo>
                      <a:pt x="222" y="328"/>
                    </a:moveTo>
                    <a:lnTo>
                      <a:pt x="210" y="270"/>
                    </a:lnTo>
                    <a:lnTo>
                      <a:pt x="210" y="235"/>
                    </a:lnTo>
                    <a:lnTo>
                      <a:pt x="186" y="188"/>
                    </a:lnTo>
                    <a:lnTo>
                      <a:pt x="163" y="140"/>
                    </a:lnTo>
                    <a:lnTo>
                      <a:pt x="140" y="105"/>
                    </a:lnTo>
                    <a:lnTo>
                      <a:pt x="104" y="71"/>
                    </a:lnTo>
                    <a:lnTo>
                      <a:pt x="58" y="35"/>
                    </a:lnTo>
                    <a:lnTo>
                      <a:pt x="11" y="0"/>
                    </a:lnTo>
                    <a:lnTo>
                      <a:pt x="0" y="23"/>
                    </a:lnTo>
                    <a:lnTo>
                      <a:pt x="46" y="58"/>
                    </a:lnTo>
                    <a:lnTo>
                      <a:pt x="82" y="94"/>
                    </a:lnTo>
                    <a:lnTo>
                      <a:pt x="117" y="129"/>
                    </a:lnTo>
                    <a:lnTo>
                      <a:pt x="140" y="164"/>
                    </a:lnTo>
                    <a:lnTo>
                      <a:pt x="163" y="199"/>
                    </a:lnTo>
                    <a:lnTo>
                      <a:pt x="175" y="235"/>
                    </a:lnTo>
                    <a:lnTo>
                      <a:pt x="186" y="281"/>
                    </a:lnTo>
                    <a:lnTo>
                      <a:pt x="199" y="328"/>
                    </a:lnTo>
                    <a:lnTo>
                      <a:pt x="222" y="32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7" name="Freeform 28"/>
              <p:cNvSpPr>
                <a:spLocks/>
              </p:cNvSpPr>
              <p:nvPr/>
            </p:nvSpPr>
            <p:spPr bwMode="auto">
              <a:xfrm>
                <a:off x="1082" y="3731"/>
                <a:ext cx="18" cy="6"/>
              </a:xfrm>
              <a:custGeom>
                <a:avLst/>
                <a:gdLst>
                  <a:gd name="T0" fmla="*/ 0 w 35"/>
                  <a:gd name="T1" fmla="*/ 0 h 11"/>
                  <a:gd name="T2" fmla="*/ 1 w 35"/>
                  <a:gd name="T3" fmla="*/ 1 h 11"/>
                  <a:gd name="T4" fmla="*/ 1 w 35"/>
                  <a:gd name="T5" fmla="*/ 1 h 11"/>
                  <a:gd name="T6" fmla="*/ 1 w 35"/>
                  <a:gd name="T7" fmla="*/ 1 h 11"/>
                  <a:gd name="T8" fmla="*/ 1 w 35"/>
                  <a:gd name="T9" fmla="*/ 0 h 11"/>
                  <a:gd name="T10" fmla="*/ 0 w 3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1"/>
                  <a:gd name="T20" fmla="*/ 35 w 3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1">
                    <a:moveTo>
                      <a:pt x="0" y="0"/>
                    </a:moveTo>
                    <a:lnTo>
                      <a:pt x="13" y="11"/>
                    </a:lnTo>
                    <a:lnTo>
                      <a:pt x="24" y="11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8" name="Freeform 29"/>
              <p:cNvSpPr>
                <a:spLocks/>
              </p:cNvSpPr>
              <p:nvPr/>
            </p:nvSpPr>
            <p:spPr bwMode="auto">
              <a:xfrm>
                <a:off x="1217" y="3790"/>
                <a:ext cx="12" cy="11"/>
              </a:xfrm>
              <a:custGeom>
                <a:avLst/>
                <a:gdLst>
                  <a:gd name="T0" fmla="*/ 1 w 24"/>
                  <a:gd name="T1" fmla="*/ 0 h 24"/>
                  <a:gd name="T2" fmla="*/ 1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1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24" y="11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9" name="Freeform 30"/>
              <p:cNvSpPr>
                <a:spLocks/>
              </p:cNvSpPr>
              <p:nvPr/>
            </p:nvSpPr>
            <p:spPr bwMode="auto">
              <a:xfrm>
                <a:off x="1217" y="3795"/>
                <a:ext cx="53" cy="77"/>
              </a:xfrm>
              <a:custGeom>
                <a:avLst/>
                <a:gdLst>
                  <a:gd name="T0" fmla="*/ 1 w 106"/>
                  <a:gd name="T1" fmla="*/ 1 h 153"/>
                  <a:gd name="T2" fmla="*/ 1 w 106"/>
                  <a:gd name="T3" fmla="*/ 1 h 153"/>
                  <a:gd name="T4" fmla="*/ 1 w 106"/>
                  <a:gd name="T5" fmla="*/ 1 h 153"/>
                  <a:gd name="T6" fmla="*/ 1 w 106"/>
                  <a:gd name="T7" fmla="*/ 1 h 153"/>
                  <a:gd name="T8" fmla="*/ 1 w 106"/>
                  <a:gd name="T9" fmla="*/ 1 h 153"/>
                  <a:gd name="T10" fmla="*/ 1 w 106"/>
                  <a:gd name="T11" fmla="*/ 1 h 153"/>
                  <a:gd name="T12" fmla="*/ 1 w 106"/>
                  <a:gd name="T13" fmla="*/ 1 h 153"/>
                  <a:gd name="T14" fmla="*/ 1 w 106"/>
                  <a:gd name="T15" fmla="*/ 1 h 153"/>
                  <a:gd name="T16" fmla="*/ 1 w 106"/>
                  <a:gd name="T17" fmla="*/ 0 h 153"/>
                  <a:gd name="T18" fmla="*/ 0 w 106"/>
                  <a:gd name="T19" fmla="*/ 1 h 153"/>
                  <a:gd name="T20" fmla="*/ 1 w 106"/>
                  <a:gd name="T21" fmla="*/ 1 h 153"/>
                  <a:gd name="T22" fmla="*/ 1 w 106"/>
                  <a:gd name="T23" fmla="*/ 1 h 153"/>
                  <a:gd name="T24" fmla="*/ 1 w 106"/>
                  <a:gd name="T25" fmla="*/ 1 h 153"/>
                  <a:gd name="T26" fmla="*/ 1 w 106"/>
                  <a:gd name="T27" fmla="*/ 1 h 153"/>
                  <a:gd name="T28" fmla="*/ 1 w 106"/>
                  <a:gd name="T29" fmla="*/ 1 h 153"/>
                  <a:gd name="T30" fmla="*/ 1 w 106"/>
                  <a:gd name="T31" fmla="*/ 1 h 153"/>
                  <a:gd name="T32" fmla="*/ 1 w 106"/>
                  <a:gd name="T33" fmla="*/ 1 h 153"/>
                  <a:gd name="T34" fmla="*/ 1 w 106"/>
                  <a:gd name="T35" fmla="*/ 1 h 153"/>
                  <a:gd name="T36" fmla="*/ 1 w 106"/>
                  <a:gd name="T37" fmla="*/ 1 h 1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"/>
                  <a:gd name="T58" fmla="*/ 0 h 153"/>
                  <a:gd name="T59" fmla="*/ 106 w 106"/>
                  <a:gd name="T60" fmla="*/ 153 h 1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" h="153">
                    <a:moveTo>
                      <a:pt x="106" y="153"/>
                    </a:moveTo>
                    <a:lnTo>
                      <a:pt x="94" y="130"/>
                    </a:lnTo>
                    <a:lnTo>
                      <a:pt x="94" y="106"/>
                    </a:lnTo>
                    <a:lnTo>
                      <a:pt x="82" y="82"/>
                    </a:lnTo>
                    <a:lnTo>
                      <a:pt x="82" y="59"/>
                    </a:lnTo>
                    <a:lnTo>
                      <a:pt x="70" y="48"/>
                    </a:lnTo>
                    <a:lnTo>
                      <a:pt x="59" y="24"/>
                    </a:lnTo>
                    <a:lnTo>
                      <a:pt x="35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24" y="24"/>
                    </a:lnTo>
                    <a:lnTo>
                      <a:pt x="35" y="48"/>
                    </a:lnTo>
                    <a:lnTo>
                      <a:pt x="46" y="59"/>
                    </a:lnTo>
                    <a:lnTo>
                      <a:pt x="59" y="71"/>
                    </a:lnTo>
                    <a:lnTo>
                      <a:pt x="59" y="95"/>
                    </a:lnTo>
                    <a:lnTo>
                      <a:pt x="70" y="106"/>
                    </a:lnTo>
                    <a:lnTo>
                      <a:pt x="70" y="130"/>
                    </a:lnTo>
                    <a:lnTo>
                      <a:pt x="82" y="153"/>
                    </a:lnTo>
                    <a:lnTo>
                      <a:pt x="106" y="15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0" name="Freeform 31"/>
              <p:cNvSpPr>
                <a:spLocks/>
              </p:cNvSpPr>
              <p:nvPr/>
            </p:nvSpPr>
            <p:spPr bwMode="auto">
              <a:xfrm>
                <a:off x="1217" y="3795"/>
                <a:ext cx="12" cy="12"/>
              </a:xfrm>
              <a:custGeom>
                <a:avLst/>
                <a:gdLst>
                  <a:gd name="T0" fmla="*/ 0 w 24"/>
                  <a:gd name="T1" fmla="*/ 1 h 24"/>
                  <a:gd name="T2" fmla="*/ 0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1 w 24"/>
                  <a:gd name="T9" fmla="*/ 0 h 24"/>
                  <a:gd name="T10" fmla="*/ 0 w 24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0" y="13"/>
                    </a:moveTo>
                    <a:lnTo>
                      <a:pt x="0" y="13"/>
                    </a:lnTo>
                    <a:lnTo>
                      <a:pt x="12" y="24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1" name="Freeform 32"/>
              <p:cNvSpPr>
                <a:spLocks/>
              </p:cNvSpPr>
              <p:nvPr/>
            </p:nvSpPr>
            <p:spPr bwMode="auto">
              <a:xfrm>
                <a:off x="1299" y="3872"/>
                <a:ext cx="11" cy="5"/>
              </a:xfrm>
              <a:custGeom>
                <a:avLst/>
                <a:gdLst>
                  <a:gd name="T0" fmla="*/ 0 w 23"/>
                  <a:gd name="T1" fmla="*/ 0 h 11"/>
                  <a:gd name="T2" fmla="*/ 0 w 23"/>
                  <a:gd name="T3" fmla="*/ 0 h 11"/>
                  <a:gd name="T4" fmla="*/ 0 w 23"/>
                  <a:gd name="T5" fmla="*/ 0 h 11"/>
                  <a:gd name="T6" fmla="*/ 0 w 23"/>
                  <a:gd name="T7" fmla="*/ 0 h 11"/>
                  <a:gd name="T8" fmla="*/ 0 w 23"/>
                  <a:gd name="T9" fmla="*/ 0 h 11"/>
                  <a:gd name="T10" fmla="*/ 0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2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2" name="Freeform 33"/>
              <p:cNvSpPr>
                <a:spLocks/>
              </p:cNvSpPr>
              <p:nvPr/>
            </p:nvSpPr>
            <p:spPr bwMode="auto">
              <a:xfrm>
                <a:off x="1235" y="3877"/>
                <a:ext cx="75" cy="41"/>
              </a:xfrm>
              <a:custGeom>
                <a:avLst/>
                <a:gdLst>
                  <a:gd name="T0" fmla="*/ 0 w 152"/>
                  <a:gd name="T1" fmla="*/ 0 h 83"/>
                  <a:gd name="T2" fmla="*/ 0 w 152"/>
                  <a:gd name="T3" fmla="*/ 0 h 83"/>
                  <a:gd name="T4" fmla="*/ 0 w 152"/>
                  <a:gd name="T5" fmla="*/ 0 h 83"/>
                  <a:gd name="T6" fmla="*/ 0 w 152"/>
                  <a:gd name="T7" fmla="*/ 0 h 83"/>
                  <a:gd name="T8" fmla="*/ 0 w 152"/>
                  <a:gd name="T9" fmla="*/ 0 h 83"/>
                  <a:gd name="T10" fmla="*/ 0 w 152"/>
                  <a:gd name="T11" fmla="*/ 0 h 83"/>
                  <a:gd name="T12" fmla="*/ 0 w 152"/>
                  <a:gd name="T13" fmla="*/ 0 h 83"/>
                  <a:gd name="T14" fmla="*/ 0 w 152"/>
                  <a:gd name="T15" fmla="*/ 0 h 83"/>
                  <a:gd name="T16" fmla="*/ 0 w 152"/>
                  <a:gd name="T17" fmla="*/ 0 h 83"/>
                  <a:gd name="T18" fmla="*/ 0 w 152"/>
                  <a:gd name="T19" fmla="*/ 0 h 83"/>
                  <a:gd name="T20" fmla="*/ 0 w 152"/>
                  <a:gd name="T21" fmla="*/ 0 h 83"/>
                  <a:gd name="T22" fmla="*/ 0 w 152"/>
                  <a:gd name="T23" fmla="*/ 0 h 83"/>
                  <a:gd name="T24" fmla="*/ 0 w 152"/>
                  <a:gd name="T25" fmla="*/ 0 h 83"/>
                  <a:gd name="T26" fmla="*/ 0 w 152"/>
                  <a:gd name="T27" fmla="*/ 0 h 83"/>
                  <a:gd name="T28" fmla="*/ 0 w 152"/>
                  <a:gd name="T29" fmla="*/ 0 h 83"/>
                  <a:gd name="T30" fmla="*/ 0 w 152"/>
                  <a:gd name="T31" fmla="*/ 0 h 83"/>
                  <a:gd name="T32" fmla="*/ 0 w 152"/>
                  <a:gd name="T33" fmla="*/ 0 h 83"/>
                  <a:gd name="T34" fmla="*/ 0 w 152"/>
                  <a:gd name="T35" fmla="*/ 0 h 83"/>
                  <a:gd name="T36" fmla="*/ 0 w 152"/>
                  <a:gd name="T37" fmla="*/ 0 h 83"/>
                  <a:gd name="T38" fmla="*/ 0 w 152"/>
                  <a:gd name="T39" fmla="*/ 0 h 83"/>
                  <a:gd name="T40" fmla="*/ 0 w 152"/>
                  <a:gd name="T41" fmla="*/ 0 h 83"/>
                  <a:gd name="T42" fmla="*/ 0 w 152"/>
                  <a:gd name="T43" fmla="*/ 0 h 83"/>
                  <a:gd name="T44" fmla="*/ 0 w 152"/>
                  <a:gd name="T45" fmla="*/ 0 h 83"/>
                  <a:gd name="T46" fmla="*/ 0 w 152"/>
                  <a:gd name="T47" fmla="*/ 0 h 83"/>
                  <a:gd name="T48" fmla="*/ 0 w 152"/>
                  <a:gd name="T49" fmla="*/ 0 h 83"/>
                  <a:gd name="T50" fmla="*/ 0 w 152"/>
                  <a:gd name="T51" fmla="*/ 0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83"/>
                  <a:gd name="T80" fmla="*/ 152 w 152"/>
                  <a:gd name="T81" fmla="*/ 83 h 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83">
                    <a:moveTo>
                      <a:pt x="24" y="35"/>
                    </a:moveTo>
                    <a:lnTo>
                      <a:pt x="0" y="24"/>
                    </a:lnTo>
                    <a:lnTo>
                      <a:pt x="11" y="59"/>
                    </a:lnTo>
                    <a:lnTo>
                      <a:pt x="35" y="83"/>
                    </a:lnTo>
                    <a:lnTo>
                      <a:pt x="59" y="83"/>
                    </a:lnTo>
                    <a:lnTo>
                      <a:pt x="82" y="83"/>
                    </a:lnTo>
                    <a:lnTo>
                      <a:pt x="106" y="71"/>
                    </a:lnTo>
                    <a:lnTo>
                      <a:pt x="129" y="48"/>
                    </a:lnTo>
                    <a:lnTo>
                      <a:pt x="141" y="35"/>
                    </a:lnTo>
                    <a:lnTo>
                      <a:pt x="152" y="0"/>
                    </a:lnTo>
                    <a:lnTo>
                      <a:pt x="129" y="0"/>
                    </a:lnTo>
                    <a:lnTo>
                      <a:pt x="117" y="24"/>
                    </a:lnTo>
                    <a:lnTo>
                      <a:pt x="106" y="35"/>
                    </a:lnTo>
                    <a:lnTo>
                      <a:pt x="93" y="48"/>
                    </a:lnTo>
                    <a:lnTo>
                      <a:pt x="82" y="59"/>
                    </a:lnTo>
                    <a:lnTo>
                      <a:pt x="59" y="59"/>
                    </a:lnTo>
                    <a:lnTo>
                      <a:pt x="47" y="59"/>
                    </a:lnTo>
                    <a:lnTo>
                      <a:pt x="35" y="48"/>
                    </a:lnTo>
                    <a:lnTo>
                      <a:pt x="24" y="24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11" y="12"/>
                    </a:lnTo>
                    <a:lnTo>
                      <a:pt x="0" y="24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3" name="Freeform 34"/>
              <p:cNvSpPr>
                <a:spLocks/>
              </p:cNvSpPr>
              <p:nvPr/>
            </p:nvSpPr>
            <p:spPr bwMode="auto">
              <a:xfrm>
                <a:off x="1164" y="3883"/>
                <a:ext cx="82" cy="41"/>
              </a:xfrm>
              <a:custGeom>
                <a:avLst/>
                <a:gdLst>
                  <a:gd name="T0" fmla="*/ 0 w 164"/>
                  <a:gd name="T1" fmla="*/ 1 h 82"/>
                  <a:gd name="T2" fmla="*/ 1 w 164"/>
                  <a:gd name="T3" fmla="*/ 1 h 82"/>
                  <a:gd name="T4" fmla="*/ 1 w 164"/>
                  <a:gd name="T5" fmla="*/ 1 h 82"/>
                  <a:gd name="T6" fmla="*/ 1 w 164"/>
                  <a:gd name="T7" fmla="*/ 1 h 82"/>
                  <a:gd name="T8" fmla="*/ 1 w 164"/>
                  <a:gd name="T9" fmla="*/ 1 h 82"/>
                  <a:gd name="T10" fmla="*/ 1 w 164"/>
                  <a:gd name="T11" fmla="*/ 1 h 82"/>
                  <a:gd name="T12" fmla="*/ 1 w 164"/>
                  <a:gd name="T13" fmla="*/ 1 h 82"/>
                  <a:gd name="T14" fmla="*/ 1 w 164"/>
                  <a:gd name="T15" fmla="*/ 1 h 82"/>
                  <a:gd name="T16" fmla="*/ 1 w 164"/>
                  <a:gd name="T17" fmla="*/ 1 h 82"/>
                  <a:gd name="T18" fmla="*/ 1 w 164"/>
                  <a:gd name="T19" fmla="*/ 0 h 82"/>
                  <a:gd name="T20" fmla="*/ 1 w 164"/>
                  <a:gd name="T21" fmla="*/ 1 h 82"/>
                  <a:gd name="T22" fmla="*/ 1 w 164"/>
                  <a:gd name="T23" fmla="*/ 1 h 82"/>
                  <a:gd name="T24" fmla="*/ 1 w 164"/>
                  <a:gd name="T25" fmla="*/ 1 h 82"/>
                  <a:gd name="T26" fmla="*/ 1 w 164"/>
                  <a:gd name="T27" fmla="*/ 1 h 82"/>
                  <a:gd name="T28" fmla="*/ 1 w 164"/>
                  <a:gd name="T29" fmla="*/ 1 h 82"/>
                  <a:gd name="T30" fmla="*/ 1 w 164"/>
                  <a:gd name="T31" fmla="*/ 1 h 82"/>
                  <a:gd name="T32" fmla="*/ 1 w 164"/>
                  <a:gd name="T33" fmla="*/ 1 h 82"/>
                  <a:gd name="T34" fmla="*/ 1 w 164"/>
                  <a:gd name="T35" fmla="*/ 1 h 82"/>
                  <a:gd name="T36" fmla="*/ 0 w 164"/>
                  <a:gd name="T37" fmla="*/ 1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4"/>
                  <a:gd name="T58" fmla="*/ 0 h 82"/>
                  <a:gd name="T59" fmla="*/ 164 w 164"/>
                  <a:gd name="T60" fmla="*/ 82 h 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4" h="82">
                    <a:moveTo>
                      <a:pt x="0" y="59"/>
                    </a:moveTo>
                    <a:lnTo>
                      <a:pt x="23" y="71"/>
                    </a:lnTo>
                    <a:lnTo>
                      <a:pt x="47" y="82"/>
                    </a:lnTo>
                    <a:lnTo>
                      <a:pt x="70" y="82"/>
                    </a:lnTo>
                    <a:lnTo>
                      <a:pt x="93" y="82"/>
                    </a:lnTo>
                    <a:lnTo>
                      <a:pt x="105" y="71"/>
                    </a:lnTo>
                    <a:lnTo>
                      <a:pt x="129" y="59"/>
                    </a:lnTo>
                    <a:lnTo>
                      <a:pt x="140" y="36"/>
                    </a:lnTo>
                    <a:lnTo>
                      <a:pt x="164" y="23"/>
                    </a:lnTo>
                    <a:lnTo>
                      <a:pt x="140" y="0"/>
                    </a:lnTo>
                    <a:lnTo>
                      <a:pt x="129" y="23"/>
                    </a:lnTo>
                    <a:lnTo>
                      <a:pt x="105" y="36"/>
                    </a:lnTo>
                    <a:lnTo>
                      <a:pt x="93" y="47"/>
                    </a:lnTo>
                    <a:lnTo>
                      <a:pt x="82" y="59"/>
                    </a:lnTo>
                    <a:lnTo>
                      <a:pt x="70" y="59"/>
                    </a:lnTo>
                    <a:lnTo>
                      <a:pt x="47" y="59"/>
                    </a:lnTo>
                    <a:lnTo>
                      <a:pt x="34" y="47"/>
                    </a:lnTo>
                    <a:lnTo>
                      <a:pt x="11" y="36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4" name="Freeform 35"/>
              <p:cNvSpPr>
                <a:spLocks/>
              </p:cNvSpPr>
              <p:nvPr/>
            </p:nvSpPr>
            <p:spPr bwMode="auto">
              <a:xfrm>
                <a:off x="1235" y="3883"/>
                <a:ext cx="11" cy="12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1 h 23"/>
                  <a:gd name="T8" fmla="*/ 0 w 24"/>
                  <a:gd name="T9" fmla="*/ 1 h 23"/>
                  <a:gd name="T10" fmla="*/ 0 w 24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3"/>
                  <a:gd name="T20" fmla="*/ 24 w 24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3">
                    <a:moveTo>
                      <a:pt x="24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5" name="Freeform 36"/>
              <p:cNvSpPr>
                <a:spLocks/>
              </p:cNvSpPr>
              <p:nvPr/>
            </p:nvSpPr>
            <p:spPr bwMode="auto">
              <a:xfrm>
                <a:off x="1147" y="3918"/>
                <a:ext cx="12" cy="12"/>
              </a:xfrm>
              <a:custGeom>
                <a:avLst/>
                <a:gdLst>
                  <a:gd name="T0" fmla="*/ 1 w 23"/>
                  <a:gd name="T1" fmla="*/ 1 h 23"/>
                  <a:gd name="T2" fmla="*/ 1 w 23"/>
                  <a:gd name="T3" fmla="*/ 1 h 23"/>
                  <a:gd name="T4" fmla="*/ 1 w 23"/>
                  <a:gd name="T5" fmla="*/ 0 h 23"/>
                  <a:gd name="T6" fmla="*/ 1 w 23"/>
                  <a:gd name="T7" fmla="*/ 0 h 23"/>
                  <a:gd name="T8" fmla="*/ 0 w 23"/>
                  <a:gd name="T9" fmla="*/ 0 h 23"/>
                  <a:gd name="T10" fmla="*/ 1 w 23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3"/>
                  <a:gd name="T20" fmla="*/ 23 w 2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3">
                    <a:moveTo>
                      <a:pt x="11" y="23"/>
                    </a:moveTo>
                    <a:lnTo>
                      <a:pt x="23" y="11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6" name="Freeform 37"/>
              <p:cNvSpPr>
                <a:spLocks/>
              </p:cNvSpPr>
              <p:nvPr/>
            </p:nvSpPr>
            <p:spPr bwMode="auto">
              <a:xfrm>
                <a:off x="1100" y="3918"/>
                <a:ext cx="52" cy="18"/>
              </a:xfrm>
              <a:custGeom>
                <a:avLst/>
                <a:gdLst>
                  <a:gd name="T0" fmla="*/ 0 w 106"/>
                  <a:gd name="T1" fmla="*/ 1 h 34"/>
                  <a:gd name="T2" fmla="*/ 0 w 106"/>
                  <a:gd name="T3" fmla="*/ 1 h 34"/>
                  <a:gd name="T4" fmla="*/ 0 w 106"/>
                  <a:gd name="T5" fmla="*/ 1 h 34"/>
                  <a:gd name="T6" fmla="*/ 0 w 106"/>
                  <a:gd name="T7" fmla="*/ 1 h 34"/>
                  <a:gd name="T8" fmla="*/ 0 w 106"/>
                  <a:gd name="T9" fmla="*/ 1 h 34"/>
                  <a:gd name="T10" fmla="*/ 0 w 106"/>
                  <a:gd name="T11" fmla="*/ 1 h 34"/>
                  <a:gd name="T12" fmla="*/ 0 w 106"/>
                  <a:gd name="T13" fmla="*/ 1 h 34"/>
                  <a:gd name="T14" fmla="*/ 0 w 106"/>
                  <a:gd name="T15" fmla="*/ 1 h 34"/>
                  <a:gd name="T16" fmla="*/ 0 w 106"/>
                  <a:gd name="T17" fmla="*/ 1 h 34"/>
                  <a:gd name="T18" fmla="*/ 0 w 106"/>
                  <a:gd name="T19" fmla="*/ 0 h 34"/>
                  <a:gd name="T20" fmla="*/ 0 w 106"/>
                  <a:gd name="T21" fmla="*/ 1 h 34"/>
                  <a:gd name="T22" fmla="*/ 0 w 106"/>
                  <a:gd name="T23" fmla="*/ 1 h 34"/>
                  <a:gd name="T24" fmla="*/ 0 w 106"/>
                  <a:gd name="T25" fmla="*/ 1 h 34"/>
                  <a:gd name="T26" fmla="*/ 0 w 106"/>
                  <a:gd name="T27" fmla="*/ 1 h 34"/>
                  <a:gd name="T28" fmla="*/ 0 w 106"/>
                  <a:gd name="T29" fmla="*/ 1 h 34"/>
                  <a:gd name="T30" fmla="*/ 0 w 106"/>
                  <a:gd name="T31" fmla="*/ 1 h 34"/>
                  <a:gd name="T32" fmla="*/ 0 w 106"/>
                  <a:gd name="T33" fmla="*/ 1 h 34"/>
                  <a:gd name="T34" fmla="*/ 0 w 106"/>
                  <a:gd name="T35" fmla="*/ 0 h 34"/>
                  <a:gd name="T36" fmla="*/ 0 w 106"/>
                  <a:gd name="T37" fmla="*/ 1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"/>
                  <a:gd name="T58" fmla="*/ 0 h 34"/>
                  <a:gd name="T59" fmla="*/ 106 w 106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" h="34">
                    <a:moveTo>
                      <a:pt x="0" y="23"/>
                    </a:moveTo>
                    <a:lnTo>
                      <a:pt x="13" y="34"/>
                    </a:lnTo>
                    <a:lnTo>
                      <a:pt x="24" y="34"/>
                    </a:lnTo>
                    <a:lnTo>
                      <a:pt x="36" y="34"/>
                    </a:lnTo>
                    <a:lnTo>
                      <a:pt x="47" y="34"/>
                    </a:lnTo>
                    <a:lnTo>
                      <a:pt x="60" y="34"/>
                    </a:lnTo>
                    <a:lnTo>
                      <a:pt x="82" y="34"/>
                    </a:lnTo>
                    <a:lnTo>
                      <a:pt x="95" y="23"/>
                    </a:lnTo>
                    <a:lnTo>
                      <a:pt x="106" y="23"/>
                    </a:lnTo>
                    <a:lnTo>
                      <a:pt x="95" y="0"/>
                    </a:lnTo>
                    <a:lnTo>
                      <a:pt x="82" y="11"/>
                    </a:lnTo>
                    <a:lnTo>
                      <a:pt x="71" y="11"/>
                    </a:lnTo>
                    <a:lnTo>
                      <a:pt x="60" y="11"/>
                    </a:lnTo>
                    <a:lnTo>
                      <a:pt x="47" y="11"/>
                    </a:lnTo>
                    <a:lnTo>
                      <a:pt x="36" y="11"/>
                    </a:lnTo>
                    <a:lnTo>
                      <a:pt x="24" y="11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7" name="Freeform 38"/>
              <p:cNvSpPr>
                <a:spLocks/>
              </p:cNvSpPr>
              <p:nvPr/>
            </p:nvSpPr>
            <p:spPr bwMode="auto">
              <a:xfrm>
                <a:off x="1147" y="3918"/>
                <a:ext cx="5" cy="12"/>
              </a:xfrm>
              <a:custGeom>
                <a:avLst/>
                <a:gdLst>
                  <a:gd name="T0" fmla="*/ 0 w 11"/>
                  <a:gd name="T1" fmla="*/ 0 h 23"/>
                  <a:gd name="T2" fmla="*/ 0 w 11"/>
                  <a:gd name="T3" fmla="*/ 0 h 23"/>
                  <a:gd name="T4" fmla="*/ 0 w 11"/>
                  <a:gd name="T5" fmla="*/ 0 h 23"/>
                  <a:gd name="T6" fmla="*/ 0 w 11"/>
                  <a:gd name="T7" fmla="*/ 1 h 23"/>
                  <a:gd name="T8" fmla="*/ 0 w 11"/>
                  <a:gd name="T9" fmla="*/ 1 h 23"/>
                  <a:gd name="T10" fmla="*/ 0 w 11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3"/>
                  <a:gd name="T20" fmla="*/ 11 w 1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3">
                    <a:moveTo>
                      <a:pt x="1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8" name="Freeform 39"/>
              <p:cNvSpPr>
                <a:spLocks/>
              </p:cNvSpPr>
              <p:nvPr/>
            </p:nvSpPr>
            <p:spPr bwMode="auto">
              <a:xfrm>
                <a:off x="1785" y="3772"/>
                <a:ext cx="12" cy="6"/>
              </a:xfrm>
              <a:custGeom>
                <a:avLst/>
                <a:gdLst>
                  <a:gd name="T0" fmla="*/ 1 w 24"/>
                  <a:gd name="T1" fmla="*/ 1 h 11"/>
                  <a:gd name="T2" fmla="*/ 1 w 24"/>
                  <a:gd name="T3" fmla="*/ 1 h 11"/>
                  <a:gd name="T4" fmla="*/ 1 w 24"/>
                  <a:gd name="T5" fmla="*/ 0 h 11"/>
                  <a:gd name="T6" fmla="*/ 1 w 24"/>
                  <a:gd name="T7" fmla="*/ 0 h 11"/>
                  <a:gd name="T8" fmla="*/ 0 w 24"/>
                  <a:gd name="T9" fmla="*/ 0 h 11"/>
                  <a:gd name="T10" fmla="*/ 1 w 24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13" y="11"/>
                    </a:moveTo>
                    <a:lnTo>
                      <a:pt x="24" y="11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9" name="Freeform 40"/>
              <p:cNvSpPr>
                <a:spLocks/>
              </p:cNvSpPr>
              <p:nvPr/>
            </p:nvSpPr>
            <p:spPr bwMode="auto">
              <a:xfrm>
                <a:off x="1715" y="3772"/>
                <a:ext cx="76" cy="105"/>
              </a:xfrm>
              <a:custGeom>
                <a:avLst/>
                <a:gdLst>
                  <a:gd name="T0" fmla="*/ 0 w 153"/>
                  <a:gd name="T1" fmla="*/ 1 h 210"/>
                  <a:gd name="T2" fmla="*/ 0 w 153"/>
                  <a:gd name="T3" fmla="*/ 1 h 210"/>
                  <a:gd name="T4" fmla="*/ 0 w 153"/>
                  <a:gd name="T5" fmla="*/ 1 h 210"/>
                  <a:gd name="T6" fmla="*/ 0 w 153"/>
                  <a:gd name="T7" fmla="*/ 1 h 210"/>
                  <a:gd name="T8" fmla="*/ 0 w 153"/>
                  <a:gd name="T9" fmla="*/ 1 h 210"/>
                  <a:gd name="T10" fmla="*/ 0 w 153"/>
                  <a:gd name="T11" fmla="*/ 1 h 210"/>
                  <a:gd name="T12" fmla="*/ 0 w 153"/>
                  <a:gd name="T13" fmla="*/ 1 h 210"/>
                  <a:gd name="T14" fmla="*/ 0 w 153"/>
                  <a:gd name="T15" fmla="*/ 1 h 210"/>
                  <a:gd name="T16" fmla="*/ 0 w 153"/>
                  <a:gd name="T17" fmla="*/ 1 h 210"/>
                  <a:gd name="T18" fmla="*/ 0 w 153"/>
                  <a:gd name="T19" fmla="*/ 0 h 210"/>
                  <a:gd name="T20" fmla="*/ 0 w 153"/>
                  <a:gd name="T21" fmla="*/ 1 h 210"/>
                  <a:gd name="T22" fmla="*/ 0 w 153"/>
                  <a:gd name="T23" fmla="*/ 1 h 210"/>
                  <a:gd name="T24" fmla="*/ 0 w 153"/>
                  <a:gd name="T25" fmla="*/ 1 h 210"/>
                  <a:gd name="T26" fmla="*/ 0 w 153"/>
                  <a:gd name="T27" fmla="*/ 1 h 210"/>
                  <a:gd name="T28" fmla="*/ 0 w 153"/>
                  <a:gd name="T29" fmla="*/ 1 h 210"/>
                  <a:gd name="T30" fmla="*/ 0 w 153"/>
                  <a:gd name="T31" fmla="*/ 1 h 210"/>
                  <a:gd name="T32" fmla="*/ 0 w 153"/>
                  <a:gd name="T33" fmla="*/ 1 h 210"/>
                  <a:gd name="T34" fmla="*/ 0 w 153"/>
                  <a:gd name="T35" fmla="*/ 1 h 210"/>
                  <a:gd name="T36" fmla="*/ 0 w 153"/>
                  <a:gd name="T37" fmla="*/ 1 h 2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3"/>
                  <a:gd name="T58" fmla="*/ 0 h 210"/>
                  <a:gd name="T59" fmla="*/ 153 w 153"/>
                  <a:gd name="T60" fmla="*/ 210 h 2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3" h="210">
                    <a:moveTo>
                      <a:pt x="35" y="210"/>
                    </a:moveTo>
                    <a:lnTo>
                      <a:pt x="35" y="187"/>
                    </a:lnTo>
                    <a:lnTo>
                      <a:pt x="35" y="163"/>
                    </a:lnTo>
                    <a:lnTo>
                      <a:pt x="47" y="128"/>
                    </a:lnTo>
                    <a:lnTo>
                      <a:pt x="71" y="105"/>
                    </a:lnTo>
                    <a:lnTo>
                      <a:pt x="82" y="81"/>
                    </a:lnTo>
                    <a:lnTo>
                      <a:pt x="105" y="59"/>
                    </a:lnTo>
                    <a:lnTo>
                      <a:pt x="129" y="35"/>
                    </a:lnTo>
                    <a:lnTo>
                      <a:pt x="153" y="11"/>
                    </a:lnTo>
                    <a:lnTo>
                      <a:pt x="140" y="0"/>
                    </a:lnTo>
                    <a:lnTo>
                      <a:pt x="117" y="11"/>
                    </a:lnTo>
                    <a:lnTo>
                      <a:pt x="82" y="35"/>
                    </a:lnTo>
                    <a:lnTo>
                      <a:pt x="58" y="70"/>
                    </a:lnTo>
                    <a:lnTo>
                      <a:pt x="47" y="94"/>
                    </a:lnTo>
                    <a:lnTo>
                      <a:pt x="23" y="128"/>
                    </a:lnTo>
                    <a:lnTo>
                      <a:pt x="12" y="152"/>
                    </a:lnTo>
                    <a:lnTo>
                      <a:pt x="12" y="187"/>
                    </a:lnTo>
                    <a:lnTo>
                      <a:pt x="0" y="210"/>
                    </a:lnTo>
                    <a:lnTo>
                      <a:pt x="35" y="21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0" name="Freeform 41"/>
              <p:cNvSpPr>
                <a:spLocks/>
              </p:cNvSpPr>
              <p:nvPr/>
            </p:nvSpPr>
            <p:spPr bwMode="auto">
              <a:xfrm>
                <a:off x="1785" y="3772"/>
                <a:ext cx="12" cy="11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1 w 24"/>
                  <a:gd name="T5" fmla="*/ 0 h 23"/>
                  <a:gd name="T6" fmla="*/ 1 w 24"/>
                  <a:gd name="T7" fmla="*/ 0 h 23"/>
                  <a:gd name="T8" fmla="*/ 1 w 24"/>
                  <a:gd name="T9" fmla="*/ 0 h 23"/>
                  <a:gd name="T10" fmla="*/ 0 w 24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3"/>
                  <a:gd name="T20" fmla="*/ 24 w 24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3">
                    <a:moveTo>
                      <a:pt x="0" y="0"/>
                    </a:moveTo>
                    <a:lnTo>
                      <a:pt x="0" y="11"/>
                    </a:lnTo>
                    <a:lnTo>
                      <a:pt x="13" y="23"/>
                    </a:lnTo>
                    <a:lnTo>
                      <a:pt x="13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1" name="Freeform 42"/>
              <p:cNvSpPr>
                <a:spLocks/>
              </p:cNvSpPr>
              <p:nvPr/>
            </p:nvSpPr>
            <p:spPr bwMode="auto">
              <a:xfrm>
                <a:off x="1926" y="3719"/>
                <a:ext cx="6" cy="12"/>
              </a:xfrm>
              <a:custGeom>
                <a:avLst/>
                <a:gdLst>
                  <a:gd name="T0" fmla="*/ 0 w 12"/>
                  <a:gd name="T1" fmla="*/ 1 h 24"/>
                  <a:gd name="T2" fmla="*/ 1 w 12"/>
                  <a:gd name="T3" fmla="*/ 1 h 24"/>
                  <a:gd name="T4" fmla="*/ 1 w 12"/>
                  <a:gd name="T5" fmla="*/ 1 h 24"/>
                  <a:gd name="T6" fmla="*/ 1 w 12"/>
                  <a:gd name="T7" fmla="*/ 0 h 24"/>
                  <a:gd name="T8" fmla="*/ 0 w 12"/>
                  <a:gd name="T9" fmla="*/ 0 h 24"/>
                  <a:gd name="T10" fmla="*/ 0 w 12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0" y="24"/>
                    </a:moveTo>
                    <a:lnTo>
                      <a:pt x="12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2" name="Freeform 43"/>
              <p:cNvSpPr>
                <a:spLocks/>
              </p:cNvSpPr>
              <p:nvPr/>
            </p:nvSpPr>
            <p:spPr bwMode="auto">
              <a:xfrm>
                <a:off x="1797" y="3719"/>
                <a:ext cx="129" cy="199"/>
              </a:xfrm>
              <a:custGeom>
                <a:avLst/>
                <a:gdLst>
                  <a:gd name="T0" fmla="*/ 1 w 258"/>
                  <a:gd name="T1" fmla="*/ 0 h 399"/>
                  <a:gd name="T2" fmla="*/ 1 w 258"/>
                  <a:gd name="T3" fmla="*/ 0 h 399"/>
                  <a:gd name="T4" fmla="*/ 1 w 258"/>
                  <a:gd name="T5" fmla="*/ 0 h 399"/>
                  <a:gd name="T6" fmla="*/ 1 w 258"/>
                  <a:gd name="T7" fmla="*/ 0 h 399"/>
                  <a:gd name="T8" fmla="*/ 1 w 258"/>
                  <a:gd name="T9" fmla="*/ 0 h 399"/>
                  <a:gd name="T10" fmla="*/ 1 w 258"/>
                  <a:gd name="T11" fmla="*/ 0 h 399"/>
                  <a:gd name="T12" fmla="*/ 1 w 258"/>
                  <a:gd name="T13" fmla="*/ 0 h 399"/>
                  <a:gd name="T14" fmla="*/ 1 w 258"/>
                  <a:gd name="T15" fmla="*/ 0 h 399"/>
                  <a:gd name="T16" fmla="*/ 1 w 258"/>
                  <a:gd name="T17" fmla="*/ 0 h 399"/>
                  <a:gd name="T18" fmla="*/ 1 w 258"/>
                  <a:gd name="T19" fmla="*/ 0 h 399"/>
                  <a:gd name="T20" fmla="*/ 1 w 258"/>
                  <a:gd name="T21" fmla="*/ 0 h 399"/>
                  <a:gd name="T22" fmla="*/ 1 w 258"/>
                  <a:gd name="T23" fmla="*/ 0 h 399"/>
                  <a:gd name="T24" fmla="*/ 1 w 258"/>
                  <a:gd name="T25" fmla="*/ 0 h 399"/>
                  <a:gd name="T26" fmla="*/ 1 w 258"/>
                  <a:gd name="T27" fmla="*/ 0 h 399"/>
                  <a:gd name="T28" fmla="*/ 1 w 258"/>
                  <a:gd name="T29" fmla="*/ 0 h 399"/>
                  <a:gd name="T30" fmla="*/ 1 w 258"/>
                  <a:gd name="T31" fmla="*/ 0 h 399"/>
                  <a:gd name="T32" fmla="*/ 1 w 258"/>
                  <a:gd name="T33" fmla="*/ 0 h 399"/>
                  <a:gd name="T34" fmla="*/ 1 w 258"/>
                  <a:gd name="T35" fmla="*/ 0 h 399"/>
                  <a:gd name="T36" fmla="*/ 1 w 258"/>
                  <a:gd name="T37" fmla="*/ 0 h 399"/>
                  <a:gd name="T38" fmla="*/ 1 w 258"/>
                  <a:gd name="T39" fmla="*/ 0 h 399"/>
                  <a:gd name="T40" fmla="*/ 1 w 258"/>
                  <a:gd name="T41" fmla="*/ 0 h 399"/>
                  <a:gd name="T42" fmla="*/ 1 w 258"/>
                  <a:gd name="T43" fmla="*/ 0 h 399"/>
                  <a:gd name="T44" fmla="*/ 1 w 258"/>
                  <a:gd name="T45" fmla="*/ 0 h 399"/>
                  <a:gd name="T46" fmla="*/ 1 w 258"/>
                  <a:gd name="T47" fmla="*/ 0 h 399"/>
                  <a:gd name="T48" fmla="*/ 1 w 258"/>
                  <a:gd name="T49" fmla="*/ 0 h 399"/>
                  <a:gd name="T50" fmla="*/ 1 w 258"/>
                  <a:gd name="T51" fmla="*/ 0 h 399"/>
                  <a:gd name="T52" fmla="*/ 1 w 258"/>
                  <a:gd name="T53" fmla="*/ 0 h 399"/>
                  <a:gd name="T54" fmla="*/ 1 w 258"/>
                  <a:gd name="T55" fmla="*/ 0 h 399"/>
                  <a:gd name="T56" fmla="*/ 1 w 258"/>
                  <a:gd name="T57" fmla="*/ 0 h 399"/>
                  <a:gd name="T58" fmla="*/ 1 w 258"/>
                  <a:gd name="T59" fmla="*/ 0 h 399"/>
                  <a:gd name="T60" fmla="*/ 0 w 258"/>
                  <a:gd name="T61" fmla="*/ 0 h 399"/>
                  <a:gd name="T62" fmla="*/ 0 w 258"/>
                  <a:gd name="T63" fmla="*/ 0 h 399"/>
                  <a:gd name="T64" fmla="*/ 0 w 258"/>
                  <a:gd name="T65" fmla="*/ 0 h 399"/>
                  <a:gd name="T66" fmla="*/ 1 w 258"/>
                  <a:gd name="T67" fmla="*/ 0 h 399"/>
                  <a:gd name="T68" fmla="*/ 1 w 258"/>
                  <a:gd name="T69" fmla="*/ 0 h 3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399"/>
                  <a:gd name="T107" fmla="*/ 258 w 258"/>
                  <a:gd name="T108" fmla="*/ 399 h 3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399">
                    <a:moveTo>
                      <a:pt x="35" y="387"/>
                    </a:moveTo>
                    <a:lnTo>
                      <a:pt x="24" y="364"/>
                    </a:lnTo>
                    <a:lnTo>
                      <a:pt x="24" y="340"/>
                    </a:lnTo>
                    <a:lnTo>
                      <a:pt x="35" y="305"/>
                    </a:lnTo>
                    <a:lnTo>
                      <a:pt x="35" y="282"/>
                    </a:lnTo>
                    <a:lnTo>
                      <a:pt x="47" y="247"/>
                    </a:lnTo>
                    <a:lnTo>
                      <a:pt x="71" y="211"/>
                    </a:lnTo>
                    <a:lnTo>
                      <a:pt x="82" y="187"/>
                    </a:lnTo>
                    <a:lnTo>
                      <a:pt x="106" y="152"/>
                    </a:lnTo>
                    <a:lnTo>
                      <a:pt x="117" y="129"/>
                    </a:lnTo>
                    <a:lnTo>
                      <a:pt x="141" y="106"/>
                    </a:lnTo>
                    <a:lnTo>
                      <a:pt x="164" y="70"/>
                    </a:lnTo>
                    <a:lnTo>
                      <a:pt x="188" y="59"/>
                    </a:lnTo>
                    <a:lnTo>
                      <a:pt x="211" y="35"/>
                    </a:lnTo>
                    <a:lnTo>
                      <a:pt x="223" y="35"/>
                    </a:lnTo>
                    <a:lnTo>
                      <a:pt x="246" y="24"/>
                    </a:lnTo>
                    <a:lnTo>
                      <a:pt x="258" y="24"/>
                    </a:lnTo>
                    <a:lnTo>
                      <a:pt x="258" y="0"/>
                    </a:lnTo>
                    <a:lnTo>
                      <a:pt x="246" y="0"/>
                    </a:lnTo>
                    <a:lnTo>
                      <a:pt x="223" y="12"/>
                    </a:lnTo>
                    <a:lnTo>
                      <a:pt x="199" y="24"/>
                    </a:lnTo>
                    <a:lnTo>
                      <a:pt x="175" y="35"/>
                    </a:lnTo>
                    <a:lnTo>
                      <a:pt x="152" y="59"/>
                    </a:lnTo>
                    <a:lnTo>
                      <a:pt x="129" y="83"/>
                    </a:lnTo>
                    <a:lnTo>
                      <a:pt x="106" y="106"/>
                    </a:lnTo>
                    <a:lnTo>
                      <a:pt x="82" y="141"/>
                    </a:lnTo>
                    <a:lnTo>
                      <a:pt x="58" y="176"/>
                    </a:lnTo>
                    <a:lnTo>
                      <a:pt x="47" y="200"/>
                    </a:lnTo>
                    <a:lnTo>
                      <a:pt x="24" y="234"/>
                    </a:lnTo>
                    <a:lnTo>
                      <a:pt x="11" y="269"/>
                    </a:lnTo>
                    <a:lnTo>
                      <a:pt x="0" y="305"/>
                    </a:lnTo>
                    <a:lnTo>
                      <a:pt x="0" y="340"/>
                    </a:lnTo>
                    <a:lnTo>
                      <a:pt x="0" y="364"/>
                    </a:lnTo>
                    <a:lnTo>
                      <a:pt x="11" y="399"/>
                    </a:lnTo>
                    <a:lnTo>
                      <a:pt x="35" y="38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3" name="Freeform 44"/>
              <p:cNvSpPr>
                <a:spLocks/>
              </p:cNvSpPr>
              <p:nvPr/>
            </p:nvSpPr>
            <p:spPr bwMode="auto">
              <a:xfrm>
                <a:off x="1920" y="3725"/>
                <a:ext cx="12" cy="6"/>
              </a:xfrm>
              <a:custGeom>
                <a:avLst/>
                <a:gdLst>
                  <a:gd name="T0" fmla="*/ 0 w 24"/>
                  <a:gd name="T1" fmla="*/ 1 h 12"/>
                  <a:gd name="T2" fmla="*/ 1 w 24"/>
                  <a:gd name="T3" fmla="*/ 1 h 12"/>
                  <a:gd name="T4" fmla="*/ 1 w 24"/>
                  <a:gd name="T5" fmla="*/ 1 h 12"/>
                  <a:gd name="T6" fmla="*/ 1 w 24"/>
                  <a:gd name="T7" fmla="*/ 1 h 12"/>
                  <a:gd name="T8" fmla="*/ 1 w 24"/>
                  <a:gd name="T9" fmla="*/ 0 h 12"/>
                  <a:gd name="T10" fmla="*/ 0 w 24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4" name="Freeform 45"/>
              <p:cNvSpPr>
                <a:spLocks/>
              </p:cNvSpPr>
              <p:nvPr/>
            </p:nvSpPr>
            <p:spPr bwMode="auto">
              <a:xfrm>
                <a:off x="1967" y="3742"/>
                <a:ext cx="6" cy="12"/>
              </a:xfrm>
              <a:custGeom>
                <a:avLst/>
                <a:gdLst>
                  <a:gd name="T0" fmla="*/ 1 w 12"/>
                  <a:gd name="T1" fmla="*/ 1 h 23"/>
                  <a:gd name="T2" fmla="*/ 1 w 12"/>
                  <a:gd name="T3" fmla="*/ 1 h 23"/>
                  <a:gd name="T4" fmla="*/ 1 w 12"/>
                  <a:gd name="T5" fmla="*/ 1 h 23"/>
                  <a:gd name="T6" fmla="*/ 1 w 12"/>
                  <a:gd name="T7" fmla="*/ 0 h 23"/>
                  <a:gd name="T8" fmla="*/ 0 w 12"/>
                  <a:gd name="T9" fmla="*/ 0 h 23"/>
                  <a:gd name="T10" fmla="*/ 1 w 12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3"/>
                  <a:gd name="T20" fmla="*/ 12 w 1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3">
                    <a:moveTo>
                      <a:pt x="12" y="23"/>
                    </a:moveTo>
                    <a:lnTo>
                      <a:pt x="12" y="23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5" name="Freeform 46"/>
              <p:cNvSpPr>
                <a:spLocks/>
              </p:cNvSpPr>
              <p:nvPr/>
            </p:nvSpPr>
            <p:spPr bwMode="auto">
              <a:xfrm>
                <a:off x="1879" y="3742"/>
                <a:ext cx="94" cy="182"/>
              </a:xfrm>
              <a:custGeom>
                <a:avLst/>
                <a:gdLst>
                  <a:gd name="T0" fmla="*/ 1 w 188"/>
                  <a:gd name="T1" fmla="*/ 1 h 363"/>
                  <a:gd name="T2" fmla="*/ 1 w 188"/>
                  <a:gd name="T3" fmla="*/ 1 h 363"/>
                  <a:gd name="T4" fmla="*/ 1 w 188"/>
                  <a:gd name="T5" fmla="*/ 1 h 363"/>
                  <a:gd name="T6" fmla="*/ 1 w 188"/>
                  <a:gd name="T7" fmla="*/ 1 h 363"/>
                  <a:gd name="T8" fmla="*/ 1 w 188"/>
                  <a:gd name="T9" fmla="*/ 1 h 363"/>
                  <a:gd name="T10" fmla="*/ 1 w 188"/>
                  <a:gd name="T11" fmla="*/ 1 h 363"/>
                  <a:gd name="T12" fmla="*/ 1 w 188"/>
                  <a:gd name="T13" fmla="*/ 1 h 363"/>
                  <a:gd name="T14" fmla="*/ 1 w 188"/>
                  <a:gd name="T15" fmla="*/ 1 h 363"/>
                  <a:gd name="T16" fmla="*/ 1 w 188"/>
                  <a:gd name="T17" fmla="*/ 1 h 363"/>
                  <a:gd name="T18" fmla="*/ 1 w 188"/>
                  <a:gd name="T19" fmla="*/ 0 h 363"/>
                  <a:gd name="T20" fmla="*/ 1 w 188"/>
                  <a:gd name="T21" fmla="*/ 1 h 363"/>
                  <a:gd name="T22" fmla="*/ 1 w 188"/>
                  <a:gd name="T23" fmla="*/ 1 h 363"/>
                  <a:gd name="T24" fmla="*/ 1 w 188"/>
                  <a:gd name="T25" fmla="*/ 1 h 363"/>
                  <a:gd name="T26" fmla="*/ 1 w 188"/>
                  <a:gd name="T27" fmla="*/ 1 h 363"/>
                  <a:gd name="T28" fmla="*/ 1 w 188"/>
                  <a:gd name="T29" fmla="*/ 1 h 363"/>
                  <a:gd name="T30" fmla="*/ 0 w 188"/>
                  <a:gd name="T31" fmla="*/ 1 h 363"/>
                  <a:gd name="T32" fmla="*/ 0 w 188"/>
                  <a:gd name="T33" fmla="*/ 1 h 363"/>
                  <a:gd name="T34" fmla="*/ 0 w 188"/>
                  <a:gd name="T35" fmla="*/ 1 h 363"/>
                  <a:gd name="T36" fmla="*/ 1 w 188"/>
                  <a:gd name="T37" fmla="*/ 1 h 3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8"/>
                  <a:gd name="T58" fmla="*/ 0 h 363"/>
                  <a:gd name="T59" fmla="*/ 188 w 188"/>
                  <a:gd name="T60" fmla="*/ 363 h 3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8" h="363">
                    <a:moveTo>
                      <a:pt x="24" y="352"/>
                    </a:moveTo>
                    <a:lnTo>
                      <a:pt x="24" y="317"/>
                    </a:lnTo>
                    <a:lnTo>
                      <a:pt x="24" y="281"/>
                    </a:lnTo>
                    <a:lnTo>
                      <a:pt x="35" y="222"/>
                    </a:lnTo>
                    <a:lnTo>
                      <a:pt x="59" y="176"/>
                    </a:lnTo>
                    <a:lnTo>
                      <a:pt x="82" y="129"/>
                    </a:lnTo>
                    <a:lnTo>
                      <a:pt x="117" y="82"/>
                    </a:lnTo>
                    <a:lnTo>
                      <a:pt x="152" y="47"/>
                    </a:lnTo>
                    <a:lnTo>
                      <a:pt x="188" y="23"/>
                    </a:lnTo>
                    <a:lnTo>
                      <a:pt x="176" y="0"/>
                    </a:lnTo>
                    <a:lnTo>
                      <a:pt x="128" y="23"/>
                    </a:lnTo>
                    <a:lnTo>
                      <a:pt x="94" y="59"/>
                    </a:lnTo>
                    <a:lnTo>
                      <a:pt x="59" y="118"/>
                    </a:lnTo>
                    <a:lnTo>
                      <a:pt x="35" y="164"/>
                    </a:lnTo>
                    <a:lnTo>
                      <a:pt x="11" y="222"/>
                    </a:lnTo>
                    <a:lnTo>
                      <a:pt x="0" y="269"/>
                    </a:lnTo>
                    <a:lnTo>
                      <a:pt x="0" y="317"/>
                    </a:lnTo>
                    <a:lnTo>
                      <a:pt x="0" y="363"/>
                    </a:lnTo>
                    <a:lnTo>
                      <a:pt x="24" y="35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6" name="Freeform 47"/>
              <p:cNvSpPr>
                <a:spLocks/>
              </p:cNvSpPr>
              <p:nvPr/>
            </p:nvSpPr>
            <p:spPr bwMode="auto">
              <a:xfrm>
                <a:off x="1961" y="3748"/>
                <a:ext cx="18" cy="6"/>
              </a:xfrm>
              <a:custGeom>
                <a:avLst/>
                <a:gdLst>
                  <a:gd name="T0" fmla="*/ 0 w 35"/>
                  <a:gd name="T1" fmla="*/ 0 h 11"/>
                  <a:gd name="T2" fmla="*/ 1 w 35"/>
                  <a:gd name="T3" fmla="*/ 1 h 11"/>
                  <a:gd name="T4" fmla="*/ 1 w 35"/>
                  <a:gd name="T5" fmla="*/ 1 h 11"/>
                  <a:gd name="T6" fmla="*/ 1 w 35"/>
                  <a:gd name="T7" fmla="*/ 1 h 11"/>
                  <a:gd name="T8" fmla="*/ 1 w 35"/>
                  <a:gd name="T9" fmla="*/ 0 h 11"/>
                  <a:gd name="T10" fmla="*/ 0 w 3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1"/>
                  <a:gd name="T20" fmla="*/ 35 w 3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1">
                    <a:moveTo>
                      <a:pt x="0" y="0"/>
                    </a:moveTo>
                    <a:lnTo>
                      <a:pt x="12" y="11"/>
                    </a:lnTo>
                    <a:lnTo>
                      <a:pt x="24" y="11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7" name="Freeform 48"/>
              <p:cNvSpPr>
                <a:spLocks/>
              </p:cNvSpPr>
              <p:nvPr/>
            </p:nvSpPr>
            <p:spPr bwMode="auto">
              <a:xfrm>
                <a:off x="1920" y="3936"/>
                <a:ext cx="12" cy="6"/>
              </a:xfrm>
              <a:custGeom>
                <a:avLst/>
                <a:gdLst>
                  <a:gd name="T0" fmla="*/ 1 w 24"/>
                  <a:gd name="T1" fmla="*/ 0 h 13"/>
                  <a:gd name="T2" fmla="*/ 1 w 24"/>
                  <a:gd name="T3" fmla="*/ 0 h 13"/>
                  <a:gd name="T4" fmla="*/ 1 w 24"/>
                  <a:gd name="T5" fmla="*/ 0 h 13"/>
                  <a:gd name="T6" fmla="*/ 1 w 24"/>
                  <a:gd name="T7" fmla="*/ 0 h 13"/>
                  <a:gd name="T8" fmla="*/ 0 w 24"/>
                  <a:gd name="T9" fmla="*/ 0 h 13"/>
                  <a:gd name="T10" fmla="*/ 1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24" y="13"/>
                    </a:move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8" name="Freeform 49"/>
              <p:cNvSpPr>
                <a:spLocks/>
              </p:cNvSpPr>
              <p:nvPr/>
            </p:nvSpPr>
            <p:spPr bwMode="auto">
              <a:xfrm>
                <a:off x="1844" y="3918"/>
                <a:ext cx="88" cy="53"/>
              </a:xfrm>
              <a:custGeom>
                <a:avLst/>
                <a:gdLst>
                  <a:gd name="T0" fmla="*/ 0 w 177"/>
                  <a:gd name="T1" fmla="*/ 1 h 105"/>
                  <a:gd name="T2" fmla="*/ 0 w 177"/>
                  <a:gd name="T3" fmla="*/ 1 h 105"/>
                  <a:gd name="T4" fmla="*/ 0 w 177"/>
                  <a:gd name="T5" fmla="*/ 1 h 105"/>
                  <a:gd name="T6" fmla="*/ 0 w 177"/>
                  <a:gd name="T7" fmla="*/ 1 h 105"/>
                  <a:gd name="T8" fmla="*/ 0 w 177"/>
                  <a:gd name="T9" fmla="*/ 1 h 105"/>
                  <a:gd name="T10" fmla="*/ 0 w 177"/>
                  <a:gd name="T11" fmla="*/ 1 h 105"/>
                  <a:gd name="T12" fmla="*/ 0 w 177"/>
                  <a:gd name="T13" fmla="*/ 1 h 105"/>
                  <a:gd name="T14" fmla="*/ 0 w 177"/>
                  <a:gd name="T15" fmla="*/ 1 h 105"/>
                  <a:gd name="T16" fmla="*/ 0 w 177"/>
                  <a:gd name="T17" fmla="*/ 1 h 105"/>
                  <a:gd name="T18" fmla="*/ 0 w 177"/>
                  <a:gd name="T19" fmla="*/ 1 h 105"/>
                  <a:gd name="T20" fmla="*/ 0 w 177"/>
                  <a:gd name="T21" fmla="*/ 1 h 105"/>
                  <a:gd name="T22" fmla="*/ 0 w 177"/>
                  <a:gd name="T23" fmla="*/ 1 h 105"/>
                  <a:gd name="T24" fmla="*/ 0 w 177"/>
                  <a:gd name="T25" fmla="*/ 1 h 105"/>
                  <a:gd name="T26" fmla="*/ 0 w 177"/>
                  <a:gd name="T27" fmla="*/ 1 h 105"/>
                  <a:gd name="T28" fmla="*/ 0 w 177"/>
                  <a:gd name="T29" fmla="*/ 1 h 105"/>
                  <a:gd name="T30" fmla="*/ 0 w 177"/>
                  <a:gd name="T31" fmla="*/ 1 h 105"/>
                  <a:gd name="T32" fmla="*/ 0 w 177"/>
                  <a:gd name="T33" fmla="*/ 1 h 105"/>
                  <a:gd name="T34" fmla="*/ 0 w 177"/>
                  <a:gd name="T35" fmla="*/ 1 h 105"/>
                  <a:gd name="T36" fmla="*/ 0 w 177"/>
                  <a:gd name="T37" fmla="*/ 1 h 105"/>
                  <a:gd name="T38" fmla="*/ 0 w 177"/>
                  <a:gd name="T39" fmla="*/ 1 h 105"/>
                  <a:gd name="T40" fmla="*/ 0 w 177"/>
                  <a:gd name="T41" fmla="*/ 1 h 105"/>
                  <a:gd name="T42" fmla="*/ 0 w 177"/>
                  <a:gd name="T43" fmla="*/ 1 h 105"/>
                  <a:gd name="T44" fmla="*/ 0 w 177"/>
                  <a:gd name="T45" fmla="*/ 0 h 105"/>
                  <a:gd name="T46" fmla="*/ 0 w 177"/>
                  <a:gd name="T47" fmla="*/ 1 h 105"/>
                  <a:gd name="T48" fmla="*/ 0 w 177"/>
                  <a:gd name="T49" fmla="*/ 1 h 105"/>
                  <a:gd name="T50" fmla="*/ 0 w 177"/>
                  <a:gd name="T51" fmla="*/ 1 h 1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05"/>
                  <a:gd name="T80" fmla="*/ 177 w 177"/>
                  <a:gd name="T81" fmla="*/ 105 h 1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05">
                    <a:moveTo>
                      <a:pt x="24" y="23"/>
                    </a:moveTo>
                    <a:lnTo>
                      <a:pt x="0" y="23"/>
                    </a:lnTo>
                    <a:lnTo>
                      <a:pt x="13" y="47"/>
                    </a:lnTo>
                    <a:lnTo>
                      <a:pt x="24" y="82"/>
                    </a:lnTo>
                    <a:lnTo>
                      <a:pt x="36" y="93"/>
                    </a:lnTo>
                    <a:lnTo>
                      <a:pt x="59" y="105"/>
                    </a:lnTo>
                    <a:lnTo>
                      <a:pt x="82" y="105"/>
                    </a:lnTo>
                    <a:lnTo>
                      <a:pt x="118" y="105"/>
                    </a:lnTo>
                    <a:lnTo>
                      <a:pt x="141" y="82"/>
                    </a:lnTo>
                    <a:lnTo>
                      <a:pt x="177" y="47"/>
                    </a:lnTo>
                    <a:lnTo>
                      <a:pt x="153" y="34"/>
                    </a:lnTo>
                    <a:lnTo>
                      <a:pt x="130" y="58"/>
                    </a:lnTo>
                    <a:lnTo>
                      <a:pt x="106" y="82"/>
                    </a:lnTo>
                    <a:lnTo>
                      <a:pt x="82" y="82"/>
                    </a:lnTo>
                    <a:lnTo>
                      <a:pt x="71" y="82"/>
                    </a:lnTo>
                    <a:lnTo>
                      <a:pt x="48" y="82"/>
                    </a:lnTo>
                    <a:lnTo>
                      <a:pt x="48" y="58"/>
                    </a:lnTo>
                    <a:lnTo>
                      <a:pt x="36" y="47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9" name="Freeform 50"/>
              <p:cNvSpPr>
                <a:spLocks/>
              </p:cNvSpPr>
              <p:nvPr/>
            </p:nvSpPr>
            <p:spPr bwMode="auto">
              <a:xfrm>
                <a:off x="1768" y="3901"/>
                <a:ext cx="87" cy="52"/>
              </a:xfrm>
              <a:custGeom>
                <a:avLst/>
                <a:gdLst>
                  <a:gd name="T0" fmla="*/ 0 w 176"/>
                  <a:gd name="T1" fmla="*/ 0 h 104"/>
                  <a:gd name="T2" fmla="*/ 0 w 176"/>
                  <a:gd name="T3" fmla="*/ 1 h 104"/>
                  <a:gd name="T4" fmla="*/ 0 w 176"/>
                  <a:gd name="T5" fmla="*/ 1 h 104"/>
                  <a:gd name="T6" fmla="*/ 0 w 176"/>
                  <a:gd name="T7" fmla="*/ 1 h 104"/>
                  <a:gd name="T8" fmla="*/ 0 w 176"/>
                  <a:gd name="T9" fmla="*/ 1 h 104"/>
                  <a:gd name="T10" fmla="*/ 0 w 176"/>
                  <a:gd name="T11" fmla="*/ 1 h 104"/>
                  <a:gd name="T12" fmla="*/ 0 w 176"/>
                  <a:gd name="T13" fmla="*/ 1 h 104"/>
                  <a:gd name="T14" fmla="*/ 0 w 176"/>
                  <a:gd name="T15" fmla="*/ 1 h 104"/>
                  <a:gd name="T16" fmla="*/ 0 w 176"/>
                  <a:gd name="T17" fmla="*/ 1 h 104"/>
                  <a:gd name="T18" fmla="*/ 0 w 176"/>
                  <a:gd name="T19" fmla="*/ 1 h 104"/>
                  <a:gd name="T20" fmla="*/ 0 w 176"/>
                  <a:gd name="T21" fmla="*/ 1 h 104"/>
                  <a:gd name="T22" fmla="*/ 0 w 176"/>
                  <a:gd name="T23" fmla="*/ 1 h 104"/>
                  <a:gd name="T24" fmla="*/ 0 w 176"/>
                  <a:gd name="T25" fmla="*/ 1 h 104"/>
                  <a:gd name="T26" fmla="*/ 0 w 176"/>
                  <a:gd name="T27" fmla="*/ 1 h 104"/>
                  <a:gd name="T28" fmla="*/ 0 w 176"/>
                  <a:gd name="T29" fmla="*/ 1 h 104"/>
                  <a:gd name="T30" fmla="*/ 0 w 176"/>
                  <a:gd name="T31" fmla="*/ 1 h 104"/>
                  <a:gd name="T32" fmla="*/ 0 w 176"/>
                  <a:gd name="T33" fmla="*/ 1 h 104"/>
                  <a:gd name="T34" fmla="*/ 0 w 176"/>
                  <a:gd name="T35" fmla="*/ 0 h 104"/>
                  <a:gd name="T36" fmla="*/ 0 w 176"/>
                  <a:gd name="T37" fmla="*/ 0 h 1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6"/>
                  <a:gd name="T58" fmla="*/ 0 h 104"/>
                  <a:gd name="T59" fmla="*/ 176 w 176"/>
                  <a:gd name="T60" fmla="*/ 104 h 1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6" h="104">
                    <a:moveTo>
                      <a:pt x="0" y="0"/>
                    </a:moveTo>
                    <a:lnTo>
                      <a:pt x="0" y="35"/>
                    </a:lnTo>
                    <a:lnTo>
                      <a:pt x="12" y="58"/>
                    </a:lnTo>
                    <a:lnTo>
                      <a:pt x="24" y="82"/>
                    </a:lnTo>
                    <a:lnTo>
                      <a:pt x="48" y="104"/>
                    </a:lnTo>
                    <a:lnTo>
                      <a:pt x="83" y="104"/>
                    </a:lnTo>
                    <a:lnTo>
                      <a:pt x="106" y="104"/>
                    </a:lnTo>
                    <a:lnTo>
                      <a:pt x="141" y="93"/>
                    </a:lnTo>
                    <a:lnTo>
                      <a:pt x="176" y="58"/>
                    </a:lnTo>
                    <a:lnTo>
                      <a:pt x="152" y="46"/>
                    </a:lnTo>
                    <a:lnTo>
                      <a:pt x="130" y="69"/>
                    </a:lnTo>
                    <a:lnTo>
                      <a:pt x="94" y="82"/>
                    </a:lnTo>
                    <a:lnTo>
                      <a:pt x="83" y="82"/>
                    </a:lnTo>
                    <a:lnTo>
                      <a:pt x="59" y="82"/>
                    </a:lnTo>
                    <a:lnTo>
                      <a:pt x="48" y="69"/>
                    </a:lnTo>
                    <a:lnTo>
                      <a:pt x="35" y="58"/>
                    </a:lnTo>
                    <a:lnTo>
                      <a:pt x="24" y="3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0" name="Freeform 51"/>
              <p:cNvSpPr>
                <a:spLocks/>
              </p:cNvSpPr>
              <p:nvPr/>
            </p:nvSpPr>
            <p:spPr bwMode="auto">
              <a:xfrm>
                <a:off x="1844" y="3918"/>
                <a:ext cx="11" cy="6"/>
              </a:xfrm>
              <a:custGeom>
                <a:avLst/>
                <a:gdLst>
                  <a:gd name="T0" fmla="*/ 0 w 24"/>
                  <a:gd name="T1" fmla="*/ 1 h 11"/>
                  <a:gd name="T2" fmla="*/ 0 w 24"/>
                  <a:gd name="T3" fmla="*/ 1 h 11"/>
                  <a:gd name="T4" fmla="*/ 0 w 24"/>
                  <a:gd name="T5" fmla="*/ 0 h 11"/>
                  <a:gd name="T6" fmla="*/ 0 w 24"/>
                  <a:gd name="T7" fmla="*/ 1 h 11"/>
                  <a:gd name="T8" fmla="*/ 0 w 24"/>
                  <a:gd name="T9" fmla="*/ 1 h 11"/>
                  <a:gd name="T10" fmla="*/ 0 w 24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11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1" name="Freeform 52"/>
              <p:cNvSpPr>
                <a:spLocks/>
              </p:cNvSpPr>
              <p:nvPr/>
            </p:nvSpPr>
            <p:spPr bwMode="auto">
              <a:xfrm>
                <a:off x="1750" y="3895"/>
                <a:ext cx="6" cy="18"/>
              </a:xfrm>
              <a:custGeom>
                <a:avLst/>
                <a:gdLst>
                  <a:gd name="T0" fmla="*/ 0 w 11"/>
                  <a:gd name="T1" fmla="*/ 1 h 36"/>
                  <a:gd name="T2" fmla="*/ 1 w 11"/>
                  <a:gd name="T3" fmla="*/ 1 h 36"/>
                  <a:gd name="T4" fmla="*/ 1 w 11"/>
                  <a:gd name="T5" fmla="*/ 1 h 36"/>
                  <a:gd name="T6" fmla="*/ 0 w 11"/>
                  <a:gd name="T7" fmla="*/ 1 h 36"/>
                  <a:gd name="T8" fmla="*/ 0 w 11"/>
                  <a:gd name="T9" fmla="*/ 0 h 36"/>
                  <a:gd name="T10" fmla="*/ 0 w 11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6"/>
                  <a:gd name="T20" fmla="*/ 11 w 11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6">
                    <a:moveTo>
                      <a:pt x="0" y="36"/>
                    </a:moveTo>
                    <a:lnTo>
                      <a:pt x="11" y="24"/>
                    </a:lnTo>
                    <a:lnTo>
                      <a:pt x="1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2" name="Freeform 53"/>
              <p:cNvSpPr>
                <a:spLocks/>
              </p:cNvSpPr>
              <p:nvPr/>
            </p:nvSpPr>
            <p:spPr bwMode="auto">
              <a:xfrm>
                <a:off x="1692" y="3889"/>
                <a:ext cx="58" cy="24"/>
              </a:xfrm>
              <a:custGeom>
                <a:avLst/>
                <a:gdLst>
                  <a:gd name="T0" fmla="*/ 0 w 117"/>
                  <a:gd name="T1" fmla="*/ 1 h 47"/>
                  <a:gd name="T2" fmla="*/ 0 w 117"/>
                  <a:gd name="T3" fmla="*/ 1 h 47"/>
                  <a:gd name="T4" fmla="*/ 0 w 117"/>
                  <a:gd name="T5" fmla="*/ 1 h 47"/>
                  <a:gd name="T6" fmla="*/ 0 w 117"/>
                  <a:gd name="T7" fmla="*/ 1 h 47"/>
                  <a:gd name="T8" fmla="*/ 0 w 117"/>
                  <a:gd name="T9" fmla="*/ 1 h 47"/>
                  <a:gd name="T10" fmla="*/ 0 w 117"/>
                  <a:gd name="T11" fmla="*/ 1 h 47"/>
                  <a:gd name="T12" fmla="*/ 0 w 117"/>
                  <a:gd name="T13" fmla="*/ 1 h 47"/>
                  <a:gd name="T14" fmla="*/ 0 w 117"/>
                  <a:gd name="T15" fmla="*/ 1 h 47"/>
                  <a:gd name="T16" fmla="*/ 0 w 117"/>
                  <a:gd name="T17" fmla="*/ 1 h 47"/>
                  <a:gd name="T18" fmla="*/ 0 w 117"/>
                  <a:gd name="T19" fmla="*/ 1 h 47"/>
                  <a:gd name="T20" fmla="*/ 0 w 117"/>
                  <a:gd name="T21" fmla="*/ 1 h 47"/>
                  <a:gd name="T22" fmla="*/ 0 w 117"/>
                  <a:gd name="T23" fmla="*/ 1 h 47"/>
                  <a:gd name="T24" fmla="*/ 0 w 117"/>
                  <a:gd name="T25" fmla="*/ 1 h 47"/>
                  <a:gd name="T26" fmla="*/ 0 w 117"/>
                  <a:gd name="T27" fmla="*/ 1 h 47"/>
                  <a:gd name="T28" fmla="*/ 0 w 117"/>
                  <a:gd name="T29" fmla="*/ 1 h 47"/>
                  <a:gd name="T30" fmla="*/ 0 w 117"/>
                  <a:gd name="T31" fmla="*/ 1 h 47"/>
                  <a:gd name="T32" fmla="*/ 0 w 117"/>
                  <a:gd name="T33" fmla="*/ 1 h 47"/>
                  <a:gd name="T34" fmla="*/ 0 w 117"/>
                  <a:gd name="T35" fmla="*/ 0 h 47"/>
                  <a:gd name="T36" fmla="*/ 0 w 117"/>
                  <a:gd name="T37" fmla="*/ 1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47"/>
                  <a:gd name="T59" fmla="*/ 117 w 117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47">
                    <a:moveTo>
                      <a:pt x="0" y="24"/>
                    </a:moveTo>
                    <a:lnTo>
                      <a:pt x="11" y="35"/>
                    </a:lnTo>
                    <a:lnTo>
                      <a:pt x="22" y="35"/>
                    </a:lnTo>
                    <a:lnTo>
                      <a:pt x="34" y="47"/>
                    </a:lnTo>
                    <a:lnTo>
                      <a:pt x="46" y="47"/>
                    </a:lnTo>
                    <a:lnTo>
                      <a:pt x="69" y="47"/>
                    </a:lnTo>
                    <a:lnTo>
                      <a:pt x="81" y="47"/>
                    </a:lnTo>
                    <a:lnTo>
                      <a:pt x="104" y="47"/>
                    </a:lnTo>
                    <a:lnTo>
                      <a:pt x="117" y="47"/>
                    </a:lnTo>
                    <a:lnTo>
                      <a:pt x="117" y="11"/>
                    </a:lnTo>
                    <a:lnTo>
                      <a:pt x="93" y="24"/>
                    </a:lnTo>
                    <a:lnTo>
                      <a:pt x="81" y="24"/>
                    </a:lnTo>
                    <a:lnTo>
                      <a:pt x="69" y="24"/>
                    </a:lnTo>
                    <a:lnTo>
                      <a:pt x="58" y="24"/>
                    </a:lnTo>
                    <a:lnTo>
                      <a:pt x="46" y="11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3" name="Freeform 54"/>
              <p:cNvSpPr>
                <a:spLocks/>
              </p:cNvSpPr>
              <p:nvPr/>
            </p:nvSpPr>
            <p:spPr bwMode="auto">
              <a:xfrm>
                <a:off x="1744" y="3895"/>
                <a:ext cx="6" cy="11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w 13"/>
                  <a:gd name="T9" fmla="*/ 0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13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4" name="Freeform 55"/>
              <p:cNvSpPr>
                <a:spLocks/>
              </p:cNvSpPr>
              <p:nvPr/>
            </p:nvSpPr>
            <p:spPr bwMode="auto">
              <a:xfrm>
                <a:off x="1029" y="2929"/>
                <a:ext cx="850" cy="895"/>
              </a:xfrm>
              <a:custGeom>
                <a:avLst/>
                <a:gdLst>
                  <a:gd name="T0" fmla="*/ 1 w 1699"/>
                  <a:gd name="T1" fmla="*/ 0 h 1792"/>
                  <a:gd name="T2" fmla="*/ 1 w 1699"/>
                  <a:gd name="T3" fmla="*/ 0 h 1792"/>
                  <a:gd name="T4" fmla="*/ 1 w 1699"/>
                  <a:gd name="T5" fmla="*/ 0 h 1792"/>
                  <a:gd name="T6" fmla="*/ 1 w 1699"/>
                  <a:gd name="T7" fmla="*/ 0 h 1792"/>
                  <a:gd name="T8" fmla="*/ 1 w 1699"/>
                  <a:gd name="T9" fmla="*/ 0 h 1792"/>
                  <a:gd name="T10" fmla="*/ 1 w 1699"/>
                  <a:gd name="T11" fmla="*/ 0 h 1792"/>
                  <a:gd name="T12" fmla="*/ 1 w 1699"/>
                  <a:gd name="T13" fmla="*/ 0 h 1792"/>
                  <a:gd name="T14" fmla="*/ 1 w 1699"/>
                  <a:gd name="T15" fmla="*/ 0 h 1792"/>
                  <a:gd name="T16" fmla="*/ 1 w 1699"/>
                  <a:gd name="T17" fmla="*/ 0 h 1792"/>
                  <a:gd name="T18" fmla="*/ 1 w 1699"/>
                  <a:gd name="T19" fmla="*/ 0 h 1792"/>
                  <a:gd name="T20" fmla="*/ 0 w 1699"/>
                  <a:gd name="T21" fmla="*/ 0 h 1792"/>
                  <a:gd name="T22" fmla="*/ 1 w 1699"/>
                  <a:gd name="T23" fmla="*/ 0 h 1792"/>
                  <a:gd name="T24" fmla="*/ 1 w 1699"/>
                  <a:gd name="T25" fmla="*/ 0 h 1792"/>
                  <a:gd name="T26" fmla="*/ 1 w 1699"/>
                  <a:gd name="T27" fmla="*/ 0 h 1792"/>
                  <a:gd name="T28" fmla="*/ 1 w 1699"/>
                  <a:gd name="T29" fmla="*/ 0 h 1792"/>
                  <a:gd name="T30" fmla="*/ 1 w 1699"/>
                  <a:gd name="T31" fmla="*/ 0 h 1792"/>
                  <a:gd name="T32" fmla="*/ 1 w 1699"/>
                  <a:gd name="T33" fmla="*/ 0 h 1792"/>
                  <a:gd name="T34" fmla="*/ 1 w 1699"/>
                  <a:gd name="T35" fmla="*/ 0 h 1792"/>
                  <a:gd name="T36" fmla="*/ 1 w 1699"/>
                  <a:gd name="T37" fmla="*/ 0 h 1792"/>
                  <a:gd name="T38" fmla="*/ 1 w 1699"/>
                  <a:gd name="T39" fmla="*/ 0 h 1792"/>
                  <a:gd name="T40" fmla="*/ 1 w 1699"/>
                  <a:gd name="T41" fmla="*/ 0 h 1792"/>
                  <a:gd name="T42" fmla="*/ 1 w 1699"/>
                  <a:gd name="T43" fmla="*/ 0 h 1792"/>
                  <a:gd name="T44" fmla="*/ 1 w 1699"/>
                  <a:gd name="T45" fmla="*/ 0 h 1792"/>
                  <a:gd name="T46" fmla="*/ 1 w 1699"/>
                  <a:gd name="T47" fmla="*/ 0 h 1792"/>
                  <a:gd name="T48" fmla="*/ 1 w 1699"/>
                  <a:gd name="T49" fmla="*/ 0 h 1792"/>
                  <a:gd name="T50" fmla="*/ 1 w 1699"/>
                  <a:gd name="T51" fmla="*/ 0 h 1792"/>
                  <a:gd name="T52" fmla="*/ 1 w 1699"/>
                  <a:gd name="T53" fmla="*/ 0 h 1792"/>
                  <a:gd name="T54" fmla="*/ 1 w 1699"/>
                  <a:gd name="T55" fmla="*/ 0 h 1792"/>
                  <a:gd name="T56" fmla="*/ 1 w 1699"/>
                  <a:gd name="T57" fmla="*/ 0 h 1792"/>
                  <a:gd name="T58" fmla="*/ 1 w 1699"/>
                  <a:gd name="T59" fmla="*/ 0 h 1792"/>
                  <a:gd name="T60" fmla="*/ 1 w 1699"/>
                  <a:gd name="T61" fmla="*/ 0 h 1792"/>
                  <a:gd name="T62" fmla="*/ 1 w 1699"/>
                  <a:gd name="T63" fmla="*/ 0 h 1792"/>
                  <a:gd name="T64" fmla="*/ 1 w 1699"/>
                  <a:gd name="T65" fmla="*/ 0 h 1792"/>
                  <a:gd name="T66" fmla="*/ 1 w 1699"/>
                  <a:gd name="T67" fmla="*/ 0 h 1792"/>
                  <a:gd name="T68" fmla="*/ 1 w 1699"/>
                  <a:gd name="T69" fmla="*/ 0 h 1792"/>
                  <a:gd name="T70" fmla="*/ 1 w 1699"/>
                  <a:gd name="T71" fmla="*/ 0 h 1792"/>
                  <a:gd name="T72" fmla="*/ 1 w 1699"/>
                  <a:gd name="T73" fmla="*/ 0 h 1792"/>
                  <a:gd name="T74" fmla="*/ 1 w 1699"/>
                  <a:gd name="T75" fmla="*/ 0 h 1792"/>
                  <a:gd name="T76" fmla="*/ 1 w 1699"/>
                  <a:gd name="T77" fmla="*/ 0 h 1792"/>
                  <a:gd name="T78" fmla="*/ 1 w 1699"/>
                  <a:gd name="T79" fmla="*/ 0 h 1792"/>
                  <a:gd name="T80" fmla="*/ 1 w 1699"/>
                  <a:gd name="T81" fmla="*/ 0 h 1792"/>
                  <a:gd name="T82" fmla="*/ 1 w 1699"/>
                  <a:gd name="T83" fmla="*/ 0 h 1792"/>
                  <a:gd name="T84" fmla="*/ 1 w 1699"/>
                  <a:gd name="T85" fmla="*/ 0 h 1792"/>
                  <a:gd name="T86" fmla="*/ 1 w 1699"/>
                  <a:gd name="T87" fmla="*/ 0 h 1792"/>
                  <a:gd name="T88" fmla="*/ 1 w 1699"/>
                  <a:gd name="T89" fmla="*/ 0 h 1792"/>
                  <a:gd name="T90" fmla="*/ 1 w 1699"/>
                  <a:gd name="T91" fmla="*/ 0 h 1792"/>
                  <a:gd name="T92" fmla="*/ 1 w 1699"/>
                  <a:gd name="T93" fmla="*/ 0 h 1792"/>
                  <a:gd name="T94" fmla="*/ 1 w 1699"/>
                  <a:gd name="T95" fmla="*/ 0 h 1792"/>
                  <a:gd name="T96" fmla="*/ 1 w 1699"/>
                  <a:gd name="T97" fmla="*/ 0 h 17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99"/>
                  <a:gd name="T148" fmla="*/ 0 h 1792"/>
                  <a:gd name="T149" fmla="*/ 1699 w 1699"/>
                  <a:gd name="T150" fmla="*/ 1792 h 17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99" h="1792">
                    <a:moveTo>
                      <a:pt x="1699" y="1547"/>
                    </a:moveTo>
                    <a:lnTo>
                      <a:pt x="1664" y="1581"/>
                    </a:lnTo>
                    <a:lnTo>
                      <a:pt x="1628" y="1616"/>
                    </a:lnTo>
                    <a:lnTo>
                      <a:pt x="1593" y="1651"/>
                    </a:lnTo>
                    <a:lnTo>
                      <a:pt x="1559" y="1675"/>
                    </a:lnTo>
                    <a:lnTo>
                      <a:pt x="1511" y="1698"/>
                    </a:lnTo>
                    <a:lnTo>
                      <a:pt x="1465" y="1710"/>
                    </a:lnTo>
                    <a:lnTo>
                      <a:pt x="1406" y="1733"/>
                    </a:lnTo>
                    <a:lnTo>
                      <a:pt x="1359" y="1746"/>
                    </a:lnTo>
                    <a:lnTo>
                      <a:pt x="1301" y="1757"/>
                    </a:lnTo>
                    <a:lnTo>
                      <a:pt x="1242" y="1757"/>
                    </a:lnTo>
                    <a:lnTo>
                      <a:pt x="1184" y="1768"/>
                    </a:lnTo>
                    <a:lnTo>
                      <a:pt x="1124" y="1768"/>
                    </a:lnTo>
                    <a:lnTo>
                      <a:pt x="1066" y="1781"/>
                    </a:lnTo>
                    <a:lnTo>
                      <a:pt x="996" y="1781"/>
                    </a:lnTo>
                    <a:lnTo>
                      <a:pt x="938" y="1781"/>
                    </a:lnTo>
                    <a:lnTo>
                      <a:pt x="879" y="1792"/>
                    </a:lnTo>
                    <a:lnTo>
                      <a:pt x="785" y="1792"/>
                    </a:lnTo>
                    <a:lnTo>
                      <a:pt x="703" y="1792"/>
                    </a:lnTo>
                    <a:lnTo>
                      <a:pt x="633" y="1792"/>
                    </a:lnTo>
                    <a:lnTo>
                      <a:pt x="562" y="1781"/>
                    </a:lnTo>
                    <a:lnTo>
                      <a:pt x="492" y="1768"/>
                    </a:lnTo>
                    <a:lnTo>
                      <a:pt x="434" y="1757"/>
                    </a:lnTo>
                    <a:lnTo>
                      <a:pt x="387" y="1733"/>
                    </a:lnTo>
                    <a:lnTo>
                      <a:pt x="328" y="1710"/>
                    </a:lnTo>
                    <a:lnTo>
                      <a:pt x="281" y="1687"/>
                    </a:lnTo>
                    <a:lnTo>
                      <a:pt x="235" y="1664"/>
                    </a:lnTo>
                    <a:lnTo>
                      <a:pt x="200" y="1640"/>
                    </a:lnTo>
                    <a:lnTo>
                      <a:pt x="153" y="1616"/>
                    </a:lnTo>
                    <a:lnTo>
                      <a:pt x="118" y="1593"/>
                    </a:lnTo>
                    <a:lnTo>
                      <a:pt x="82" y="1569"/>
                    </a:lnTo>
                    <a:lnTo>
                      <a:pt x="47" y="1547"/>
                    </a:lnTo>
                    <a:lnTo>
                      <a:pt x="0" y="1523"/>
                    </a:lnTo>
                    <a:lnTo>
                      <a:pt x="12" y="1499"/>
                    </a:lnTo>
                    <a:lnTo>
                      <a:pt x="12" y="1476"/>
                    </a:lnTo>
                    <a:lnTo>
                      <a:pt x="23" y="1464"/>
                    </a:lnTo>
                    <a:lnTo>
                      <a:pt x="23" y="1452"/>
                    </a:lnTo>
                    <a:lnTo>
                      <a:pt x="36" y="1441"/>
                    </a:lnTo>
                    <a:lnTo>
                      <a:pt x="47" y="1441"/>
                    </a:lnTo>
                    <a:lnTo>
                      <a:pt x="70" y="1441"/>
                    </a:lnTo>
                    <a:lnTo>
                      <a:pt x="105" y="1428"/>
                    </a:lnTo>
                    <a:lnTo>
                      <a:pt x="105" y="1417"/>
                    </a:lnTo>
                    <a:lnTo>
                      <a:pt x="118" y="1394"/>
                    </a:lnTo>
                    <a:lnTo>
                      <a:pt x="129" y="1370"/>
                    </a:lnTo>
                    <a:lnTo>
                      <a:pt x="129" y="1346"/>
                    </a:lnTo>
                    <a:lnTo>
                      <a:pt x="140" y="1324"/>
                    </a:lnTo>
                    <a:lnTo>
                      <a:pt x="140" y="1300"/>
                    </a:lnTo>
                    <a:lnTo>
                      <a:pt x="140" y="1277"/>
                    </a:lnTo>
                    <a:lnTo>
                      <a:pt x="153" y="1253"/>
                    </a:lnTo>
                    <a:lnTo>
                      <a:pt x="140" y="1136"/>
                    </a:lnTo>
                    <a:lnTo>
                      <a:pt x="140" y="1054"/>
                    </a:lnTo>
                    <a:lnTo>
                      <a:pt x="129" y="984"/>
                    </a:lnTo>
                    <a:lnTo>
                      <a:pt x="118" y="925"/>
                    </a:lnTo>
                    <a:lnTo>
                      <a:pt x="105" y="866"/>
                    </a:lnTo>
                    <a:lnTo>
                      <a:pt x="94" y="820"/>
                    </a:lnTo>
                    <a:lnTo>
                      <a:pt x="70" y="761"/>
                    </a:lnTo>
                    <a:lnTo>
                      <a:pt x="59" y="679"/>
                    </a:lnTo>
                    <a:lnTo>
                      <a:pt x="47" y="632"/>
                    </a:lnTo>
                    <a:lnTo>
                      <a:pt x="36" y="574"/>
                    </a:lnTo>
                    <a:lnTo>
                      <a:pt x="36" y="515"/>
                    </a:lnTo>
                    <a:lnTo>
                      <a:pt x="47" y="444"/>
                    </a:lnTo>
                    <a:lnTo>
                      <a:pt x="70" y="422"/>
                    </a:lnTo>
                    <a:lnTo>
                      <a:pt x="94" y="386"/>
                    </a:lnTo>
                    <a:lnTo>
                      <a:pt x="118" y="362"/>
                    </a:lnTo>
                    <a:lnTo>
                      <a:pt x="129" y="340"/>
                    </a:lnTo>
                    <a:lnTo>
                      <a:pt x="153" y="316"/>
                    </a:lnTo>
                    <a:lnTo>
                      <a:pt x="176" y="292"/>
                    </a:lnTo>
                    <a:lnTo>
                      <a:pt x="187" y="258"/>
                    </a:lnTo>
                    <a:lnTo>
                      <a:pt x="211" y="234"/>
                    </a:lnTo>
                    <a:lnTo>
                      <a:pt x="222" y="210"/>
                    </a:lnTo>
                    <a:lnTo>
                      <a:pt x="246" y="187"/>
                    </a:lnTo>
                    <a:lnTo>
                      <a:pt x="270" y="163"/>
                    </a:lnTo>
                    <a:lnTo>
                      <a:pt x="281" y="128"/>
                    </a:lnTo>
                    <a:lnTo>
                      <a:pt x="304" y="105"/>
                    </a:lnTo>
                    <a:lnTo>
                      <a:pt x="328" y="81"/>
                    </a:lnTo>
                    <a:lnTo>
                      <a:pt x="352" y="59"/>
                    </a:lnTo>
                    <a:lnTo>
                      <a:pt x="375" y="35"/>
                    </a:lnTo>
                    <a:lnTo>
                      <a:pt x="434" y="35"/>
                    </a:lnTo>
                    <a:lnTo>
                      <a:pt x="492" y="35"/>
                    </a:lnTo>
                    <a:lnTo>
                      <a:pt x="551" y="35"/>
                    </a:lnTo>
                    <a:lnTo>
                      <a:pt x="598" y="46"/>
                    </a:lnTo>
                    <a:lnTo>
                      <a:pt x="644" y="46"/>
                    </a:lnTo>
                    <a:lnTo>
                      <a:pt x="691" y="46"/>
                    </a:lnTo>
                    <a:lnTo>
                      <a:pt x="739" y="46"/>
                    </a:lnTo>
                    <a:lnTo>
                      <a:pt x="773" y="46"/>
                    </a:lnTo>
                    <a:lnTo>
                      <a:pt x="808" y="35"/>
                    </a:lnTo>
                    <a:lnTo>
                      <a:pt x="843" y="35"/>
                    </a:lnTo>
                    <a:lnTo>
                      <a:pt x="879" y="35"/>
                    </a:lnTo>
                    <a:lnTo>
                      <a:pt x="914" y="35"/>
                    </a:lnTo>
                    <a:lnTo>
                      <a:pt x="938" y="35"/>
                    </a:lnTo>
                    <a:lnTo>
                      <a:pt x="961" y="35"/>
                    </a:lnTo>
                    <a:lnTo>
                      <a:pt x="984" y="23"/>
                    </a:lnTo>
                    <a:lnTo>
                      <a:pt x="1007" y="23"/>
                    </a:lnTo>
                    <a:lnTo>
                      <a:pt x="1031" y="23"/>
                    </a:lnTo>
                    <a:lnTo>
                      <a:pt x="1055" y="23"/>
                    </a:lnTo>
                    <a:lnTo>
                      <a:pt x="1078" y="11"/>
                    </a:lnTo>
                    <a:lnTo>
                      <a:pt x="1090" y="11"/>
                    </a:lnTo>
                    <a:lnTo>
                      <a:pt x="1113" y="11"/>
                    </a:lnTo>
                    <a:lnTo>
                      <a:pt x="1124" y="11"/>
                    </a:lnTo>
                    <a:lnTo>
                      <a:pt x="1148" y="11"/>
                    </a:lnTo>
                    <a:lnTo>
                      <a:pt x="1160" y="0"/>
                    </a:lnTo>
                    <a:lnTo>
                      <a:pt x="1184" y="0"/>
                    </a:lnTo>
                    <a:lnTo>
                      <a:pt x="1195" y="0"/>
                    </a:lnTo>
                    <a:lnTo>
                      <a:pt x="1219" y="0"/>
                    </a:lnTo>
                    <a:lnTo>
                      <a:pt x="1230" y="0"/>
                    </a:lnTo>
                    <a:lnTo>
                      <a:pt x="1254" y="0"/>
                    </a:lnTo>
                    <a:lnTo>
                      <a:pt x="1265" y="0"/>
                    </a:lnTo>
                    <a:lnTo>
                      <a:pt x="1289" y="0"/>
                    </a:lnTo>
                    <a:lnTo>
                      <a:pt x="1312" y="11"/>
                    </a:lnTo>
                    <a:lnTo>
                      <a:pt x="1336" y="35"/>
                    </a:lnTo>
                    <a:lnTo>
                      <a:pt x="1359" y="59"/>
                    </a:lnTo>
                    <a:lnTo>
                      <a:pt x="1383" y="81"/>
                    </a:lnTo>
                    <a:lnTo>
                      <a:pt x="1406" y="105"/>
                    </a:lnTo>
                    <a:lnTo>
                      <a:pt x="1429" y="128"/>
                    </a:lnTo>
                    <a:lnTo>
                      <a:pt x="1453" y="152"/>
                    </a:lnTo>
                    <a:lnTo>
                      <a:pt x="1465" y="163"/>
                    </a:lnTo>
                    <a:lnTo>
                      <a:pt x="1488" y="199"/>
                    </a:lnTo>
                    <a:lnTo>
                      <a:pt x="1511" y="222"/>
                    </a:lnTo>
                    <a:lnTo>
                      <a:pt x="1535" y="234"/>
                    </a:lnTo>
                    <a:lnTo>
                      <a:pt x="1559" y="269"/>
                    </a:lnTo>
                    <a:lnTo>
                      <a:pt x="1582" y="281"/>
                    </a:lnTo>
                    <a:lnTo>
                      <a:pt x="1606" y="304"/>
                    </a:lnTo>
                    <a:lnTo>
                      <a:pt x="1628" y="327"/>
                    </a:lnTo>
                    <a:lnTo>
                      <a:pt x="1652" y="351"/>
                    </a:lnTo>
                    <a:lnTo>
                      <a:pt x="1676" y="375"/>
                    </a:lnTo>
                    <a:lnTo>
                      <a:pt x="1676" y="398"/>
                    </a:lnTo>
                    <a:lnTo>
                      <a:pt x="1664" y="409"/>
                    </a:lnTo>
                    <a:lnTo>
                      <a:pt x="1664" y="422"/>
                    </a:lnTo>
                    <a:lnTo>
                      <a:pt x="1652" y="444"/>
                    </a:lnTo>
                    <a:lnTo>
                      <a:pt x="1652" y="457"/>
                    </a:lnTo>
                    <a:lnTo>
                      <a:pt x="1641" y="468"/>
                    </a:lnTo>
                    <a:lnTo>
                      <a:pt x="1641" y="492"/>
                    </a:lnTo>
                    <a:lnTo>
                      <a:pt x="1628" y="503"/>
                    </a:lnTo>
                    <a:lnTo>
                      <a:pt x="1606" y="597"/>
                    </a:lnTo>
                    <a:lnTo>
                      <a:pt x="1582" y="691"/>
                    </a:lnTo>
                    <a:lnTo>
                      <a:pt x="1570" y="796"/>
                    </a:lnTo>
                    <a:lnTo>
                      <a:pt x="1559" y="913"/>
                    </a:lnTo>
                    <a:lnTo>
                      <a:pt x="1559" y="1019"/>
                    </a:lnTo>
                    <a:lnTo>
                      <a:pt x="1559" y="1136"/>
                    </a:lnTo>
                    <a:lnTo>
                      <a:pt x="1559" y="1242"/>
                    </a:lnTo>
                    <a:lnTo>
                      <a:pt x="1570" y="1335"/>
                    </a:lnTo>
                    <a:lnTo>
                      <a:pt x="1582" y="1370"/>
                    </a:lnTo>
                    <a:lnTo>
                      <a:pt x="1593" y="1394"/>
                    </a:lnTo>
                    <a:lnTo>
                      <a:pt x="1606" y="1417"/>
                    </a:lnTo>
                    <a:lnTo>
                      <a:pt x="1628" y="1441"/>
                    </a:lnTo>
                    <a:lnTo>
                      <a:pt x="1641" y="1476"/>
                    </a:lnTo>
                    <a:lnTo>
                      <a:pt x="1664" y="1499"/>
                    </a:lnTo>
                    <a:lnTo>
                      <a:pt x="1687" y="1523"/>
                    </a:lnTo>
                    <a:lnTo>
                      <a:pt x="1699" y="1547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5" name="Freeform 56"/>
              <p:cNvSpPr>
                <a:spLocks/>
              </p:cNvSpPr>
              <p:nvPr/>
            </p:nvSpPr>
            <p:spPr bwMode="auto">
              <a:xfrm>
                <a:off x="1457" y="3696"/>
                <a:ext cx="428" cy="135"/>
              </a:xfrm>
              <a:custGeom>
                <a:avLst/>
                <a:gdLst>
                  <a:gd name="T0" fmla="*/ 1 w 854"/>
                  <a:gd name="T1" fmla="*/ 1 h 270"/>
                  <a:gd name="T2" fmla="*/ 1 w 854"/>
                  <a:gd name="T3" fmla="*/ 1 h 270"/>
                  <a:gd name="T4" fmla="*/ 1 w 854"/>
                  <a:gd name="T5" fmla="*/ 1 h 270"/>
                  <a:gd name="T6" fmla="*/ 1 w 854"/>
                  <a:gd name="T7" fmla="*/ 1 h 270"/>
                  <a:gd name="T8" fmla="*/ 1 w 854"/>
                  <a:gd name="T9" fmla="*/ 1 h 270"/>
                  <a:gd name="T10" fmla="*/ 1 w 854"/>
                  <a:gd name="T11" fmla="*/ 1 h 270"/>
                  <a:gd name="T12" fmla="*/ 1 w 854"/>
                  <a:gd name="T13" fmla="*/ 1 h 270"/>
                  <a:gd name="T14" fmla="*/ 1 w 854"/>
                  <a:gd name="T15" fmla="*/ 1 h 270"/>
                  <a:gd name="T16" fmla="*/ 1 w 854"/>
                  <a:gd name="T17" fmla="*/ 1 h 270"/>
                  <a:gd name="T18" fmla="*/ 1 w 854"/>
                  <a:gd name="T19" fmla="*/ 1 h 270"/>
                  <a:gd name="T20" fmla="*/ 1 w 854"/>
                  <a:gd name="T21" fmla="*/ 1 h 270"/>
                  <a:gd name="T22" fmla="*/ 1 w 854"/>
                  <a:gd name="T23" fmla="*/ 1 h 270"/>
                  <a:gd name="T24" fmla="*/ 1 w 854"/>
                  <a:gd name="T25" fmla="*/ 1 h 270"/>
                  <a:gd name="T26" fmla="*/ 1 w 854"/>
                  <a:gd name="T27" fmla="*/ 1 h 270"/>
                  <a:gd name="T28" fmla="*/ 1 w 854"/>
                  <a:gd name="T29" fmla="*/ 1 h 270"/>
                  <a:gd name="T30" fmla="*/ 1 w 854"/>
                  <a:gd name="T31" fmla="*/ 1 h 270"/>
                  <a:gd name="T32" fmla="*/ 1 w 854"/>
                  <a:gd name="T33" fmla="*/ 1 h 270"/>
                  <a:gd name="T34" fmla="*/ 1 w 854"/>
                  <a:gd name="T35" fmla="*/ 1 h 270"/>
                  <a:gd name="T36" fmla="*/ 1 w 854"/>
                  <a:gd name="T37" fmla="*/ 0 h 270"/>
                  <a:gd name="T38" fmla="*/ 1 w 854"/>
                  <a:gd name="T39" fmla="*/ 1 h 270"/>
                  <a:gd name="T40" fmla="*/ 1 w 854"/>
                  <a:gd name="T41" fmla="*/ 1 h 270"/>
                  <a:gd name="T42" fmla="*/ 1 w 854"/>
                  <a:gd name="T43" fmla="*/ 1 h 270"/>
                  <a:gd name="T44" fmla="*/ 1 w 854"/>
                  <a:gd name="T45" fmla="*/ 1 h 270"/>
                  <a:gd name="T46" fmla="*/ 1 w 854"/>
                  <a:gd name="T47" fmla="*/ 1 h 270"/>
                  <a:gd name="T48" fmla="*/ 1 w 854"/>
                  <a:gd name="T49" fmla="*/ 1 h 270"/>
                  <a:gd name="T50" fmla="*/ 1 w 854"/>
                  <a:gd name="T51" fmla="*/ 1 h 270"/>
                  <a:gd name="T52" fmla="*/ 1 w 854"/>
                  <a:gd name="T53" fmla="*/ 1 h 270"/>
                  <a:gd name="T54" fmla="*/ 1 w 854"/>
                  <a:gd name="T55" fmla="*/ 1 h 270"/>
                  <a:gd name="T56" fmla="*/ 1 w 854"/>
                  <a:gd name="T57" fmla="*/ 1 h 270"/>
                  <a:gd name="T58" fmla="*/ 1 w 854"/>
                  <a:gd name="T59" fmla="*/ 1 h 270"/>
                  <a:gd name="T60" fmla="*/ 1 w 854"/>
                  <a:gd name="T61" fmla="*/ 1 h 270"/>
                  <a:gd name="T62" fmla="*/ 1 w 854"/>
                  <a:gd name="T63" fmla="*/ 1 h 270"/>
                  <a:gd name="T64" fmla="*/ 1 w 854"/>
                  <a:gd name="T65" fmla="*/ 1 h 270"/>
                  <a:gd name="T66" fmla="*/ 1 w 854"/>
                  <a:gd name="T67" fmla="*/ 1 h 270"/>
                  <a:gd name="T68" fmla="*/ 1 w 854"/>
                  <a:gd name="T69" fmla="*/ 1 h 270"/>
                  <a:gd name="T70" fmla="*/ 1 w 854"/>
                  <a:gd name="T71" fmla="*/ 1 h 270"/>
                  <a:gd name="T72" fmla="*/ 1 w 854"/>
                  <a:gd name="T73" fmla="*/ 1 h 270"/>
                  <a:gd name="T74" fmla="*/ 1 w 854"/>
                  <a:gd name="T75" fmla="*/ 1 h 270"/>
                  <a:gd name="T76" fmla="*/ 0 w 854"/>
                  <a:gd name="T77" fmla="*/ 1 h 270"/>
                  <a:gd name="T78" fmla="*/ 1 w 854"/>
                  <a:gd name="T79" fmla="*/ 1 h 270"/>
                  <a:gd name="T80" fmla="*/ 1 w 854"/>
                  <a:gd name="T81" fmla="*/ 1 h 270"/>
                  <a:gd name="T82" fmla="*/ 1 w 854"/>
                  <a:gd name="T83" fmla="*/ 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54"/>
                  <a:gd name="T127" fmla="*/ 0 h 270"/>
                  <a:gd name="T128" fmla="*/ 854 w 854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54" h="270">
                    <a:moveTo>
                      <a:pt x="23" y="270"/>
                    </a:moveTo>
                    <a:lnTo>
                      <a:pt x="23" y="270"/>
                    </a:lnTo>
                    <a:lnTo>
                      <a:pt x="82" y="258"/>
                    </a:lnTo>
                    <a:lnTo>
                      <a:pt x="140" y="258"/>
                    </a:lnTo>
                    <a:lnTo>
                      <a:pt x="210" y="258"/>
                    </a:lnTo>
                    <a:lnTo>
                      <a:pt x="268" y="247"/>
                    </a:lnTo>
                    <a:lnTo>
                      <a:pt x="328" y="247"/>
                    </a:lnTo>
                    <a:lnTo>
                      <a:pt x="386" y="234"/>
                    </a:lnTo>
                    <a:lnTo>
                      <a:pt x="445" y="234"/>
                    </a:lnTo>
                    <a:lnTo>
                      <a:pt x="503" y="223"/>
                    </a:lnTo>
                    <a:lnTo>
                      <a:pt x="562" y="212"/>
                    </a:lnTo>
                    <a:lnTo>
                      <a:pt x="609" y="188"/>
                    </a:lnTo>
                    <a:lnTo>
                      <a:pt x="655" y="176"/>
                    </a:lnTo>
                    <a:lnTo>
                      <a:pt x="703" y="153"/>
                    </a:lnTo>
                    <a:lnTo>
                      <a:pt x="750" y="130"/>
                    </a:lnTo>
                    <a:lnTo>
                      <a:pt x="785" y="94"/>
                    </a:lnTo>
                    <a:lnTo>
                      <a:pt x="820" y="59"/>
                    </a:lnTo>
                    <a:lnTo>
                      <a:pt x="854" y="13"/>
                    </a:lnTo>
                    <a:lnTo>
                      <a:pt x="831" y="0"/>
                    </a:lnTo>
                    <a:lnTo>
                      <a:pt x="796" y="47"/>
                    </a:lnTo>
                    <a:lnTo>
                      <a:pt x="772" y="71"/>
                    </a:lnTo>
                    <a:lnTo>
                      <a:pt x="726" y="106"/>
                    </a:lnTo>
                    <a:lnTo>
                      <a:pt x="690" y="130"/>
                    </a:lnTo>
                    <a:lnTo>
                      <a:pt x="644" y="153"/>
                    </a:lnTo>
                    <a:lnTo>
                      <a:pt x="597" y="164"/>
                    </a:lnTo>
                    <a:lnTo>
                      <a:pt x="550" y="188"/>
                    </a:lnTo>
                    <a:lnTo>
                      <a:pt x="503" y="199"/>
                    </a:lnTo>
                    <a:lnTo>
                      <a:pt x="445" y="212"/>
                    </a:lnTo>
                    <a:lnTo>
                      <a:pt x="386" y="212"/>
                    </a:lnTo>
                    <a:lnTo>
                      <a:pt x="328" y="223"/>
                    </a:lnTo>
                    <a:lnTo>
                      <a:pt x="268" y="223"/>
                    </a:lnTo>
                    <a:lnTo>
                      <a:pt x="210" y="234"/>
                    </a:lnTo>
                    <a:lnTo>
                      <a:pt x="140" y="234"/>
                    </a:lnTo>
                    <a:lnTo>
                      <a:pt x="82" y="234"/>
                    </a:lnTo>
                    <a:lnTo>
                      <a:pt x="23" y="247"/>
                    </a:lnTo>
                    <a:lnTo>
                      <a:pt x="11" y="247"/>
                    </a:lnTo>
                    <a:lnTo>
                      <a:pt x="0" y="258"/>
                    </a:lnTo>
                    <a:lnTo>
                      <a:pt x="11" y="258"/>
                    </a:lnTo>
                    <a:lnTo>
                      <a:pt x="23" y="27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6" name="Freeform 57"/>
              <p:cNvSpPr>
                <a:spLocks/>
              </p:cNvSpPr>
              <p:nvPr/>
            </p:nvSpPr>
            <p:spPr bwMode="auto">
              <a:xfrm>
                <a:off x="1024" y="3684"/>
                <a:ext cx="445" cy="147"/>
              </a:xfrm>
              <a:custGeom>
                <a:avLst/>
                <a:gdLst>
                  <a:gd name="T0" fmla="*/ 0 w 891"/>
                  <a:gd name="T1" fmla="*/ 1 h 293"/>
                  <a:gd name="T2" fmla="*/ 0 w 891"/>
                  <a:gd name="T3" fmla="*/ 1 h 293"/>
                  <a:gd name="T4" fmla="*/ 0 w 891"/>
                  <a:gd name="T5" fmla="*/ 1 h 293"/>
                  <a:gd name="T6" fmla="*/ 0 w 891"/>
                  <a:gd name="T7" fmla="*/ 1 h 293"/>
                  <a:gd name="T8" fmla="*/ 0 w 891"/>
                  <a:gd name="T9" fmla="*/ 1 h 293"/>
                  <a:gd name="T10" fmla="*/ 0 w 891"/>
                  <a:gd name="T11" fmla="*/ 1 h 293"/>
                  <a:gd name="T12" fmla="*/ 0 w 891"/>
                  <a:gd name="T13" fmla="*/ 1 h 293"/>
                  <a:gd name="T14" fmla="*/ 0 w 891"/>
                  <a:gd name="T15" fmla="*/ 1 h 293"/>
                  <a:gd name="T16" fmla="*/ 0 w 891"/>
                  <a:gd name="T17" fmla="*/ 1 h 293"/>
                  <a:gd name="T18" fmla="*/ 0 w 891"/>
                  <a:gd name="T19" fmla="*/ 1 h 293"/>
                  <a:gd name="T20" fmla="*/ 0 w 891"/>
                  <a:gd name="T21" fmla="*/ 1 h 293"/>
                  <a:gd name="T22" fmla="*/ 0 w 891"/>
                  <a:gd name="T23" fmla="*/ 1 h 293"/>
                  <a:gd name="T24" fmla="*/ 0 w 891"/>
                  <a:gd name="T25" fmla="*/ 1 h 293"/>
                  <a:gd name="T26" fmla="*/ 0 w 891"/>
                  <a:gd name="T27" fmla="*/ 1 h 293"/>
                  <a:gd name="T28" fmla="*/ 0 w 891"/>
                  <a:gd name="T29" fmla="*/ 1 h 293"/>
                  <a:gd name="T30" fmla="*/ 0 w 891"/>
                  <a:gd name="T31" fmla="*/ 1 h 293"/>
                  <a:gd name="T32" fmla="*/ 0 w 891"/>
                  <a:gd name="T33" fmla="*/ 1 h 293"/>
                  <a:gd name="T34" fmla="*/ 0 w 891"/>
                  <a:gd name="T35" fmla="*/ 1 h 293"/>
                  <a:gd name="T36" fmla="*/ 0 w 891"/>
                  <a:gd name="T37" fmla="*/ 1 h 293"/>
                  <a:gd name="T38" fmla="*/ 0 w 891"/>
                  <a:gd name="T39" fmla="*/ 1 h 293"/>
                  <a:gd name="T40" fmla="*/ 0 w 891"/>
                  <a:gd name="T41" fmla="*/ 1 h 293"/>
                  <a:gd name="T42" fmla="*/ 0 w 891"/>
                  <a:gd name="T43" fmla="*/ 1 h 293"/>
                  <a:gd name="T44" fmla="*/ 0 w 891"/>
                  <a:gd name="T45" fmla="*/ 1 h 293"/>
                  <a:gd name="T46" fmla="*/ 0 w 891"/>
                  <a:gd name="T47" fmla="*/ 1 h 293"/>
                  <a:gd name="T48" fmla="*/ 0 w 891"/>
                  <a:gd name="T49" fmla="*/ 1 h 293"/>
                  <a:gd name="T50" fmla="*/ 0 w 891"/>
                  <a:gd name="T51" fmla="*/ 1 h 293"/>
                  <a:gd name="T52" fmla="*/ 0 w 891"/>
                  <a:gd name="T53" fmla="*/ 1 h 293"/>
                  <a:gd name="T54" fmla="*/ 0 w 891"/>
                  <a:gd name="T55" fmla="*/ 1 h 293"/>
                  <a:gd name="T56" fmla="*/ 0 w 891"/>
                  <a:gd name="T57" fmla="*/ 1 h 293"/>
                  <a:gd name="T58" fmla="*/ 0 w 891"/>
                  <a:gd name="T59" fmla="*/ 1 h 293"/>
                  <a:gd name="T60" fmla="*/ 0 w 891"/>
                  <a:gd name="T61" fmla="*/ 1 h 293"/>
                  <a:gd name="T62" fmla="*/ 0 w 891"/>
                  <a:gd name="T63" fmla="*/ 1 h 293"/>
                  <a:gd name="T64" fmla="*/ 0 w 891"/>
                  <a:gd name="T65" fmla="*/ 1 h 293"/>
                  <a:gd name="T66" fmla="*/ 0 w 891"/>
                  <a:gd name="T67" fmla="*/ 1 h 293"/>
                  <a:gd name="T68" fmla="*/ 0 w 891"/>
                  <a:gd name="T69" fmla="*/ 0 h 293"/>
                  <a:gd name="T70" fmla="*/ 0 w 891"/>
                  <a:gd name="T71" fmla="*/ 1 h 293"/>
                  <a:gd name="T72" fmla="*/ 0 w 891"/>
                  <a:gd name="T73" fmla="*/ 0 h 293"/>
                  <a:gd name="T74" fmla="*/ 0 w 891"/>
                  <a:gd name="T75" fmla="*/ 0 h 293"/>
                  <a:gd name="T76" fmla="*/ 0 w 891"/>
                  <a:gd name="T77" fmla="*/ 0 h 293"/>
                  <a:gd name="T78" fmla="*/ 0 w 891"/>
                  <a:gd name="T79" fmla="*/ 1 h 293"/>
                  <a:gd name="T80" fmla="*/ 0 w 891"/>
                  <a:gd name="T81" fmla="*/ 1 h 293"/>
                  <a:gd name="T82" fmla="*/ 0 w 891"/>
                  <a:gd name="T83" fmla="*/ 1 h 2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91"/>
                  <a:gd name="T127" fmla="*/ 0 h 293"/>
                  <a:gd name="T128" fmla="*/ 891 w 891"/>
                  <a:gd name="T129" fmla="*/ 293 h 2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91" h="293">
                    <a:moveTo>
                      <a:pt x="0" y="12"/>
                    </a:moveTo>
                    <a:lnTo>
                      <a:pt x="12" y="23"/>
                    </a:lnTo>
                    <a:lnTo>
                      <a:pt x="48" y="47"/>
                    </a:lnTo>
                    <a:lnTo>
                      <a:pt x="82" y="70"/>
                    </a:lnTo>
                    <a:lnTo>
                      <a:pt x="117" y="94"/>
                    </a:lnTo>
                    <a:lnTo>
                      <a:pt x="165" y="117"/>
                    </a:lnTo>
                    <a:lnTo>
                      <a:pt x="199" y="140"/>
                    </a:lnTo>
                    <a:lnTo>
                      <a:pt x="247" y="164"/>
                    </a:lnTo>
                    <a:lnTo>
                      <a:pt x="293" y="187"/>
                    </a:lnTo>
                    <a:lnTo>
                      <a:pt x="340" y="211"/>
                    </a:lnTo>
                    <a:lnTo>
                      <a:pt x="387" y="235"/>
                    </a:lnTo>
                    <a:lnTo>
                      <a:pt x="446" y="257"/>
                    </a:lnTo>
                    <a:lnTo>
                      <a:pt x="504" y="270"/>
                    </a:lnTo>
                    <a:lnTo>
                      <a:pt x="574" y="281"/>
                    </a:lnTo>
                    <a:lnTo>
                      <a:pt x="645" y="293"/>
                    </a:lnTo>
                    <a:lnTo>
                      <a:pt x="715" y="293"/>
                    </a:lnTo>
                    <a:lnTo>
                      <a:pt x="797" y="293"/>
                    </a:lnTo>
                    <a:lnTo>
                      <a:pt x="891" y="293"/>
                    </a:lnTo>
                    <a:lnTo>
                      <a:pt x="891" y="270"/>
                    </a:lnTo>
                    <a:lnTo>
                      <a:pt x="797" y="270"/>
                    </a:lnTo>
                    <a:lnTo>
                      <a:pt x="715" y="270"/>
                    </a:lnTo>
                    <a:lnTo>
                      <a:pt x="645" y="270"/>
                    </a:lnTo>
                    <a:lnTo>
                      <a:pt x="574" y="257"/>
                    </a:lnTo>
                    <a:lnTo>
                      <a:pt x="515" y="246"/>
                    </a:lnTo>
                    <a:lnTo>
                      <a:pt x="457" y="235"/>
                    </a:lnTo>
                    <a:lnTo>
                      <a:pt x="399" y="211"/>
                    </a:lnTo>
                    <a:lnTo>
                      <a:pt x="352" y="187"/>
                    </a:lnTo>
                    <a:lnTo>
                      <a:pt x="305" y="164"/>
                    </a:lnTo>
                    <a:lnTo>
                      <a:pt x="258" y="140"/>
                    </a:lnTo>
                    <a:lnTo>
                      <a:pt x="212" y="117"/>
                    </a:lnTo>
                    <a:lnTo>
                      <a:pt x="176" y="94"/>
                    </a:lnTo>
                    <a:lnTo>
                      <a:pt x="141" y="70"/>
                    </a:lnTo>
                    <a:lnTo>
                      <a:pt x="94" y="47"/>
                    </a:lnTo>
                    <a:lnTo>
                      <a:pt x="59" y="23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7" name="Freeform 58"/>
              <p:cNvSpPr>
                <a:spLocks/>
              </p:cNvSpPr>
              <p:nvPr/>
            </p:nvSpPr>
            <p:spPr bwMode="auto">
              <a:xfrm>
                <a:off x="1024" y="3637"/>
                <a:ext cx="64" cy="53"/>
              </a:xfrm>
              <a:custGeom>
                <a:avLst/>
                <a:gdLst>
                  <a:gd name="T0" fmla="*/ 0 w 130"/>
                  <a:gd name="T1" fmla="*/ 0 h 106"/>
                  <a:gd name="T2" fmla="*/ 0 w 130"/>
                  <a:gd name="T3" fmla="*/ 0 h 106"/>
                  <a:gd name="T4" fmla="*/ 0 w 130"/>
                  <a:gd name="T5" fmla="*/ 1 h 106"/>
                  <a:gd name="T6" fmla="*/ 0 w 130"/>
                  <a:gd name="T7" fmla="*/ 1 h 106"/>
                  <a:gd name="T8" fmla="*/ 0 w 130"/>
                  <a:gd name="T9" fmla="*/ 1 h 106"/>
                  <a:gd name="T10" fmla="*/ 0 w 130"/>
                  <a:gd name="T11" fmla="*/ 1 h 106"/>
                  <a:gd name="T12" fmla="*/ 0 w 130"/>
                  <a:gd name="T13" fmla="*/ 1 h 106"/>
                  <a:gd name="T14" fmla="*/ 0 w 130"/>
                  <a:gd name="T15" fmla="*/ 1 h 106"/>
                  <a:gd name="T16" fmla="*/ 0 w 130"/>
                  <a:gd name="T17" fmla="*/ 1 h 106"/>
                  <a:gd name="T18" fmla="*/ 0 w 130"/>
                  <a:gd name="T19" fmla="*/ 1 h 106"/>
                  <a:gd name="T20" fmla="*/ 0 w 130"/>
                  <a:gd name="T21" fmla="*/ 1 h 106"/>
                  <a:gd name="T22" fmla="*/ 0 w 130"/>
                  <a:gd name="T23" fmla="*/ 1 h 106"/>
                  <a:gd name="T24" fmla="*/ 0 w 130"/>
                  <a:gd name="T25" fmla="*/ 1 h 106"/>
                  <a:gd name="T26" fmla="*/ 0 w 130"/>
                  <a:gd name="T27" fmla="*/ 1 h 106"/>
                  <a:gd name="T28" fmla="*/ 0 w 130"/>
                  <a:gd name="T29" fmla="*/ 1 h 106"/>
                  <a:gd name="T30" fmla="*/ 0 w 130"/>
                  <a:gd name="T31" fmla="*/ 1 h 106"/>
                  <a:gd name="T32" fmla="*/ 0 w 130"/>
                  <a:gd name="T33" fmla="*/ 1 h 106"/>
                  <a:gd name="T34" fmla="*/ 0 w 130"/>
                  <a:gd name="T35" fmla="*/ 1 h 106"/>
                  <a:gd name="T36" fmla="*/ 0 w 130"/>
                  <a:gd name="T37" fmla="*/ 1 h 106"/>
                  <a:gd name="T38" fmla="*/ 0 w 130"/>
                  <a:gd name="T39" fmla="*/ 1 h 106"/>
                  <a:gd name="T40" fmla="*/ 0 w 130"/>
                  <a:gd name="T41" fmla="*/ 1 h 106"/>
                  <a:gd name="T42" fmla="*/ 0 w 130"/>
                  <a:gd name="T43" fmla="*/ 1 h 106"/>
                  <a:gd name="T44" fmla="*/ 0 w 130"/>
                  <a:gd name="T45" fmla="*/ 1 h 106"/>
                  <a:gd name="T46" fmla="*/ 0 w 130"/>
                  <a:gd name="T47" fmla="*/ 0 h 106"/>
                  <a:gd name="T48" fmla="*/ 0 w 130"/>
                  <a:gd name="T49" fmla="*/ 0 h 106"/>
                  <a:gd name="T50" fmla="*/ 0 w 130"/>
                  <a:gd name="T51" fmla="*/ 0 h 1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0"/>
                  <a:gd name="T79" fmla="*/ 0 h 106"/>
                  <a:gd name="T80" fmla="*/ 130 w 130"/>
                  <a:gd name="T81" fmla="*/ 106 h 1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0" h="106">
                    <a:moveTo>
                      <a:pt x="106" y="0"/>
                    </a:moveTo>
                    <a:lnTo>
                      <a:pt x="106" y="0"/>
                    </a:lnTo>
                    <a:lnTo>
                      <a:pt x="82" y="11"/>
                    </a:lnTo>
                    <a:lnTo>
                      <a:pt x="59" y="11"/>
                    </a:lnTo>
                    <a:lnTo>
                      <a:pt x="48" y="11"/>
                    </a:lnTo>
                    <a:lnTo>
                      <a:pt x="35" y="24"/>
                    </a:lnTo>
                    <a:lnTo>
                      <a:pt x="24" y="35"/>
                    </a:lnTo>
                    <a:lnTo>
                      <a:pt x="12" y="59"/>
                    </a:lnTo>
                    <a:lnTo>
                      <a:pt x="12" y="70"/>
                    </a:lnTo>
                    <a:lnTo>
                      <a:pt x="0" y="106"/>
                    </a:lnTo>
                    <a:lnTo>
                      <a:pt x="24" y="106"/>
                    </a:lnTo>
                    <a:lnTo>
                      <a:pt x="35" y="82"/>
                    </a:lnTo>
                    <a:lnTo>
                      <a:pt x="35" y="59"/>
                    </a:lnTo>
                    <a:lnTo>
                      <a:pt x="48" y="47"/>
                    </a:lnTo>
                    <a:lnTo>
                      <a:pt x="59" y="35"/>
                    </a:lnTo>
                    <a:lnTo>
                      <a:pt x="71" y="35"/>
                    </a:lnTo>
                    <a:lnTo>
                      <a:pt x="82" y="35"/>
                    </a:lnTo>
                    <a:lnTo>
                      <a:pt x="117" y="24"/>
                    </a:lnTo>
                    <a:lnTo>
                      <a:pt x="130" y="24"/>
                    </a:lnTo>
                    <a:lnTo>
                      <a:pt x="130" y="11"/>
                    </a:lnTo>
                    <a:lnTo>
                      <a:pt x="117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8" name="Freeform 59"/>
              <p:cNvSpPr>
                <a:spLocks/>
              </p:cNvSpPr>
              <p:nvPr/>
            </p:nvSpPr>
            <p:spPr bwMode="auto">
              <a:xfrm>
                <a:off x="1077" y="3549"/>
                <a:ext cx="34" cy="100"/>
              </a:xfrm>
              <a:custGeom>
                <a:avLst/>
                <a:gdLst>
                  <a:gd name="T0" fmla="*/ 0 w 70"/>
                  <a:gd name="T1" fmla="*/ 1 h 199"/>
                  <a:gd name="T2" fmla="*/ 0 w 70"/>
                  <a:gd name="T3" fmla="*/ 1 h 199"/>
                  <a:gd name="T4" fmla="*/ 0 w 70"/>
                  <a:gd name="T5" fmla="*/ 1 h 199"/>
                  <a:gd name="T6" fmla="*/ 0 w 70"/>
                  <a:gd name="T7" fmla="*/ 1 h 199"/>
                  <a:gd name="T8" fmla="*/ 0 w 70"/>
                  <a:gd name="T9" fmla="*/ 1 h 199"/>
                  <a:gd name="T10" fmla="*/ 0 w 70"/>
                  <a:gd name="T11" fmla="*/ 1 h 199"/>
                  <a:gd name="T12" fmla="*/ 0 w 70"/>
                  <a:gd name="T13" fmla="*/ 1 h 199"/>
                  <a:gd name="T14" fmla="*/ 0 w 70"/>
                  <a:gd name="T15" fmla="*/ 1 h 199"/>
                  <a:gd name="T16" fmla="*/ 0 w 70"/>
                  <a:gd name="T17" fmla="*/ 1 h 199"/>
                  <a:gd name="T18" fmla="*/ 0 w 70"/>
                  <a:gd name="T19" fmla="*/ 1 h 199"/>
                  <a:gd name="T20" fmla="*/ 0 w 70"/>
                  <a:gd name="T21" fmla="*/ 1 h 199"/>
                  <a:gd name="T22" fmla="*/ 0 w 70"/>
                  <a:gd name="T23" fmla="*/ 1 h 199"/>
                  <a:gd name="T24" fmla="*/ 0 w 70"/>
                  <a:gd name="T25" fmla="*/ 1 h 199"/>
                  <a:gd name="T26" fmla="*/ 0 w 70"/>
                  <a:gd name="T27" fmla="*/ 1 h 199"/>
                  <a:gd name="T28" fmla="*/ 0 w 70"/>
                  <a:gd name="T29" fmla="*/ 1 h 199"/>
                  <a:gd name="T30" fmla="*/ 0 w 70"/>
                  <a:gd name="T31" fmla="*/ 1 h 199"/>
                  <a:gd name="T32" fmla="*/ 0 w 70"/>
                  <a:gd name="T33" fmla="*/ 1 h 199"/>
                  <a:gd name="T34" fmla="*/ 0 w 70"/>
                  <a:gd name="T35" fmla="*/ 1 h 199"/>
                  <a:gd name="T36" fmla="*/ 0 w 70"/>
                  <a:gd name="T37" fmla="*/ 1 h 199"/>
                  <a:gd name="T38" fmla="*/ 0 w 70"/>
                  <a:gd name="T39" fmla="*/ 1 h 199"/>
                  <a:gd name="T40" fmla="*/ 0 w 70"/>
                  <a:gd name="T41" fmla="*/ 1 h 199"/>
                  <a:gd name="T42" fmla="*/ 0 w 70"/>
                  <a:gd name="T43" fmla="*/ 0 h 199"/>
                  <a:gd name="T44" fmla="*/ 0 w 70"/>
                  <a:gd name="T45" fmla="*/ 0 h 199"/>
                  <a:gd name="T46" fmla="*/ 0 w 70"/>
                  <a:gd name="T47" fmla="*/ 0 h 199"/>
                  <a:gd name="T48" fmla="*/ 0 w 70"/>
                  <a:gd name="T49" fmla="*/ 1 h 199"/>
                  <a:gd name="T50" fmla="*/ 0 w 70"/>
                  <a:gd name="T51" fmla="*/ 1 h 19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199"/>
                  <a:gd name="T80" fmla="*/ 70 w 70"/>
                  <a:gd name="T81" fmla="*/ 199 h 19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199">
                    <a:moveTo>
                      <a:pt x="35" y="11"/>
                    </a:moveTo>
                    <a:lnTo>
                      <a:pt x="35" y="11"/>
                    </a:lnTo>
                    <a:lnTo>
                      <a:pt x="35" y="35"/>
                    </a:lnTo>
                    <a:lnTo>
                      <a:pt x="35" y="58"/>
                    </a:lnTo>
                    <a:lnTo>
                      <a:pt x="24" y="82"/>
                    </a:lnTo>
                    <a:lnTo>
                      <a:pt x="24" y="104"/>
                    </a:lnTo>
                    <a:lnTo>
                      <a:pt x="24" y="128"/>
                    </a:lnTo>
                    <a:lnTo>
                      <a:pt x="11" y="140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11" y="199"/>
                    </a:lnTo>
                    <a:lnTo>
                      <a:pt x="24" y="175"/>
                    </a:lnTo>
                    <a:lnTo>
                      <a:pt x="35" y="152"/>
                    </a:lnTo>
                    <a:lnTo>
                      <a:pt x="46" y="128"/>
                    </a:lnTo>
                    <a:lnTo>
                      <a:pt x="46" y="104"/>
                    </a:lnTo>
                    <a:lnTo>
                      <a:pt x="59" y="82"/>
                    </a:lnTo>
                    <a:lnTo>
                      <a:pt x="59" y="58"/>
                    </a:lnTo>
                    <a:lnTo>
                      <a:pt x="59" y="35"/>
                    </a:lnTo>
                    <a:lnTo>
                      <a:pt x="70" y="11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9" name="Freeform 60"/>
              <p:cNvSpPr>
                <a:spLocks/>
              </p:cNvSpPr>
              <p:nvPr/>
            </p:nvSpPr>
            <p:spPr bwMode="auto">
              <a:xfrm>
                <a:off x="1053" y="3262"/>
                <a:ext cx="58" cy="293"/>
              </a:xfrm>
              <a:custGeom>
                <a:avLst/>
                <a:gdLst>
                  <a:gd name="T0" fmla="*/ 0 w 117"/>
                  <a:gd name="T1" fmla="*/ 1 h 586"/>
                  <a:gd name="T2" fmla="*/ 0 w 117"/>
                  <a:gd name="T3" fmla="*/ 1 h 586"/>
                  <a:gd name="T4" fmla="*/ 0 w 117"/>
                  <a:gd name="T5" fmla="*/ 1 h 586"/>
                  <a:gd name="T6" fmla="*/ 0 w 117"/>
                  <a:gd name="T7" fmla="*/ 1 h 586"/>
                  <a:gd name="T8" fmla="*/ 0 w 117"/>
                  <a:gd name="T9" fmla="*/ 1 h 586"/>
                  <a:gd name="T10" fmla="*/ 0 w 117"/>
                  <a:gd name="T11" fmla="*/ 1 h 586"/>
                  <a:gd name="T12" fmla="*/ 0 w 117"/>
                  <a:gd name="T13" fmla="*/ 1 h 586"/>
                  <a:gd name="T14" fmla="*/ 0 w 117"/>
                  <a:gd name="T15" fmla="*/ 1 h 586"/>
                  <a:gd name="T16" fmla="*/ 0 w 117"/>
                  <a:gd name="T17" fmla="*/ 1 h 586"/>
                  <a:gd name="T18" fmla="*/ 0 w 117"/>
                  <a:gd name="T19" fmla="*/ 1 h 586"/>
                  <a:gd name="T20" fmla="*/ 0 w 117"/>
                  <a:gd name="T21" fmla="*/ 1 h 586"/>
                  <a:gd name="T22" fmla="*/ 0 w 117"/>
                  <a:gd name="T23" fmla="*/ 1 h 586"/>
                  <a:gd name="T24" fmla="*/ 0 w 117"/>
                  <a:gd name="T25" fmla="*/ 1 h 586"/>
                  <a:gd name="T26" fmla="*/ 0 w 117"/>
                  <a:gd name="T27" fmla="*/ 1 h 586"/>
                  <a:gd name="T28" fmla="*/ 0 w 117"/>
                  <a:gd name="T29" fmla="*/ 1 h 586"/>
                  <a:gd name="T30" fmla="*/ 0 w 117"/>
                  <a:gd name="T31" fmla="*/ 1 h 586"/>
                  <a:gd name="T32" fmla="*/ 0 w 117"/>
                  <a:gd name="T33" fmla="*/ 1 h 586"/>
                  <a:gd name="T34" fmla="*/ 0 w 117"/>
                  <a:gd name="T35" fmla="*/ 1 h 586"/>
                  <a:gd name="T36" fmla="*/ 0 w 117"/>
                  <a:gd name="T37" fmla="*/ 1 h 586"/>
                  <a:gd name="T38" fmla="*/ 0 w 117"/>
                  <a:gd name="T39" fmla="*/ 1 h 586"/>
                  <a:gd name="T40" fmla="*/ 0 w 117"/>
                  <a:gd name="T41" fmla="*/ 1 h 586"/>
                  <a:gd name="T42" fmla="*/ 0 w 117"/>
                  <a:gd name="T43" fmla="*/ 0 h 586"/>
                  <a:gd name="T44" fmla="*/ 0 w 117"/>
                  <a:gd name="T45" fmla="*/ 0 h 586"/>
                  <a:gd name="T46" fmla="*/ 0 w 117"/>
                  <a:gd name="T47" fmla="*/ 1 h 586"/>
                  <a:gd name="T48" fmla="*/ 0 w 117"/>
                  <a:gd name="T49" fmla="*/ 1 h 586"/>
                  <a:gd name="T50" fmla="*/ 0 w 117"/>
                  <a:gd name="T51" fmla="*/ 1 h 5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586"/>
                  <a:gd name="T80" fmla="*/ 117 w 117"/>
                  <a:gd name="T81" fmla="*/ 586 h 5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586">
                    <a:moveTo>
                      <a:pt x="0" y="24"/>
                    </a:moveTo>
                    <a:lnTo>
                      <a:pt x="0" y="24"/>
                    </a:lnTo>
                    <a:lnTo>
                      <a:pt x="12" y="94"/>
                    </a:lnTo>
                    <a:lnTo>
                      <a:pt x="35" y="153"/>
                    </a:lnTo>
                    <a:lnTo>
                      <a:pt x="47" y="211"/>
                    </a:lnTo>
                    <a:lnTo>
                      <a:pt x="58" y="258"/>
                    </a:lnTo>
                    <a:lnTo>
                      <a:pt x="71" y="317"/>
                    </a:lnTo>
                    <a:lnTo>
                      <a:pt x="82" y="387"/>
                    </a:lnTo>
                    <a:lnTo>
                      <a:pt x="82" y="469"/>
                    </a:lnTo>
                    <a:lnTo>
                      <a:pt x="82" y="586"/>
                    </a:lnTo>
                    <a:lnTo>
                      <a:pt x="117" y="586"/>
                    </a:lnTo>
                    <a:lnTo>
                      <a:pt x="106" y="469"/>
                    </a:lnTo>
                    <a:lnTo>
                      <a:pt x="106" y="387"/>
                    </a:lnTo>
                    <a:lnTo>
                      <a:pt x="93" y="317"/>
                    </a:lnTo>
                    <a:lnTo>
                      <a:pt x="82" y="258"/>
                    </a:lnTo>
                    <a:lnTo>
                      <a:pt x="71" y="199"/>
                    </a:lnTo>
                    <a:lnTo>
                      <a:pt x="58" y="153"/>
                    </a:lnTo>
                    <a:lnTo>
                      <a:pt x="35" y="82"/>
                    </a:lnTo>
                    <a:lnTo>
                      <a:pt x="23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0" name="Freeform 61"/>
              <p:cNvSpPr>
                <a:spLocks/>
              </p:cNvSpPr>
              <p:nvPr/>
            </p:nvSpPr>
            <p:spPr bwMode="auto">
              <a:xfrm>
                <a:off x="1041" y="3145"/>
                <a:ext cx="24" cy="129"/>
              </a:xfrm>
              <a:custGeom>
                <a:avLst/>
                <a:gdLst>
                  <a:gd name="T0" fmla="*/ 1 w 47"/>
                  <a:gd name="T1" fmla="*/ 0 h 258"/>
                  <a:gd name="T2" fmla="*/ 1 w 47"/>
                  <a:gd name="T3" fmla="*/ 1 h 258"/>
                  <a:gd name="T4" fmla="*/ 0 w 47"/>
                  <a:gd name="T5" fmla="*/ 1 h 258"/>
                  <a:gd name="T6" fmla="*/ 0 w 47"/>
                  <a:gd name="T7" fmla="*/ 1 h 258"/>
                  <a:gd name="T8" fmla="*/ 1 w 47"/>
                  <a:gd name="T9" fmla="*/ 1 h 258"/>
                  <a:gd name="T10" fmla="*/ 1 w 47"/>
                  <a:gd name="T11" fmla="*/ 1 h 258"/>
                  <a:gd name="T12" fmla="*/ 1 w 47"/>
                  <a:gd name="T13" fmla="*/ 1 h 258"/>
                  <a:gd name="T14" fmla="*/ 1 w 47"/>
                  <a:gd name="T15" fmla="*/ 1 h 258"/>
                  <a:gd name="T16" fmla="*/ 1 w 47"/>
                  <a:gd name="T17" fmla="*/ 1 h 258"/>
                  <a:gd name="T18" fmla="*/ 1 w 47"/>
                  <a:gd name="T19" fmla="*/ 1 h 258"/>
                  <a:gd name="T20" fmla="*/ 1 w 47"/>
                  <a:gd name="T21" fmla="*/ 1 h 258"/>
                  <a:gd name="T22" fmla="*/ 1 w 47"/>
                  <a:gd name="T23" fmla="*/ 1 h 258"/>
                  <a:gd name="T24" fmla="*/ 1 w 47"/>
                  <a:gd name="T25" fmla="*/ 1 h 258"/>
                  <a:gd name="T26" fmla="*/ 1 w 47"/>
                  <a:gd name="T27" fmla="*/ 0 h 258"/>
                  <a:gd name="T28" fmla="*/ 1 w 47"/>
                  <a:gd name="T29" fmla="*/ 0 h 258"/>
                  <a:gd name="T30" fmla="*/ 1 w 47"/>
                  <a:gd name="T31" fmla="*/ 0 h 258"/>
                  <a:gd name="T32" fmla="*/ 1 w 47"/>
                  <a:gd name="T33" fmla="*/ 1 h 258"/>
                  <a:gd name="T34" fmla="*/ 1 w 47"/>
                  <a:gd name="T35" fmla="*/ 0 h 2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258"/>
                  <a:gd name="T56" fmla="*/ 47 w 47"/>
                  <a:gd name="T57" fmla="*/ 258 h 2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258">
                    <a:moveTo>
                      <a:pt x="13" y="0"/>
                    </a:moveTo>
                    <a:lnTo>
                      <a:pt x="13" y="11"/>
                    </a:lnTo>
                    <a:lnTo>
                      <a:pt x="0" y="82"/>
                    </a:lnTo>
                    <a:lnTo>
                      <a:pt x="0" y="141"/>
                    </a:lnTo>
                    <a:lnTo>
                      <a:pt x="13" y="199"/>
                    </a:lnTo>
                    <a:lnTo>
                      <a:pt x="24" y="258"/>
                    </a:lnTo>
                    <a:lnTo>
                      <a:pt x="47" y="246"/>
                    </a:lnTo>
                    <a:lnTo>
                      <a:pt x="36" y="199"/>
                    </a:lnTo>
                    <a:lnTo>
                      <a:pt x="24" y="141"/>
                    </a:lnTo>
                    <a:lnTo>
                      <a:pt x="24" y="82"/>
                    </a:lnTo>
                    <a:lnTo>
                      <a:pt x="36" y="11"/>
                    </a:lnTo>
                    <a:lnTo>
                      <a:pt x="24" y="24"/>
                    </a:lnTo>
                    <a:lnTo>
                      <a:pt x="36" y="11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13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1" name="Freeform 62"/>
              <p:cNvSpPr>
                <a:spLocks/>
              </p:cNvSpPr>
              <p:nvPr/>
            </p:nvSpPr>
            <p:spPr bwMode="auto">
              <a:xfrm>
                <a:off x="1047" y="2940"/>
                <a:ext cx="176" cy="217"/>
              </a:xfrm>
              <a:custGeom>
                <a:avLst/>
                <a:gdLst>
                  <a:gd name="T0" fmla="*/ 1 w 351"/>
                  <a:gd name="T1" fmla="*/ 0 h 434"/>
                  <a:gd name="T2" fmla="*/ 1 w 351"/>
                  <a:gd name="T3" fmla="*/ 0 h 434"/>
                  <a:gd name="T4" fmla="*/ 1 w 351"/>
                  <a:gd name="T5" fmla="*/ 1 h 434"/>
                  <a:gd name="T6" fmla="*/ 1 w 351"/>
                  <a:gd name="T7" fmla="*/ 1 h 434"/>
                  <a:gd name="T8" fmla="*/ 1 w 351"/>
                  <a:gd name="T9" fmla="*/ 1 h 434"/>
                  <a:gd name="T10" fmla="*/ 1 w 351"/>
                  <a:gd name="T11" fmla="*/ 1 h 434"/>
                  <a:gd name="T12" fmla="*/ 1 w 351"/>
                  <a:gd name="T13" fmla="*/ 1 h 434"/>
                  <a:gd name="T14" fmla="*/ 1 w 351"/>
                  <a:gd name="T15" fmla="*/ 1 h 434"/>
                  <a:gd name="T16" fmla="*/ 1 w 351"/>
                  <a:gd name="T17" fmla="*/ 1 h 434"/>
                  <a:gd name="T18" fmla="*/ 1 w 351"/>
                  <a:gd name="T19" fmla="*/ 1 h 434"/>
                  <a:gd name="T20" fmla="*/ 1 w 351"/>
                  <a:gd name="T21" fmla="*/ 1 h 434"/>
                  <a:gd name="T22" fmla="*/ 1 w 351"/>
                  <a:gd name="T23" fmla="*/ 1 h 434"/>
                  <a:gd name="T24" fmla="*/ 1 w 351"/>
                  <a:gd name="T25" fmla="*/ 1 h 434"/>
                  <a:gd name="T26" fmla="*/ 1 w 351"/>
                  <a:gd name="T27" fmla="*/ 1 h 434"/>
                  <a:gd name="T28" fmla="*/ 1 w 351"/>
                  <a:gd name="T29" fmla="*/ 1 h 434"/>
                  <a:gd name="T30" fmla="*/ 1 w 351"/>
                  <a:gd name="T31" fmla="*/ 1 h 434"/>
                  <a:gd name="T32" fmla="*/ 1 w 351"/>
                  <a:gd name="T33" fmla="*/ 1 h 434"/>
                  <a:gd name="T34" fmla="*/ 0 w 351"/>
                  <a:gd name="T35" fmla="*/ 1 h 434"/>
                  <a:gd name="T36" fmla="*/ 1 w 351"/>
                  <a:gd name="T37" fmla="*/ 1 h 434"/>
                  <a:gd name="T38" fmla="*/ 1 w 351"/>
                  <a:gd name="T39" fmla="*/ 1 h 434"/>
                  <a:gd name="T40" fmla="*/ 1 w 351"/>
                  <a:gd name="T41" fmla="*/ 1 h 434"/>
                  <a:gd name="T42" fmla="*/ 1 w 351"/>
                  <a:gd name="T43" fmla="*/ 1 h 434"/>
                  <a:gd name="T44" fmla="*/ 1 w 351"/>
                  <a:gd name="T45" fmla="*/ 1 h 434"/>
                  <a:gd name="T46" fmla="*/ 1 w 351"/>
                  <a:gd name="T47" fmla="*/ 1 h 434"/>
                  <a:gd name="T48" fmla="*/ 1 w 351"/>
                  <a:gd name="T49" fmla="*/ 1 h 434"/>
                  <a:gd name="T50" fmla="*/ 1 w 351"/>
                  <a:gd name="T51" fmla="*/ 1 h 434"/>
                  <a:gd name="T52" fmla="*/ 1 w 351"/>
                  <a:gd name="T53" fmla="*/ 1 h 434"/>
                  <a:gd name="T54" fmla="*/ 1 w 351"/>
                  <a:gd name="T55" fmla="*/ 1 h 434"/>
                  <a:gd name="T56" fmla="*/ 1 w 351"/>
                  <a:gd name="T57" fmla="*/ 1 h 434"/>
                  <a:gd name="T58" fmla="*/ 1 w 351"/>
                  <a:gd name="T59" fmla="*/ 1 h 434"/>
                  <a:gd name="T60" fmla="*/ 1 w 351"/>
                  <a:gd name="T61" fmla="*/ 1 h 434"/>
                  <a:gd name="T62" fmla="*/ 1 w 351"/>
                  <a:gd name="T63" fmla="*/ 1 h 434"/>
                  <a:gd name="T64" fmla="*/ 1 w 351"/>
                  <a:gd name="T65" fmla="*/ 1 h 434"/>
                  <a:gd name="T66" fmla="*/ 1 w 351"/>
                  <a:gd name="T67" fmla="*/ 1 h 434"/>
                  <a:gd name="T68" fmla="*/ 1 w 351"/>
                  <a:gd name="T69" fmla="*/ 1 h 434"/>
                  <a:gd name="T70" fmla="*/ 1 w 351"/>
                  <a:gd name="T71" fmla="*/ 1 h 434"/>
                  <a:gd name="T72" fmla="*/ 1 w 351"/>
                  <a:gd name="T73" fmla="*/ 1 h 434"/>
                  <a:gd name="T74" fmla="*/ 1 w 351"/>
                  <a:gd name="T75" fmla="*/ 1 h 434"/>
                  <a:gd name="T76" fmla="*/ 1 w 351"/>
                  <a:gd name="T77" fmla="*/ 0 h 434"/>
                  <a:gd name="T78" fmla="*/ 1 w 351"/>
                  <a:gd name="T79" fmla="*/ 0 h 434"/>
                  <a:gd name="T80" fmla="*/ 1 w 351"/>
                  <a:gd name="T81" fmla="*/ 0 h 434"/>
                  <a:gd name="T82" fmla="*/ 1 w 351"/>
                  <a:gd name="T83" fmla="*/ 0 h 4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1"/>
                  <a:gd name="T127" fmla="*/ 0 h 434"/>
                  <a:gd name="T128" fmla="*/ 351 w 351"/>
                  <a:gd name="T129" fmla="*/ 434 h 4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1" h="434">
                    <a:moveTo>
                      <a:pt x="339" y="0"/>
                    </a:moveTo>
                    <a:lnTo>
                      <a:pt x="327" y="0"/>
                    </a:lnTo>
                    <a:lnTo>
                      <a:pt x="304" y="23"/>
                    </a:lnTo>
                    <a:lnTo>
                      <a:pt x="281" y="47"/>
                    </a:lnTo>
                    <a:lnTo>
                      <a:pt x="257" y="70"/>
                    </a:lnTo>
                    <a:lnTo>
                      <a:pt x="234" y="105"/>
                    </a:lnTo>
                    <a:lnTo>
                      <a:pt x="222" y="129"/>
                    </a:lnTo>
                    <a:lnTo>
                      <a:pt x="199" y="152"/>
                    </a:lnTo>
                    <a:lnTo>
                      <a:pt x="186" y="176"/>
                    </a:lnTo>
                    <a:lnTo>
                      <a:pt x="164" y="211"/>
                    </a:lnTo>
                    <a:lnTo>
                      <a:pt x="140" y="235"/>
                    </a:lnTo>
                    <a:lnTo>
                      <a:pt x="128" y="258"/>
                    </a:lnTo>
                    <a:lnTo>
                      <a:pt x="104" y="281"/>
                    </a:lnTo>
                    <a:lnTo>
                      <a:pt x="82" y="304"/>
                    </a:lnTo>
                    <a:lnTo>
                      <a:pt x="69" y="339"/>
                    </a:lnTo>
                    <a:lnTo>
                      <a:pt x="46" y="363"/>
                    </a:lnTo>
                    <a:lnTo>
                      <a:pt x="23" y="386"/>
                    </a:lnTo>
                    <a:lnTo>
                      <a:pt x="0" y="410"/>
                    </a:lnTo>
                    <a:lnTo>
                      <a:pt x="11" y="434"/>
                    </a:lnTo>
                    <a:lnTo>
                      <a:pt x="46" y="399"/>
                    </a:lnTo>
                    <a:lnTo>
                      <a:pt x="69" y="375"/>
                    </a:lnTo>
                    <a:lnTo>
                      <a:pt x="82" y="352"/>
                    </a:lnTo>
                    <a:lnTo>
                      <a:pt x="104" y="328"/>
                    </a:lnTo>
                    <a:lnTo>
                      <a:pt x="128" y="293"/>
                    </a:lnTo>
                    <a:lnTo>
                      <a:pt x="151" y="269"/>
                    </a:lnTo>
                    <a:lnTo>
                      <a:pt x="164" y="246"/>
                    </a:lnTo>
                    <a:lnTo>
                      <a:pt x="186" y="222"/>
                    </a:lnTo>
                    <a:lnTo>
                      <a:pt x="199" y="199"/>
                    </a:lnTo>
                    <a:lnTo>
                      <a:pt x="222" y="164"/>
                    </a:lnTo>
                    <a:lnTo>
                      <a:pt x="234" y="140"/>
                    </a:lnTo>
                    <a:lnTo>
                      <a:pt x="257" y="118"/>
                    </a:lnTo>
                    <a:lnTo>
                      <a:pt x="281" y="94"/>
                    </a:lnTo>
                    <a:lnTo>
                      <a:pt x="304" y="70"/>
                    </a:lnTo>
                    <a:lnTo>
                      <a:pt x="327" y="36"/>
                    </a:lnTo>
                    <a:lnTo>
                      <a:pt x="351" y="12"/>
                    </a:lnTo>
                    <a:lnTo>
                      <a:pt x="339" y="23"/>
                    </a:lnTo>
                    <a:lnTo>
                      <a:pt x="351" y="12"/>
                    </a:lnTo>
                    <a:lnTo>
                      <a:pt x="351" y="0"/>
                    </a:lnTo>
                    <a:lnTo>
                      <a:pt x="339" y="0"/>
                    </a:lnTo>
                    <a:lnTo>
                      <a:pt x="327" y="0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2" name="Freeform 63"/>
              <p:cNvSpPr>
                <a:spLocks/>
              </p:cNvSpPr>
              <p:nvPr/>
            </p:nvSpPr>
            <p:spPr bwMode="auto">
              <a:xfrm>
                <a:off x="1217" y="2922"/>
                <a:ext cx="475" cy="36"/>
              </a:xfrm>
              <a:custGeom>
                <a:avLst/>
                <a:gdLst>
                  <a:gd name="T0" fmla="*/ 1 w 950"/>
                  <a:gd name="T1" fmla="*/ 0 h 71"/>
                  <a:gd name="T2" fmla="*/ 1 w 950"/>
                  <a:gd name="T3" fmla="*/ 0 h 71"/>
                  <a:gd name="T4" fmla="*/ 1 w 950"/>
                  <a:gd name="T5" fmla="*/ 0 h 71"/>
                  <a:gd name="T6" fmla="*/ 1 w 950"/>
                  <a:gd name="T7" fmla="*/ 0 h 71"/>
                  <a:gd name="T8" fmla="*/ 1 w 950"/>
                  <a:gd name="T9" fmla="*/ 0 h 71"/>
                  <a:gd name="T10" fmla="*/ 1 w 950"/>
                  <a:gd name="T11" fmla="*/ 1 h 71"/>
                  <a:gd name="T12" fmla="*/ 1 w 950"/>
                  <a:gd name="T13" fmla="*/ 1 h 71"/>
                  <a:gd name="T14" fmla="*/ 1 w 950"/>
                  <a:gd name="T15" fmla="*/ 1 h 71"/>
                  <a:gd name="T16" fmla="*/ 1 w 950"/>
                  <a:gd name="T17" fmla="*/ 1 h 71"/>
                  <a:gd name="T18" fmla="*/ 1 w 950"/>
                  <a:gd name="T19" fmla="*/ 1 h 71"/>
                  <a:gd name="T20" fmla="*/ 1 w 950"/>
                  <a:gd name="T21" fmla="*/ 1 h 71"/>
                  <a:gd name="T22" fmla="*/ 1 w 950"/>
                  <a:gd name="T23" fmla="*/ 1 h 71"/>
                  <a:gd name="T24" fmla="*/ 1 w 950"/>
                  <a:gd name="T25" fmla="*/ 1 h 71"/>
                  <a:gd name="T26" fmla="*/ 1 w 950"/>
                  <a:gd name="T27" fmla="*/ 1 h 71"/>
                  <a:gd name="T28" fmla="*/ 1 w 950"/>
                  <a:gd name="T29" fmla="*/ 1 h 71"/>
                  <a:gd name="T30" fmla="*/ 1 w 950"/>
                  <a:gd name="T31" fmla="*/ 1 h 71"/>
                  <a:gd name="T32" fmla="*/ 0 w 950"/>
                  <a:gd name="T33" fmla="*/ 1 h 71"/>
                  <a:gd name="T34" fmla="*/ 1 w 950"/>
                  <a:gd name="T35" fmla="*/ 1 h 71"/>
                  <a:gd name="T36" fmla="*/ 1 w 950"/>
                  <a:gd name="T37" fmla="*/ 1 h 71"/>
                  <a:gd name="T38" fmla="*/ 1 w 950"/>
                  <a:gd name="T39" fmla="*/ 1 h 71"/>
                  <a:gd name="T40" fmla="*/ 1 w 950"/>
                  <a:gd name="T41" fmla="*/ 1 h 71"/>
                  <a:gd name="T42" fmla="*/ 1 w 950"/>
                  <a:gd name="T43" fmla="*/ 1 h 71"/>
                  <a:gd name="T44" fmla="*/ 1 w 950"/>
                  <a:gd name="T45" fmla="*/ 1 h 71"/>
                  <a:gd name="T46" fmla="*/ 1 w 950"/>
                  <a:gd name="T47" fmla="*/ 1 h 71"/>
                  <a:gd name="T48" fmla="*/ 1 w 950"/>
                  <a:gd name="T49" fmla="*/ 1 h 71"/>
                  <a:gd name="T50" fmla="*/ 1 w 950"/>
                  <a:gd name="T51" fmla="*/ 1 h 71"/>
                  <a:gd name="T52" fmla="*/ 1 w 950"/>
                  <a:gd name="T53" fmla="*/ 1 h 71"/>
                  <a:gd name="T54" fmla="*/ 1 w 950"/>
                  <a:gd name="T55" fmla="*/ 1 h 71"/>
                  <a:gd name="T56" fmla="*/ 1 w 950"/>
                  <a:gd name="T57" fmla="*/ 1 h 71"/>
                  <a:gd name="T58" fmla="*/ 1 w 950"/>
                  <a:gd name="T59" fmla="*/ 1 h 71"/>
                  <a:gd name="T60" fmla="*/ 1 w 950"/>
                  <a:gd name="T61" fmla="*/ 1 h 71"/>
                  <a:gd name="T62" fmla="*/ 1 w 950"/>
                  <a:gd name="T63" fmla="*/ 1 h 71"/>
                  <a:gd name="T64" fmla="*/ 1 w 950"/>
                  <a:gd name="T65" fmla="*/ 1 h 71"/>
                  <a:gd name="T66" fmla="*/ 1 w 950"/>
                  <a:gd name="T67" fmla="*/ 1 h 71"/>
                  <a:gd name="T68" fmla="*/ 1 w 950"/>
                  <a:gd name="T69" fmla="*/ 1 h 71"/>
                  <a:gd name="T70" fmla="*/ 1 w 950"/>
                  <a:gd name="T71" fmla="*/ 1 h 71"/>
                  <a:gd name="T72" fmla="*/ 1 w 950"/>
                  <a:gd name="T73" fmla="*/ 1 h 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0"/>
                  <a:gd name="T112" fmla="*/ 0 h 71"/>
                  <a:gd name="T113" fmla="*/ 950 w 950"/>
                  <a:gd name="T114" fmla="*/ 71 h 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0" h="71">
                    <a:moveTo>
                      <a:pt x="937" y="12"/>
                    </a:moveTo>
                    <a:lnTo>
                      <a:pt x="937" y="0"/>
                    </a:lnTo>
                    <a:lnTo>
                      <a:pt x="914" y="0"/>
                    </a:lnTo>
                    <a:lnTo>
                      <a:pt x="890" y="0"/>
                    </a:lnTo>
                    <a:lnTo>
                      <a:pt x="879" y="0"/>
                    </a:lnTo>
                    <a:lnTo>
                      <a:pt x="855" y="0"/>
                    </a:lnTo>
                    <a:lnTo>
                      <a:pt x="844" y="0"/>
                    </a:lnTo>
                    <a:lnTo>
                      <a:pt x="820" y="0"/>
                    </a:lnTo>
                    <a:lnTo>
                      <a:pt x="809" y="0"/>
                    </a:lnTo>
                    <a:lnTo>
                      <a:pt x="785" y="0"/>
                    </a:lnTo>
                    <a:lnTo>
                      <a:pt x="773" y="0"/>
                    </a:lnTo>
                    <a:lnTo>
                      <a:pt x="749" y="12"/>
                    </a:lnTo>
                    <a:lnTo>
                      <a:pt x="738" y="12"/>
                    </a:lnTo>
                    <a:lnTo>
                      <a:pt x="715" y="12"/>
                    </a:lnTo>
                    <a:lnTo>
                      <a:pt x="691" y="12"/>
                    </a:lnTo>
                    <a:lnTo>
                      <a:pt x="680" y="23"/>
                    </a:lnTo>
                    <a:lnTo>
                      <a:pt x="656" y="23"/>
                    </a:lnTo>
                    <a:lnTo>
                      <a:pt x="632" y="23"/>
                    </a:lnTo>
                    <a:lnTo>
                      <a:pt x="609" y="23"/>
                    </a:lnTo>
                    <a:lnTo>
                      <a:pt x="586" y="35"/>
                    </a:lnTo>
                    <a:lnTo>
                      <a:pt x="563" y="35"/>
                    </a:lnTo>
                    <a:lnTo>
                      <a:pt x="539" y="35"/>
                    </a:lnTo>
                    <a:lnTo>
                      <a:pt x="504" y="35"/>
                    </a:lnTo>
                    <a:lnTo>
                      <a:pt x="468" y="35"/>
                    </a:lnTo>
                    <a:lnTo>
                      <a:pt x="433" y="35"/>
                    </a:lnTo>
                    <a:lnTo>
                      <a:pt x="398" y="35"/>
                    </a:lnTo>
                    <a:lnTo>
                      <a:pt x="364" y="35"/>
                    </a:lnTo>
                    <a:lnTo>
                      <a:pt x="316" y="47"/>
                    </a:lnTo>
                    <a:lnTo>
                      <a:pt x="269" y="35"/>
                    </a:lnTo>
                    <a:lnTo>
                      <a:pt x="223" y="35"/>
                    </a:lnTo>
                    <a:lnTo>
                      <a:pt x="176" y="35"/>
                    </a:lnTo>
                    <a:lnTo>
                      <a:pt x="117" y="35"/>
                    </a:lnTo>
                    <a:lnTo>
                      <a:pt x="59" y="35"/>
                    </a:lnTo>
                    <a:lnTo>
                      <a:pt x="0" y="35"/>
                    </a:lnTo>
                    <a:lnTo>
                      <a:pt x="0" y="58"/>
                    </a:lnTo>
                    <a:lnTo>
                      <a:pt x="59" y="58"/>
                    </a:lnTo>
                    <a:lnTo>
                      <a:pt x="117" y="58"/>
                    </a:lnTo>
                    <a:lnTo>
                      <a:pt x="176" y="58"/>
                    </a:lnTo>
                    <a:lnTo>
                      <a:pt x="223" y="71"/>
                    </a:lnTo>
                    <a:lnTo>
                      <a:pt x="269" y="71"/>
                    </a:lnTo>
                    <a:lnTo>
                      <a:pt x="316" y="71"/>
                    </a:lnTo>
                    <a:lnTo>
                      <a:pt x="364" y="71"/>
                    </a:lnTo>
                    <a:lnTo>
                      <a:pt x="398" y="71"/>
                    </a:lnTo>
                    <a:lnTo>
                      <a:pt x="433" y="71"/>
                    </a:lnTo>
                    <a:lnTo>
                      <a:pt x="468" y="58"/>
                    </a:lnTo>
                    <a:lnTo>
                      <a:pt x="504" y="58"/>
                    </a:lnTo>
                    <a:lnTo>
                      <a:pt x="539" y="58"/>
                    </a:lnTo>
                    <a:lnTo>
                      <a:pt x="563" y="58"/>
                    </a:lnTo>
                    <a:lnTo>
                      <a:pt x="586" y="58"/>
                    </a:lnTo>
                    <a:lnTo>
                      <a:pt x="609" y="47"/>
                    </a:lnTo>
                    <a:lnTo>
                      <a:pt x="632" y="47"/>
                    </a:lnTo>
                    <a:lnTo>
                      <a:pt x="656" y="47"/>
                    </a:lnTo>
                    <a:lnTo>
                      <a:pt x="680" y="47"/>
                    </a:lnTo>
                    <a:lnTo>
                      <a:pt x="703" y="35"/>
                    </a:lnTo>
                    <a:lnTo>
                      <a:pt x="715" y="35"/>
                    </a:lnTo>
                    <a:lnTo>
                      <a:pt x="738" y="35"/>
                    </a:lnTo>
                    <a:lnTo>
                      <a:pt x="749" y="35"/>
                    </a:lnTo>
                    <a:lnTo>
                      <a:pt x="773" y="35"/>
                    </a:lnTo>
                    <a:lnTo>
                      <a:pt x="785" y="35"/>
                    </a:lnTo>
                    <a:lnTo>
                      <a:pt x="809" y="23"/>
                    </a:lnTo>
                    <a:lnTo>
                      <a:pt x="820" y="23"/>
                    </a:lnTo>
                    <a:lnTo>
                      <a:pt x="844" y="23"/>
                    </a:lnTo>
                    <a:lnTo>
                      <a:pt x="855" y="23"/>
                    </a:lnTo>
                    <a:lnTo>
                      <a:pt x="879" y="23"/>
                    </a:lnTo>
                    <a:lnTo>
                      <a:pt x="890" y="23"/>
                    </a:lnTo>
                    <a:lnTo>
                      <a:pt x="914" y="23"/>
                    </a:lnTo>
                    <a:lnTo>
                      <a:pt x="926" y="35"/>
                    </a:lnTo>
                    <a:lnTo>
                      <a:pt x="926" y="23"/>
                    </a:lnTo>
                    <a:lnTo>
                      <a:pt x="926" y="35"/>
                    </a:lnTo>
                    <a:lnTo>
                      <a:pt x="937" y="23"/>
                    </a:lnTo>
                    <a:lnTo>
                      <a:pt x="950" y="23"/>
                    </a:lnTo>
                    <a:lnTo>
                      <a:pt x="937" y="12"/>
                    </a:lnTo>
                    <a:lnTo>
                      <a:pt x="937" y="0"/>
                    </a:lnTo>
                    <a:lnTo>
                      <a:pt x="937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3" name="Freeform 64"/>
              <p:cNvSpPr>
                <a:spLocks/>
              </p:cNvSpPr>
              <p:nvPr/>
            </p:nvSpPr>
            <p:spPr bwMode="auto">
              <a:xfrm>
                <a:off x="1680" y="2929"/>
                <a:ext cx="193" cy="199"/>
              </a:xfrm>
              <a:custGeom>
                <a:avLst/>
                <a:gdLst>
                  <a:gd name="T0" fmla="*/ 1 w 386"/>
                  <a:gd name="T1" fmla="*/ 1 h 398"/>
                  <a:gd name="T2" fmla="*/ 1 w 386"/>
                  <a:gd name="T3" fmla="*/ 1 h 398"/>
                  <a:gd name="T4" fmla="*/ 1 w 386"/>
                  <a:gd name="T5" fmla="*/ 1 h 398"/>
                  <a:gd name="T6" fmla="*/ 1 w 386"/>
                  <a:gd name="T7" fmla="*/ 1 h 398"/>
                  <a:gd name="T8" fmla="*/ 1 w 386"/>
                  <a:gd name="T9" fmla="*/ 1 h 398"/>
                  <a:gd name="T10" fmla="*/ 1 w 386"/>
                  <a:gd name="T11" fmla="*/ 1 h 398"/>
                  <a:gd name="T12" fmla="*/ 1 w 386"/>
                  <a:gd name="T13" fmla="*/ 1 h 398"/>
                  <a:gd name="T14" fmla="*/ 1 w 386"/>
                  <a:gd name="T15" fmla="*/ 1 h 398"/>
                  <a:gd name="T16" fmla="*/ 1 w 386"/>
                  <a:gd name="T17" fmla="*/ 1 h 398"/>
                  <a:gd name="T18" fmla="*/ 1 w 386"/>
                  <a:gd name="T19" fmla="*/ 1 h 398"/>
                  <a:gd name="T20" fmla="*/ 1 w 386"/>
                  <a:gd name="T21" fmla="*/ 1 h 398"/>
                  <a:gd name="T22" fmla="*/ 1 w 386"/>
                  <a:gd name="T23" fmla="*/ 1 h 398"/>
                  <a:gd name="T24" fmla="*/ 1 w 386"/>
                  <a:gd name="T25" fmla="*/ 1 h 398"/>
                  <a:gd name="T26" fmla="*/ 1 w 386"/>
                  <a:gd name="T27" fmla="*/ 1 h 398"/>
                  <a:gd name="T28" fmla="*/ 1 w 386"/>
                  <a:gd name="T29" fmla="*/ 1 h 398"/>
                  <a:gd name="T30" fmla="*/ 1 w 386"/>
                  <a:gd name="T31" fmla="*/ 1 h 398"/>
                  <a:gd name="T32" fmla="*/ 1 w 386"/>
                  <a:gd name="T33" fmla="*/ 1 h 398"/>
                  <a:gd name="T34" fmla="*/ 1 w 386"/>
                  <a:gd name="T35" fmla="*/ 0 h 398"/>
                  <a:gd name="T36" fmla="*/ 0 w 386"/>
                  <a:gd name="T37" fmla="*/ 1 h 398"/>
                  <a:gd name="T38" fmla="*/ 1 w 386"/>
                  <a:gd name="T39" fmla="*/ 1 h 398"/>
                  <a:gd name="T40" fmla="*/ 1 w 386"/>
                  <a:gd name="T41" fmla="*/ 1 h 398"/>
                  <a:gd name="T42" fmla="*/ 1 w 386"/>
                  <a:gd name="T43" fmla="*/ 1 h 398"/>
                  <a:gd name="T44" fmla="*/ 1 w 386"/>
                  <a:gd name="T45" fmla="*/ 1 h 398"/>
                  <a:gd name="T46" fmla="*/ 1 w 386"/>
                  <a:gd name="T47" fmla="*/ 1 h 398"/>
                  <a:gd name="T48" fmla="*/ 1 w 386"/>
                  <a:gd name="T49" fmla="*/ 1 h 398"/>
                  <a:gd name="T50" fmla="*/ 1 w 386"/>
                  <a:gd name="T51" fmla="*/ 1 h 398"/>
                  <a:gd name="T52" fmla="*/ 1 w 386"/>
                  <a:gd name="T53" fmla="*/ 1 h 398"/>
                  <a:gd name="T54" fmla="*/ 1 w 386"/>
                  <a:gd name="T55" fmla="*/ 1 h 398"/>
                  <a:gd name="T56" fmla="*/ 1 w 386"/>
                  <a:gd name="T57" fmla="*/ 1 h 398"/>
                  <a:gd name="T58" fmla="*/ 1 w 386"/>
                  <a:gd name="T59" fmla="*/ 1 h 398"/>
                  <a:gd name="T60" fmla="*/ 1 w 386"/>
                  <a:gd name="T61" fmla="*/ 1 h 398"/>
                  <a:gd name="T62" fmla="*/ 1 w 386"/>
                  <a:gd name="T63" fmla="*/ 1 h 398"/>
                  <a:gd name="T64" fmla="*/ 1 w 386"/>
                  <a:gd name="T65" fmla="*/ 1 h 398"/>
                  <a:gd name="T66" fmla="*/ 1 w 386"/>
                  <a:gd name="T67" fmla="*/ 1 h 398"/>
                  <a:gd name="T68" fmla="*/ 1 w 386"/>
                  <a:gd name="T69" fmla="*/ 1 h 398"/>
                  <a:gd name="T70" fmla="*/ 1 w 386"/>
                  <a:gd name="T71" fmla="*/ 1 h 398"/>
                  <a:gd name="T72" fmla="*/ 1 w 386"/>
                  <a:gd name="T73" fmla="*/ 1 h 398"/>
                  <a:gd name="T74" fmla="*/ 1 w 386"/>
                  <a:gd name="T75" fmla="*/ 1 h 398"/>
                  <a:gd name="T76" fmla="*/ 1 w 386"/>
                  <a:gd name="T77" fmla="*/ 1 h 398"/>
                  <a:gd name="T78" fmla="*/ 1 w 386"/>
                  <a:gd name="T79" fmla="*/ 1 h 398"/>
                  <a:gd name="T80" fmla="*/ 1 w 386"/>
                  <a:gd name="T81" fmla="*/ 1 h 398"/>
                  <a:gd name="T82" fmla="*/ 1 w 386"/>
                  <a:gd name="T83" fmla="*/ 1 h 3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6"/>
                  <a:gd name="T127" fmla="*/ 0 h 398"/>
                  <a:gd name="T128" fmla="*/ 386 w 386"/>
                  <a:gd name="T129" fmla="*/ 398 h 3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6" h="398">
                    <a:moveTo>
                      <a:pt x="386" y="386"/>
                    </a:moveTo>
                    <a:lnTo>
                      <a:pt x="386" y="375"/>
                    </a:lnTo>
                    <a:lnTo>
                      <a:pt x="363" y="351"/>
                    </a:lnTo>
                    <a:lnTo>
                      <a:pt x="340" y="327"/>
                    </a:lnTo>
                    <a:lnTo>
                      <a:pt x="305" y="304"/>
                    </a:lnTo>
                    <a:lnTo>
                      <a:pt x="292" y="281"/>
                    </a:lnTo>
                    <a:lnTo>
                      <a:pt x="269" y="258"/>
                    </a:lnTo>
                    <a:lnTo>
                      <a:pt x="245" y="234"/>
                    </a:lnTo>
                    <a:lnTo>
                      <a:pt x="223" y="210"/>
                    </a:lnTo>
                    <a:lnTo>
                      <a:pt x="199" y="187"/>
                    </a:lnTo>
                    <a:lnTo>
                      <a:pt x="175" y="163"/>
                    </a:lnTo>
                    <a:lnTo>
                      <a:pt x="152" y="141"/>
                    </a:lnTo>
                    <a:lnTo>
                      <a:pt x="128" y="117"/>
                    </a:lnTo>
                    <a:lnTo>
                      <a:pt x="105" y="93"/>
                    </a:lnTo>
                    <a:lnTo>
                      <a:pt x="93" y="70"/>
                    </a:lnTo>
                    <a:lnTo>
                      <a:pt x="70" y="46"/>
                    </a:lnTo>
                    <a:lnTo>
                      <a:pt x="35" y="23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24" y="35"/>
                    </a:lnTo>
                    <a:lnTo>
                      <a:pt x="46" y="59"/>
                    </a:lnTo>
                    <a:lnTo>
                      <a:pt x="70" y="81"/>
                    </a:lnTo>
                    <a:lnTo>
                      <a:pt x="93" y="105"/>
                    </a:lnTo>
                    <a:lnTo>
                      <a:pt x="117" y="128"/>
                    </a:lnTo>
                    <a:lnTo>
                      <a:pt x="141" y="152"/>
                    </a:lnTo>
                    <a:lnTo>
                      <a:pt x="164" y="175"/>
                    </a:lnTo>
                    <a:lnTo>
                      <a:pt x="175" y="199"/>
                    </a:lnTo>
                    <a:lnTo>
                      <a:pt x="199" y="222"/>
                    </a:lnTo>
                    <a:lnTo>
                      <a:pt x="223" y="245"/>
                    </a:lnTo>
                    <a:lnTo>
                      <a:pt x="245" y="269"/>
                    </a:lnTo>
                    <a:lnTo>
                      <a:pt x="269" y="292"/>
                    </a:lnTo>
                    <a:lnTo>
                      <a:pt x="292" y="316"/>
                    </a:lnTo>
                    <a:lnTo>
                      <a:pt x="316" y="340"/>
                    </a:lnTo>
                    <a:lnTo>
                      <a:pt x="340" y="362"/>
                    </a:lnTo>
                    <a:lnTo>
                      <a:pt x="363" y="386"/>
                    </a:lnTo>
                    <a:lnTo>
                      <a:pt x="363" y="375"/>
                    </a:lnTo>
                    <a:lnTo>
                      <a:pt x="363" y="386"/>
                    </a:lnTo>
                    <a:lnTo>
                      <a:pt x="375" y="398"/>
                    </a:lnTo>
                    <a:lnTo>
                      <a:pt x="386" y="386"/>
                    </a:lnTo>
                    <a:lnTo>
                      <a:pt x="386" y="375"/>
                    </a:lnTo>
                    <a:lnTo>
                      <a:pt x="386" y="38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4" name="Freeform 65"/>
              <p:cNvSpPr>
                <a:spLocks/>
              </p:cNvSpPr>
              <p:nvPr/>
            </p:nvSpPr>
            <p:spPr bwMode="auto">
              <a:xfrm>
                <a:off x="1838" y="3116"/>
                <a:ext cx="35" cy="70"/>
              </a:xfrm>
              <a:custGeom>
                <a:avLst/>
                <a:gdLst>
                  <a:gd name="T0" fmla="*/ 1 w 70"/>
                  <a:gd name="T1" fmla="*/ 1 h 140"/>
                  <a:gd name="T2" fmla="*/ 1 w 70"/>
                  <a:gd name="T3" fmla="*/ 1 h 140"/>
                  <a:gd name="T4" fmla="*/ 1 w 70"/>
                  <a:gd name="T5" fmla="*/ 1 h 140"/>
                  <a:gd name="T6" fmla="*/ 1 w 70"/>
                  <a:gd name="T7" fmla="*/ 1 h 140"/>
                  <a:gd name="T8" fmla="*/ 1 w 70"/>
                  <a:gd name="T9" fmla="*/ 1 h 140"/>
                  <a:gd name="T10" fmla="*/ 1 w 70"/>
                  <a:gd name="T11" fmla="*/ 1 h 140"/>
                  <a:gd name="T12" fmla="*/ 1 w 70"/>
                  <a:gd name="T13" fmla="*/ 1 h 140"/>
                  <a:gd name="T14" fmla="*/ 1 w 70"/>
                  <a:gd name="T15" fmla="*/ 1 h 140"/>
                  <a:gd name="T16" fmla="*/ 1 w 70"/>
                  <a:gd name="T17" fmla="*/ 1 h 140"/>
                  <a:gd name="T18" fmla="*/ 1 w 70"/>
                  <a:gd name="T19" fmla="*/ 1 h 140"/>
                  <a:gd name="T20" fmla="*/ 1 w 70"/>
                  <a:gd name="T21" fmla="*/ 0 h 140"/>
                  <a:gd name="T22" fmla="*/ 1 w 70"/>
                  <a:gd name="T23" fmla="*/ 1 h 140"/>
                  <a:gd name="T24" fmla="*/ 1 w 70"/>
                  <a:gd name="T25" fmla="*/ 1 h 140"/>
                  <a:gd name="T26" fmla="*/ 1 w 70"/>
                  <a:gd name="T27" fmla="*/ 1 h 140"/>
                  <a:gd name="T28" fmla="*/ 1 w 70"/>
                  <a:gd name="T29" fmla="*/ 1 h 140"/>
                  <a:gd name="T30" fmla="*/ 1 w 70"/>
                  <a:gd name="T31" fmla="*/ 1 h 140"/>
                  <a:gd name="T32" fmla="*/ 1 w 70"/>
                  <a:gd name="T33" fmla="*/ 1 h 140"/>
                  <a:gd name="T34" fmla="*/ 1 w 70"/>
                  <a:gd name="T35" fmla="*/ 1 h 140"/>
                  <a:gd name="T36" fmla="*/ 0 w 70"/>
                  <a:gd name="T37" fmla="*/ 1 h 140"/>
                  <a:gd name="T38" fmla="*/ 0 w 70"/>
                  <a:gd name="T39" fmla="*/ 1 h 140"/>
                  <a:gd name="T40" fmla="*/ 0 w 70"/>
                  <a:gd name="T41" fmla="*/ 1 h 140"/>
                  <a:gd name="T42" fmla="*/ 0 w 70"/>
                  <a:gd name="T43" fmla="*/ 1 h 140"/>
                  <a:gd name="T44" fmla="*/ 1 w 70"/>
                  <a:gd name="T45" fmla="*/ 1 h 140"/>
                  <a:gd name="T46" fmla="*/ 1 w 70"/>
                  <a:gd name="T47" fmla="*/ 1 h 140"/>
                  <a:gd name="T48" fmla="*/ 1 w 70"/>
                  <a:gd name="T49" fmla="*/ 1 h 140"/>
                  <a:gd name="T50" fmla="*/ 1 w 70"/>
                  <a:gd name="T51" fmla="*/ 1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140"/>
                  <a:gd name="T80" fmla="*/ 70 w 70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140">
                    <a:moveTo>
                      <a:pt x="24" y="140"/>
                    </a:moveTo>
                    <a:lnTo>
                      <a:pt x="24" y="140"/>
                    </a:lnTo>
                    <a:lnTo>
                      <a:pt x="35" y="117"/>
                    </a:lnTo>
                    <a:lnTo>
                      <a:pt x="35" y="105"/>
                    </a:lnTo>
                    <a:lnTo>
                      <a:pt x="47" y="82"/>
                    </a:lnTo>
                    <a:lnTo>
                      <a:pt x="47" y="69"/>
                    </a:lnTo>
                    <a:lnTo>
                      <a:pt x="59" y="47"/>
                    </a:lnTo>
                    <a:lnTo>
                      <a:pt x="59" y="34"/>
                    </a:lnTo>
                    <a:lnTo>
                      <a:pt x="70" y="23"/>
                    </a:lnTo>
                    <a:lnTo>
                      <a:pt x="70" y="11"/>
                    </a:lnTo>
                    <a:lnTo>
                      <a:pt x="47" y="0"/>
                    </a:lnTo>
                    <a:lnTo>
                      <a:pt x="47" y="11"/>
                    </a:lnTo>
                    <a:lnTo>
                      <a:pt x="35" y="34"/>
                    </a:lnTo>
                    <a:lnTo>
                      <a:pt x="35" y="47"/>
                    </a:lnTo>
                    <a:lnTo>
                      <a:pt x="24" y="58"/>
                    </a:lnTo>
                    <a:lnTo>
                      <a:pt x="24" y="69"/>
                    </a:lnTo>
                    <a:lnTo>
                      <a:pt x="11" y="93"/>
                    </a:lnTo>
                    <a:lnTo>
                      <a:pt x="11" y="105"/>
                    </a:lnTo>
                    <a:lnTo>
                      <a:pt x="0" y="128"/>
                    </a:lnTo>
                    <a:lnTo>
                      <a:pt x="0" y="140"/>
                    </a:lnTo>
                    <a:lnTo>
                      <a:pt x="11" y="140"/>
                    </a:lnTo>
                    <a:lnTo>
                      <a:pt x="24" y="14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5" name="Freeform 66"/>
              <p:cNvSpPr>
                <a:spLocks/>
              </p:cNvSpPr>
              <p:nvPr/>
            </p:nvSpPr>
            <p:spPr bwMode="auto">
              <a:xfrm>
                <a:off x="1803" y="3180"/>
                <a:ext cx="47" cy="422"/>
              </a:xfrm>
              <a:custGeom>
                <a:avLst/>
                <a:gdLst>
                  <a:gd name="T0" fmla="*/ 0 w 95"/>
                  <a:gd name="T1" fmla="*/ 1 h 843"/>
                  <a:gd name="T2" fmla="*/ 0 w 95"/>
                  <a:gd name="T3" fmla="*/ 1 h 843"/>
                  <a:gd name="T4" fmla="*/ 0 w 95"/>
                  <a:gd name="T5" fmla="*/ 1 h 843"/>
                  <a:gd name="T6" fmla="*/ 0 w 95"/>
                  <a:gd name="T7" fmla="*/ 1 h 843"/>
                  <a:gd name="T8" fmla="*/ 0 w 95"/>
                  <a:gd name="T9" fmla="*/ 1 h 843"/>
                  <a:gd name="T10" fmla="*/ 0 w 95"/>
                  <a:gd name="T11" fmla="*/ 1 h 843"/>
                  <a:gd name="T12" fmla="*/ 0 w 95"/>
                  <a:gd name="T13" fmla="*/ 1 h 843"/>
                  <a:gd name="T14" fmla="*/ 0 w 95"/>
                  <a:gd name="T15" fmla="*/ 1 h 843"/>
                  <a:gd name="T16" fmla="*/ 0 w 95"/>
                  <a:gd name="T17" fmla="*/ 1 h 843"/>
                  <a:gd name="T18" fmla="*/ 0 w 95"/>
                  <a:gd name="T19" fmla="*/ 1 h 843"/>
                  <a:gd name="T20" fmla="*/ 0 w 95"/>
                  <a:gd name="T21" fmla="*/ 0 h 843"/>
                  <a:gd name="T22" fmla="*/ 0 w 95"/>
                  <a:gd name="T23" fmla="*/ 1 h 843"/>
                  <a:gd name="T24" fmla="*/ 0 w 95"/>
                  <a:gd name="T25" fmla="*/ 1 h 843"/>
                  <a:gd name="T26" fmla="*/ 0 w 95"/>
                  <a:gd name="T27" fmla="*/ 1 h 843"/>
                  <a:gd name="T28" fmla="*/ 0 w 95"/>
                  <a:gd name="T29" fmla="*/ 1 h 843"/>
                  <a:gd name="T30" fmla="*/ 0 w 95"/>
                  <a:gd name="T31" fmla="*/ 1 h 843"/>
                  <a:gd name="T32" fmla="*/ 0 w 95"/>
                  <a:gd name="T33" fmla="*/ 1 h 843"/>
                  <a:gd name="T34" fmla="*/ 0 w 95"/>
                  <a:gd name="T35" fmla="*/ 1 h 843"/>
                  <a:gd name="T36" fmla="*/ 0 w 95"/>
                  <a:gd name="T37" fmla="*/ 1 h 843"/>
                  <a:gd name="T38" fmla="*/ 0 w 95"/>
                  <a:gd name="T39" fmla="*/ 1 h 843"/>
                  <a:gd name="T40" fmla="*/ 0 w 95"/>
                  <a:gd name="T41" fmla="*/ 1 h 843"/>
                  <a:gd name="T42" fmla="*/ 0 w 95"/>
                  <a:gd name="T43" fmla="*/ 1 h 843"/>
                  <a:gd name="T44" fmla="*/ 0 w 95"/>
                  <a:gd name="T45" fmla="*/ 1 h 843"/>
                  <a:gd name="T46" fmla="*/ 0 w 95"/>
                  <a:gd name="T47" fmla="*/ 1 h 843"/>
                  <a:gd name="T48" fmla="*/ 0 w 95"/>
                  <a:gd name="T49" fmla="*/ 1 h 843"/>
                  <a:gd name="T50" fmla="*/ 0 w 95"/>
                  <a:gd name="T51" fmla="*/ 1 h 8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843"/>
                  <a:gd name="T80" fmla="*/ 95 w 95"/>
                  <a:gd name="T81" fmla="*/ 843 h 8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843">
                    <a:moveTo>
                      <a:pt x="36" y="832"/>
                    </a:moveTo>
                    <a:lnTo>
                      <a:pt x="36" y="832"/>
                    </a:lnTo>
                    <a:lnTo>
                      <a:pt x="24" y="739"/>
                    </a:lnTo>
                    <a:lnTo>
                      <a:pt x="24" y="633"/>
                    </a:lnTo>
                    <a:lnTo>
                      <a:pt x="24" y="516"/>
                    </a:lnTo>
                    <a:lnTo>
                      <a:pt x="24" y="410"/>
                    </a:lnTo>
                    <a:lnTo>
                      <a:pt x="36" y="293"/>
                    </a:lnTo>
                    <a:lnTo>
                      <a:pt x="47" y="188"/>
                    </a:lnTo>
                    <a:lnTo>
                      <a:pt x="71" y="94"/>
                    </a:lnTo>
                    <a:lnTo>
                      <a:pt x="95" y="12"/>
                    </a:lnTo>
                    <a:lnTo>
                      <a:pt x="71" y="0"/>
                    </a:lnTo>
                    <a:lnTo>
                      <a:pt x="47" y="94"/>
                    </a:lnTo>
                    <a:lnTo>
                      <a:pt x="24" y="188"/>
                    </a:lnTo>
                    <a:lnTo>
                      <a:pt x="13" y="293"/>
                    </a:lnTo>
                    <a:lnTo>
                      <a:pt x="0" y="410"/>
                    </a:lnTo>
                    <a:lnTo>
                      <a:pt x="0" y="516"/>
                    </a:lnTo>
                    <a:lnTo>
                      <a:pt x="0" y="633"/>
                    </a:lnTo>
                    <a:lnTo>
                      <a:pt x="0" y="739"/>
                    </a:lnTo>
                    <a:lnTo>
                      <a:pt x="13" y="832"/>
                    </a:lnTo>
                    <a:lnTo>
                      <a:pt x="13" y="843"/>
                    </a:lnTo>
                    <a:lnTo>
                      <a:pt x="24" y="843"/>
                    </a:lnTo>
                    <a:lnTo>
                      <a:pt x="36" y="843"/>
                    </a:lnTo>
                    <a:lnTo>
                      <a:pt x="36" y="83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6" name="Freeform 67"/>
              <p:cNvSpPr>
                <a:spLocks/>
              </p:cNvSpPr>
              <p:nvPr/>
            </p:nvSpPr>
            <p:spPr bwMode="auto">
              <a:xfrm>
                <a:off x="1809" y="3596"/>
                <a:ext cx="76" cy="111"/>
              </a:xfrm>
              <a:custGeom>
                <a:avLst/>
                <a:gdLst>
                  <a:gd name="T0" fmla="*/ 1 w 151"/>
                  <a:gd name="T1" fmla="*/ 0 h 223"/>
                  <a:gd name="T2" fmla="*/ 1 w 151"/>
                  <a:gd name="T3" fmla="*/ 0 h 223"/>
                  <a:gd name="T4" fmla="*/ 1 w 151"/>
                  <a:gd name="T5" fmla="*/ 0 h 223"/>
                  <a:gd name="T6" fmla="*/ 1 w 151"/>
                  <a:gd name="T7" fmla="*/ 0 h 223"/>
                  <a:gd name="T8" fmla="*/ 1 w 151"/>
                  <a:gd name="T9" fmla="*/ 0 h 223"/>
                  <a:gd name="T10" fmla="*/ 1 w 151"/>
                  <a:gd name="T11" fmla="*/ 0 h 223"/>
                  <a:gd name="T12" fmla="*/ 1 w 151"/>
                  <a:gd name="T13" fmla="*/ 0 h 223"/>
                  <a:gd name="T14" fmla="*/ 1 w 151"/>
                  <a:gd name="T15" fmla="*/ 0 h 223"/>
                  <a:gd name="T16" fmla="*/ 1 w 151"/>
                  <a:gd name="T17" fmla="*/ 0 h 223"/>
                  <a:gd name="T18" fmla="*/ 1 w 151"/>
                  <a:gd name="T19" fmla="*/ 0 h 223"/>
                  <a:gd name="T20" fmla="*/ 0 w 151"/>
                  <a:gd name="T21" fmla="*/ 0 h 223"/>
                  <a:gd name="T22" fmla="*/ 1 w 151"/>
                  <a:gd name="T23" fmla="*/ 0 h 223"/>
                  <a:gd name="T24" fmla="*/ 1 w 151"/>
                  <a:gd name="T25" fmla="*/ 0 h 223"/>
                  <a:gd name="T26" fmla="*/ 1 w 151"/>
                  <a:gd name="T27" fmla="*/ 0 h 223"/>
                  <a:gd name="T28" fmla="*/ 1 w 151"/>
                  <a:gd name="T29" fmla="*/ 0 h 223"/>
                  <a:gd name="T30" fmla="*/ 1 w 151"/>
                  <a:gd name="T31" fmla="*/ 0 h 223"/>
                  <a:gd name="T32" fmla="*/ 1 w 151"/>
                  <a:gd name="T33" fmla="*/ 0 h 223"/>
                  <a:gd name="T34" fmla="*/ 1 w 151"/>
                  <a:gd name="T35" fmla="*/ 0 h 223"/>
                  <a:gd name="T36" fmla="*/ 1 w 151"/>
                  <a:gd name="T37" fmla="*/ 0 h 223"/>
                  <a:gd name="T38" fmla="*/ 1 w 151"/>
                  <a:gd name="T39" fmla="*/ 0 h 223"/>
                  <a:gd name="T40" fmla="*/ 1 w 151"/>
                  <a:gd name="T41" fmla="*/ 0 h 223"/>
                  <a:gd name="T42" fmla="*/ 1 w 151"/>
                  <a:gd name="T43" fmla="*/ 0 h 223"/>
                  <a:gd name="T44" fmla="*/ 1 w 151"/>
                  <a:gd name="T45" fmla="*/ 0 h 223"/>
                  <a:gd name="T46" fmla="*/ 1 w 151"/>
                  <a:gd name="T47" fmla="*/ 0 h 223"/>
                  <a:gd name="T48" fmla="*/ 1 w 151"/>
                  <a:gd name="T49" fmla="*/ 0 h 223"/>
                  <a:gd name="T50" fmla="*/ 1 w 151"/>
                  <a:gd name="T51" fmla="*/ 0 h 2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223"/>
                  <a:gd name="T80" fmla="*/ 151 w 151"/>
                  <a:gd name="T81" fmla="*/ 223 h 2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223">
                    <a:moveTo>
                      <a:pt x="151" y="212"/>
                    </a:moveTo>
                    <a:lnTo>
                      <a:pt x="151" y="199"/>
                    </a:lnTo>
                    <a:lnTo>
                      <a:pt x="140" y="176"/>
                    </a:lnTo>
                    <a:lnTo>
                      <a:pt x="117" y="152"/>
                    </a:lnTo>
                    <a:lnTo>
                      <a:pt x="93" y="129"/>
                    </a:lnTo>
                    <a:lnTo>
                      <a:pt x="82" y="106"/>
                    </a:lnTo>
                    <a:lnTo>
                      <a:pt x="58" y="82"/>
                    </a:lnTo>
                    <a:lnTo>
                      <a:pt x="47" y="59"/>
                    </a:lnTo>
                    <a:lnTo>
                      <a:pt x="34" y="2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11" y="35"/>
                    </a:lnTo>
                    <a:lnTo>
                      <a:pt x="23" y="71"/>
                    </a:lnTo>
                    <a:lnTo>
                      <a:pt x="47" y="93"/>
                    </a:lnTo>
                    <a:lnTo>
                      <a:pt x="58" y="117"/>
                    </a:lnTo>
                    <a:lnTo>
                      <a:pt x="82" y="141"/>
                    </a:lnTo>
                    <a:lnTo>
                      <a:pt x="93" y="164"/>
                    </a:lnTo>
                    <a:lnTo>
                      <a:pt x="117" y="188"/>
                    </a:lnTo>
                    <a:lnTo>
                      <a:pt x="128" y="212"/>
                    </a:lnTo>
                    <a:lnTo>
                      <a:pt x="128" y="199"/>
                    </a:lnTo>
                    <a:lnTo>
                      <a:pt x="128" y="212"/>
                    </a:lnTo>
                    <a:lnTo>
                      <a:pt x="128" y="223"/>
                    </a:lnTo>
                    <a:lnTo>
                      <a:pt x="140" y="223"/>
                    </a:lnTo>
                    <a:lnTo>
                      <a:pt x="151" y="212"/>
                    </a:lnTo>
                    <a:lnTo>
                      <a:pt x="151" y="199"/>
                    </a:lnTo>
                    <a:lnTo>
                      <a:pt x="151" y="2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7" name="Freeform 68"/>
              <p:cNvSpPr>
                <a:spLocks/>
              </p:cNvSpPr>
              <p:nvPr/>
            </p:nvSpPr>
            <p:spPr bwMode="auto">
              <a:xfrm>
                <a:off x="1111" y="1235"/>
                <a:ext cx="575" cy="856"/>
              </a:xfrm>
              <a:custGeom>
                <a:avLst/>
                <a:gdLst>
                  <a:gd name="T0" fmla="*/ 1 w 1148"/>
                  <a:gd name="T1" fmla="*/ 1 h 1711"/>
                  <a:gd name="T2" fmla="*/ 1 w 1148"/>
                  <a:gd name="T3" fmla="*/ 1 h 1711"/>
                  <a:gd name="T4" fmla="*/ 1 w 1148"/>
                  <a:gd name="T5" fmla="*/ 1 h 1711"/>
                  <a:gd name="T6" fmla="*/ 1 w 1148"/>
                  <a:gd name="T7" fmla="*/ 1 h 1711"/>
                  <a:gd name="T8" fmla="*/ 1 w 1148"/>
                  <a:gd name="T9" fmla="*/ 1 h 1711"/>
                  <a:gd name="T10" fmla="*/ 1 w 1148"/>
                  <a:gd name="T11" fmla="*/ 1 h 1711"/>
                  <a:gd name="T12" fmla="*/ 1 w 1148"/>
                  <a:gd name="T13" fmla="*/ 1 h 1711"/>
                  <a:gd name="T14" fmla="*/ 1 w 1148"/>
                  <a:gd name="T15" fmla="*/ 1 h 1711"/>
                  <a:gd name="T16" fmla="*/ 1 w 1148"/>
                  <a:gd name="T17" fmla="*/ 1 h 1711"/>
                  <a:gd name="T18" fmla="*/ 1 w 1148"/>
                  <a:gd name="T19" fmla="*/ 1 h 1711"/>
                  <a:gd name="T20" fmla="*/ 1 w 1148"/>
                  <a:gd name="T21" fmla="*/ 1 h 1711"/>
                  <a:gd name="T22" fmla="*/ 1 w 1148"/>
                  <a:gd name="T23" fmla="*/ 1 h 1711"/>
                  <a:gd name="T24" fmla="*/ 1 w 1148"/>
                  <a:gd name="T25" fmla="*/ 1 h 1711"/>
                  <a:gd name="T26" fmla="*/ 1 w 1148"/>
                  <a:gd name="T27" fmla="*/ 1 h 1711"/>
                  <a:gd name="T28" fmla="*/ 1 w 1148"/>
                  <a:gd name="T29" fmla="*/ 1 h 1711"/>
                  <a:gd name="T30" fmla="*/ 1 w 1148"/>
                  <a:gd name="T31" fmla="*/ 1 h 1711"/>
                  <a:gd name="T32" fmla="*/ 1 w 1148"/>
                  <a:gd name="T33" fmla="*/ 1 h 1711"/>
                  <a:gd name="T34" fmla="*/ 1 w 1148"/>
                  <a:gd name="T35" fmla="*/ 1 h 1711"/>
                  <a:gd name="T36" fmla="*/ 1 w 1148"/>
                  <a:gd name="T37" fmla="*/ 1 h 1711"/>
                  <a:gd name="T38" fmla="*/ 1 w 1148"/>
                  <a:gd name="T39" fmla="*/ 1 h 1711"/>
                  <a:gd name="T40" fmla="*/ 1 w 1148"/>
                  <a:gd name="T41" fmla="*/ 1 h 1711"/>
                  <a:gd name="T42" fmla="*/ 1 w 1148"/>
                  <a:gd name="T43" fmla="*/ 1 h 1711"/>
                  <a:gd name="T44" fmla="*/ 1 w 1148"/>
                  <a:gd name="T45" fmla="*/ 1 h 1711"/>
                  <a:gd name="T46" fmla="*/ 1 w 1148"/>
                  <a:gd name="T47" fmla="*/ 1 h 1711"/>
                  <a:gd name="T48" fmla="*/ 1 w 1148"/>
                  <a:gd name="T49" fmla="*/ 1 h 1711"/>
                  <a:gd name="T50" fmla="*/ 1 w 1148"/>
                  <a:gd name="T51" fmla="*/ 1 h 1711"/>
                  <a:gd name="T52" fmla="*/ 1 w 1148"/>
                  <a:gd name="T53" fmla="*/ 1 h 1711"/>
                  <a:gd name="T54" fmla="*/ 1 w 1148"/>
                  <a:gd name="T55" fmla="*/ 1 h 1711"/>
                  <a:gd name="T56" fmla="*/ 1 w 1148"/>
                  <a:gd name="T57" fmla="*/ 1 h 1711"/>
                  <a:gd name="T58" fmla="*/ 1 w 1148"/>
                  <a:gd name="T59" fmla="*/ 1 h 1711"/>
                  <a:gd name="T60" fmla="*/ 1 w 1148"/>
                  <a:gd name="T61" fmla="*/ 1 h 1711"/>
                  <a:gd name="T62" fmla="*/ 1 w 1148"/>
                  <a:gd name="T63" fmla="*/ 1 h 1711"/>
                  <a:gd name="T64" fmla="*/ 1 w 1148"/>
                  <a:gd name="T65" fmla="*/ 1 h 1711"/>
                  <a:gd name="T66" fmla="*/ 1 w 1148"/>
                  <a:gd name="T67" fmla="*/ 1 h 1711"/>
                  <a:gd name="T68" fmla="*/ 1 w 1148"/>
                  <a:gd name="T69" fmla="*/ 1 h 1711"/>
                  <a:gd name="T70" fmla="*/ 1 w 1148"/>
                  <a:gd name="T71" fmla="*/ 1 h 1711"/>
                  <a:gd name="T72" fmla="*/ 1 w 1148"/>
                  <a:gd name="T73" fmla="*/ 1 h 1711"/>
                  <a:gd name="T74" fmla="*/ 1 w 1148"/>
                  <a:gd name="T75" fmla="*/ 1 h 1711"/>
                  <a:gd name="T76" fmla="*/ 1 w 1148"/>
                  <a:gd name="T77" fmla="*/ 1 h 1711"/>
                  <a:gd name="T78" fmla="*/ 1 w 1148"/>
                  <a:gd name="T79" fmla="*/ 1 h 1711"/>
                  <a:gd name="T80" fmla="*/ 1 w 1148"/>
                  <a:gd name="T81" fmla="*/ 1 h 1711"/>
                  <a:gd name="T82" fmla="*/ 1 w 1148"/>
                  <a:gd name="T83" fmla="*/ 1 h 1711"/>
                  <a:gd name="T84" fmla="*/ 1 w 1148"/>
                  <a:gd name="T85" fmla="*/ 1 h 1711"/>
                  <a:gd name="T86" fmla="*/ 1 w 1148"/>
                  <a:gd name="T87" fmla="*/ 1 h 1711"/>
                  <a:gd name="T88" fmla="*/ 1 w 1148"/>
                  <a:gd name="T89" fmla="*/ 1 h 1711"/>
                  <a:gd name="T90" fmla="*/ 1 w 1148"/>
                  <a:gd name="T91" fmla="*/ 1 h 1711"/>
                  <a:gd name="T92" fmla="*/ 1 w 1148"/>
                  <a:gd name="T93" fmla="*/ 1 h 1711"/>
                  <a:gd name="T94" fmla="*/ 1 w 1148"/>
                  <a:gd name="T95" fmla="*/ 1 h 1711"/>
                  <a:gd name="T96" fmla="*/ 1 w 1148"/>
                  <a:gd name="T97" fmla="*/ 1 h 1711"/>
                  <a:gd name="T98" fmla="*/ 1 w 1148"/>
                  <a:gd name="T99" fmla="*/ 1 h 1711"/>
                  <a:gd name="T100" fmla="*/ 1 w 1148"/>
                  <a:gd name="T101" fmla="*/ 1 h 1711"/>
                  <a:gd name="T102" fmla="*/ 1 w 1148"/>
                  <a:gd name="T103" fmla="*/ 1 h 1711"/>
                  <a:gd name="T104" fmla="*/ 1 w 1148"/>
                  <a:gd name="T105" fmla="*/ 1 h 1711"/>
                  <a:gd name="T106" fmla="*/ 1 w 1148"/>
                  <a:gd name="T107" fmla="*/ 1 h 1711"/>
                  <a:gd name="T108" fmla="*/ 1 w 1148"/>
                  <a:gd name="T109" fmla="*/ 1 h 1711"/>
                  <a:gd name="T110" fmla="*/ 1 w 1148"/>
                  <a:gd name="T111" fmla="*/ 1 h 1711"/>
                  <a:gd name="T112" fmla="*/ 1 w 1148"/>
                  <a:gd name="T113" fmla="*/ 1 h 1711"/>
                  <a:gd name="T114" fmla="*/ 1 w 1148"/>
                  <a:gd name="T115" fmla="*/ 1 h 1711"/>
                  <a:gd name="T116" fmla="*/ 1 w 1148"/>
                  <a:gd name="T117" fmla="*/ 1 h 1711"/>
                  <a:gd name="T118" fmla="*/ 1 w 1148"/>
                  <a:gd name="T119" fmla="*/ 1 h 1711"/>
                  <a:gd name="T120" fmla="*/ 1 w 1148"/>
                  <a:gd name="T121" fmla="*/ 1 h 1711"/>
                  <a:gd name="T122" fmla="*/ 1 w 1148"/>
                  <a:gd name="T123" fmla="*/ 1 h 17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8"/>
                  <a:gd name="T187" fmla="*/ 0 h 1711"/>
                  <a:gd name="T188" fmla="*/ 1148 w 1148"/>
                  <a:gd name="T189" fmla="*/ 1711 h 17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8" h="1711">
                    <a:moveTo>
                      <a:pt x="1066" y="200"/>
                    </a:moveTo>
                    <a:lnTo>
                      <a:pt x="1055" y="200"/>
                    </a:lnTo>
                    <a:lnTo>
                      <a:pt x="1042" y="200"/>
                    </a:lnTo>
                    <a:lnTo>
                      <a:pt x="1020" y="200"/>
                    </a:lnTo>
                    <a:lnTo>
                      <a:pt x="996" y="188"/>
                    </a:lnTo>
                    <a:lnTo>
                      <a:pt x="984" y="176"/>
                    </a:lnTo>
                    <a:lnTo>
                      <a:pt x="960" y="165"/>
                    </a:lnTo>
                    <a:lnTo>
                      <a:pt x="938" y="153"/>
                    </a:lnTo>
                    <a:lnTo>
                      <a:pt x="914" y="141"/>
                    </a:lnTo>
                    <a:lnTo>
                      <a:pt x="891" y="130"/>
                    </a:lnTo>
                    <a:lnTo>
                      <a:pt x="867" y="117"/>
                    </a:lnTo>
                    <a:lnTo>
                      <a:pt x="843" y="94"/>
                    </a:lnTo>
                    <a:lnTo>
                      <a:pt x="820" y="83"/>
                    </a:lnTo>
                    <a:lnTo>
                      <a:pt x="797" y="59"/>
                    </a:lnTo>
                    <a:lnTo>
                      <a:pt x="774" y="35"/>
                    </a:lnTo>
                    <a:lnTo>
                      <a:pt x="750" y="24"/>
                    </a:lnTo>
                    <a:lnTo>
                      <a:pt x="726" y="0"/>
                    </a:lnTo>
                    <a:lnTo>
                      <a:pt x="692" y="35"/>
                    </a:lnTo>
                    <a:lnTo>
                      <a:pt x="657" y="59"/>
                    </a:lnTo>
                    <a:lnTo>
                      <a:pt x="621" y="83"/>
                    </a:lnTo>
                    <a:lnTo>
                      <a:pt x="586" y="94"/>
                    </a:lnTo>
                    <a:lnTo>
                      <a:pt x="551" y="117"/>
                    </a:lnTo>
                    <a:lnTo>
                      <a:pt x="516" y="141"/>
                    </a:lnTo>
                    <a:lnTo>
                      <a:pt x="480" y="153"/>
                    </a:lnTo>
                    <a:lnTo>
                      <a:pt x="445" y="165"/>
                    </a:lnTo>
                    <a:lnTo>
                      <a:pt x="410" y="176"/>
                    </a:lnTo>
                    <a:lnTo>
                      <a:pt x="375" y="188"/>
                    </a:lnTo>
                    <a:lnTo>
                      <a:pt x="339" y="200"/>
                    </a:lnTo>
                    <a:lnTo>
                      <a:pt x="305" y="212"/>
                    </a:lnTo>
                    <a:lnTo>
                      <a:pt x="270" y="223"/>
                    </a:lnTo>
                    <a:lnTo>
                      <a:pt x="235" y="234"/>
                    </a:lnTo>
                    <a:lnTo>
                      <a:pt x="188" y="234"/>
                    </a:lnTo>
                    <a:lnTo>
                      <a:pt x="140" y="247"/>
                    </a:lnTo>
                    <a:lnTo>
                      <a:pt x="140" y="316"/>
                    </a:lnTo>
                    <a:lnTo>
                      <a:pt x="129" y="375"/>
                    </a:lnTo>
                    <a:lnTo>
                      <a:pt x="129" y="435"/>
                    </a:lnTo>
                    <a:lnTo>
                      <a:pt x="117" y="481"/>
                    </a:lnTo>
                    <a:lnTo>
                      <a:pt x="106" y="539"/>
                    </a:lnTo>
                    <a:lnTo>
                      <a:pt x="106" y="598"/>
                    </a:lnTo>
                    <a:lnTo>
                      <a:pt x="94" y="656"/>
                    </a:lnTo>
                    <a:lnTo>
                      <a:pt x="94" y="716"/>
                    </a:lnTo>
                    <a:lnTo>
                      <a:pt x="82" y="751"/>
                    </a:lnTo>
                    <a:lnTo>
                      <a:pt x="82" y="774"/>
                    </a:lnTo>
                    <a:lnTo>
                      <a:pt x="71" y="785"/>
                    </a:lnTo>
                    <a:lnTo>
                      <a:pt x="58" y="809"/>
                    </a:lnTo>
                    <a:lnTo>
                      <a:pt x="47" y="820"/>
                    </a:lnTo>
                    <a:lnTo>
                      <a:pt x="23" y="833"/>
                    </a:lnTo>
                    <a:lnTo>
                      <a:pt x="12" y="844"/>
                    </a:lnTo>
                    <a:lnTo>
                      <a:pt x="0" y="868"/>
                    </a:lnTo>
                    <a:lnTo>
                      <a:pt x="12" y="915"/>
                    </a:lnTo>
                    <a:lnTo>
                      <a:pt x="12" y="950"/>
                    </a:lnTo>
                    <a:lnTo>
                      <a:pt x="23" y="997"/>
                    </a:lnTo>
                    <a:lnTo>
                      <a:pt x="36" y="1032"/>
                    </a:lnTo>
                    <a:lnTo>
                      <a:pt x="47" y="1067"/>
                    </a:lnTo>
                    <a:lnTo>
                      <a:pt x="58" y="1102"/>
                    </a:lnTo>
                    <a:lnTo>
                      <a:pt x="82" y="1149"/>
                    </a:lnTo>
                    <a:lnTo>
                      <a:pt x="94" y="1184"/>
                    </a:lnTo>
                    <a:lnTo>
                      <a:pt x="106" y="1219"/>
                    </a:lnTo>
                    <a:lnTo>
                      <a:pt x="129" y="1242"/>
                    </a:lnTo>
                    <a:lnTo>
                      <a:pt x="153" y="1278"/>
                    </a:lnTo>
                    <a:lnTo>
                      <a:pt x="164" y="1313"/>
                    </a:lnTo>
                    <a:lnTo>
                      <a:pt x="176" y="1348"/>
                    </a:lnTo>
                    <a:lnTo>
                      <a:pt x="199" y="1383"/>
                    </a:lnTo>
                    <a:lnTo>
                      <a:pt x="211" y="1419"/>
                    </a:lnTo>
                    <a:lnTo>
                      <a:pt x="235" y="1465"/>
                    </a:lnTo>
                    <a:lnTo>
                      <a:pt x="246" y="1488"/>
                    </a:lnTo>
                    <a:lnTo>
                      <a:pt x="257" y="1523"/>
                    </a:lnTo>
                    <a:lnTo>
                      <a:pt x="270" y="1559"/>
                    </a:lnTo>
                    <a:lnTo>
                      <a:pt x="293" y="1582"/>
                    </a:lnTo>
                    <a:lnTo>
                      <a:pt x="305" y="1618"/>
                    </a:lnTo>
                    <a:lnTo>
                      <a:pt x="317" y="1640"/>
                    </a:lnTo>
                    <a:lnTo>
                      <a:pt x="328" y="1653"/>
                    </a:lnTo>
                    <a:lnTo>
                      <a:pt x="339" y="1676"/>
                    </a:lnTo>
                    <a:lnTo>
                      <a:pt x="375" y="1676"/>
                    </a:lnTo>
                    <a:lnTo>
                      <a:pt x="398" y="1676"/>
                    </a:lnTo>
                    <a:lnTo>
                      <a:pt x="434" y="1688"/>
                    </a:lnTo>
                    <a:lnTo>
                      <a:pt x="458" y="1688"/>
                    </a:lnTo>
                    <a:lnTo>
                      <a:pt x="492" y="1700"/>
                    </a:lnTo>
                    <a:lnTo>
                      <a:pt x="527" y="1700"/>
                    </a:lnTo>
                    <a:lnTo>
                      <a:pt x="562" y="1700"/>
                    </a:lnTo>
                    <a:lnTo>
                      <a:pt x="609" y="1700"/>
                    </a:lnTo>
                    <a:lnTo>
                      <a:pt x="644" y="1711"/>
                    </a:lnTo>
                    <a:lnTo>
                      <a:pt x="679" y="1711"/>
                    </a:lnTo>
                    <a:lnTo>
                      <a:pt x="715" y="1711"/>
                    </a:lnTo>
                    <a:lnTo>
                      <a:pt x="750" y="1711"/>
                    </a:lnTo>
                    <a:lnTo>
                      <a:pt x="785" y="1711"/>
                    </a:lnTo>
                    <a:lnTo>
                      <a:pt x="820" y="1711"/>
                    </a:lnTo>
                    <a:lnTo>
                      <a:pt x="843" y="1700"/>
                    </a:lnTo>
                    <a:lnTo>
                      <a:pt x="867" y="1700"/>
                    </a:lnTo>
                    <a:lnTo>
                      <a:pt x="879" y="1700"/>
                    </a:lnTo>
                    <a:lnTo>
                      <a:pt x="891" y="1688"/>
                    </a:lnTo>
                    <a:lnTo>
                      <a:pt x="902" y="1676"/>
                    </a:lnTo>
                    <a:lnTo>
                      <a:pt x="914" y="1664"/>
                    </a:lnTo>
                    <a:lnTo>
                      <a:pt x="914" y="1653"/>
                    </a:lnTo>
                    <a:lnTo>
                      <a:pt x="926" y="1653"/>
                    </a:lnTo>
                    <a:lnTo>
                      <a:pt x="926" y="1640"/>
                    </a:lnTo>
                    <a:lnTo>
                      <a:pt x="949" y="1571"/>
                    </a:lnTo>
                    <a:lnTo>
                      <a:pt x="973" y="1500"/>
                    </a:lnTo>
                    <a:lnTo>
                      <a:pt x="996" y="1430"/>
                    </a:lnTo>
                    <a:lnTo>
                      <a:pt x="1020" y="1359"/>
                    </a:lnTo>
                    <a:lnTo>
                      <a:pt x="1042" y="1289"/>
                    </a:lnTo>
                    <a:lnTo>
                      <a:pt x="1066" y="1231"/>
                    </a:lnTo>
                    <a:lnTo>
                      <a:pt x="1078" y="1160"/>
                    </a:lnTo>
                    <a:lnTo>
                      <a:pt x="1101" y="1090"/>
                    </a:lnTo>
                    <a:lnTo>
                      <a:pt x="1113" y="1055"/>
                    </a:lnTo>
                    <a:lnTo>
                      <a:pt x="1125" y="1008"/>
                    </a:lnTo>
                    <a:lnTo>
                      <a:pt x="1137" y="950"/>
                    </a:lnTo>
                    <a:lnTo>
                      <a:pt x="1148" y="891"/>
                    </a:lnTo>
                    <a:lnTo>
                      <a:pt x="1148" y="844"/>
                    </a:lnTo>
                    <a:lnTo>
                      <a:pt x="1137" y="797"/>
                    </a:lnTo>
                    <a:lnTo>
                      <a:pt x="1113" y="751"/>
                    </a:lnTo>
                    <a:lnTo>
                      <a:pt x="1078" y="727"/>
                    </a:lnTo>
                    <a:lnTo>
                      <a:pt x="1078" y="716"/>
                    </a:lnTo>
                    <a:lnTo>
                      <a:pt x="1066" y="716"/>
                    </a:lnTo>
                    <a:lnTo>
                      <a:pt x="1066" y="703"/>
                    </a:lnTo>
                    <a:lnTo>
                      <a:pt x="1066" y="680"/>
                    </a:lnTo>
                    <a:lnTo>
                      <a:pt x="1066" y="669"/>
                    </a:lnTo>
                    <a:lnTo>
                      <a:pt x="1066" y="656"/>
                    </a:lnTo>
                    <a:lnTo>
                      <a:pt x="1066" y="645"/>
                    </a:lnTo>
                    <a:lnTo>
                      <a:pt x="1066" y="528"/>
                    </a:lnTo>
                    <a:lnTo>
                      <a:pt x="1066" y="422"/>
                    </a:lnTo>
                    <a:lnTo>
                      <a:pt x="1066" y="305"/>
                    </a:lnTo>
                    <a:lnTo>
                      <a:pt x="1066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8" name="Freeform 69"/>
              <p:cNvSpPr>
                <a:spLocks/>
              </p:cNvSpPr>
              <p:nvPr/>
            </p:nvSpPr>
            <p:spPr bwMode="auto">
              <a:xfrm>
                <a:off x="1469" y="1230"/>
                <a:ext cx="182" cy="111"/>
              </a:xfrm>
              <a:custGeom>
                <a:avLst/>
                <a:gdLst>
                  <a:gd name="T0" fmla="*/ 1 w 363"/>
                  <a:gd name="T1" fmla="*/ 0 h 223"/>
                  <a:gd name="T2" fmla="*/ 0 w 363"/>
                  <a:gd name="T3" fmla="*/ 0 h 223"/>
                  <a:gd name="T4" fmla="*/ 1 w 363"/>
                  <a:gd name="T5" fmla="*/ 0 h 223"/>
                  <a:gd name="T6" fmla="*/ 1 w 363"/>
                  <a:gd name="T7" fmla="*/ 0 h 223"/>
                  <a:gd name="T8" fmla="*/ 1 w 363"/>
                  <a:gd name="T9" fmla="*/ 0 h 223"/>
                  <a:gd name="T10" fmla="*/ 1 w 363"/>
                  <a:gd name="T11" fmla="*/ 0 h 223"/>
                  <a:gd name="T12" fmla="*/ 1 w 363"/>
                  <a:gd name="T13" fmla="*/ 0 h 223"/>
                  <a:gd name="T14" fmla="*/ 1 w 363"/>
                  <a:gd name="T15" fmla="*/ 0 h 223"/>
                  <a:gd name="T16" fmla="*/ 1 w 363"/>
                  <a:gd name="T17" fmla="*/ 0 h 223"/>
                  <a:gd name="T18" fmla="*/ 1 w 363"/>
                  <a:gd name="T19" fmla="*/ 0 h 223"/>
                  <a:gd name="T20" fmla="*/ 1 w 363"/>
                  <a:gd name="T21" fmla="*/ 0 h 223"/>
                  <a:gd name="T22" fmla="*/ 1 w 363"/>
                  <a:gd name="T23" fmla="*/ 0 h 223"/>
                  <a:gd name="T24" fmla="*/ 1 w 363"/>
                  <a:gd name="T25" fmla="*/ 0 h 223"/>
                  <a:gd name="T26" fmla="*/ 1 w 363"/>
                  <a:gd name="T27" fmla="*/ 0 h 223"/>
                  <a:gd name="T28" fmla="*/ 1 w 363"/>
                  <a:gd name="T29" fmla="*/ 0 h 223"/>
                  <a:gd name="T30" fmla="*/ 1 w 363"/>
                  <a:gd name="T31" fmla="*/ 0 h 223"/>
                  <a:gd name="T32" fmla="*/ 1 w 363"/>
                  <a:gd name="T33" fmla="*/ 0 h 223"/>
                  <a:gd name="T34" fmla="*/ 1 w 363"/>
                  <a:gd name="T35" fmla="*/ 0 h 223"/>
                  <a:gd name="T36" fmla="*/ 1 w 363"/>
                  <a:gd name="T37" fmla="*/ 0 h 223"/>
                  <a:gd name="T38" fmla="*/ 1 w 363"/>
                  <a:gd name="T39" fmla="*/ 0 h 223"/>
                  <a:gd name="T40" fmla="*/ 1 w 363"/>
                  <a:gd name="T41" fmla="*/ 0 h 223"/>
                  <a:gd name="T42" fmla="*/ 1 w 363"/>
                  <a:gd name="T43" fmla="*/ 0 h 223"/>
                  <a:gd name="T44" fmla="*/ 1 w 363"/>
                  <a:gd name="T45" fmla="*/ 0 h 223"/>
                  <a:gd name="T46" fmla="*/ 1 w 363"/>
                  <a:gd name="T47" fmla="*/ 0 h 223"/>
                  <a:gd name="T48" fmla="*/ 1 w 363"/>
                  <a:gd name="T49" fmla="*/ 0 h 223"/>
                  <a:gd name="T50" fmla="*/ 1 w 363"/>
                  <a:gd name="T51" fmla="*/ 0 h 223"/>
                  <a:gd name="T52" fmla="*/ 1 w 363"/>
                  <a:gd name="T53" fmla="*/ 0 h 223"/>
                  <a:gd name="T54" fmla="*/ 1 w 363"/>
                  <a:gd name="T55" fmla="*/ 0 h 223"/>
                  <a:gd name="T56" fmla="*/ 1 w 363"/>
                  <a:gd name="T57" fmla="*/ 0 h 223"/>
                  <a:gd name="T58" fmla="*/ 1 w 363"/>
                  <a:gd name="T59" fmla="*/ 0 h 223"/>
                  <a:gd name="T60" fmla="*/ 1 w 363"/>
                  <a:gd name="T61" fmla="*/ 0 h 223"/>
                  <a:gd name="T62" fmla="*/ 1 w 363"/>
                  <a:gd name="T63" fmla="*/ 0 h 223"/>
                  <a:gd name="T64" fmla="*/ 1 w 363"/>
                  <a:gd name="T65" fmla="*/ 0 h 223"/>
                  <a:gd name="T66" fmla="*/ 1 w 363"/>
                  <a:gd name="T67" fmla="*/ 0 h 223"/>
                  <a:gd name="T68" fmla="*/ 1 w 363"/>
                  <a:gd name="T69" fmla="*/ 0 h 223"/>
                  <a:gd name="T70" fmla="*/ 0 w 363"/>
                  <a:gd name="T71" fmla="*/ 0 h 223"/>
                  <a:gd name="T72" fmla="*/ 1 w 363"/>
                  <a:gd name="T73" fmla="*/ 0 h 223"/>
                  <a:gd name="T74" fmla="*/ 1 w 363"/>
                  <a:gd name="T75" fmla="*/ 0 h 223"/>
                  <a:gd name="T76" fmla="*/ 0 w 363"/>
                  <a:gd name="T77" fmla="*/ 0 h 223"/>
                  <a:gd name="T78" fmla="*/ 0 w 363"/>
                  <a:gd name="T79" fmla="*/ 0 h 223"/>
                  <a:gd name="T80" fmla="*/ 0 w 363"/>
                  <a:gd name="T81" fmla="*/ 0 h 223"/>
                  <a:gd name="T82" fmla="*/ 1 w 363"/>
                  <a:gd name="T83" fmla="*/ 0 h 2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3"/>
                  <a:gd name="T127" fmla="*/ 0 h 223"/>
                  <a:gd name="T128" fmla="*/ 363 w 363"/>
                  <a:gd name="T129" fmla="*/ 223 h 2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3" h="223">
                    <a:moveTo>
                      <a:pt x="24" y="24"/>
                    </a:moveTo>
                    <a:lnTo>
                      <a:pt x="0" y="24"/>
                    </a:lnTo>
                    <a:lnTo>
                      <a:pt x="24" y="46"/>
                    </a:lnTo>
                    <a:lnTo>
                      <a:pt x="46" y="59"/>
                    </a:lnTo>
                    <a:lnTo>
                      <a:pt x="70" y="82"/>
                    </a:lnTo>
                    <a:lnTo>
                      <a:pt x="94" y="94"/>
                    </a:lnTo>
                    <a:lnTo>
                      <a:pt x="117" y="117"/>
                    </a:lnTo>
                    <a:lnTo>
                      <a:pt x="141" y="128"/>
                    </a:lnTo>
                    <a:lnTo>
                      <a:pt x="164" y="152"/>
                    </a:lnTo>
                    <a:lnTo>
                      <a:pt x="199" y="164"/>
                    </a:lnTo>
                    <a:lnTo>
                      <a:pt x="223" y="176"/>
                    </a:lnTo>
                    <a:lnTo>
                      <a:pt x="245" y="187"/>
                    </a:lnTo>
                    <a:lnTo>
                      <a:pt x="258" y="199"/>
                    </a:lnTo>
                    <a:lnTo>
                      <a:pt x="281" y="211"/>
                    </a:lnTo>
                    <a:lnTo>
                      <a:pt x="305" y="223"/>
                    </a:lnTo>
                    <a:lnTo>
                      <a:pt x="327" y="223"/>
                    </a:lnTo>
                    <a:lnTo>
                      <a:pt x="340" y="223"/>
                    </a:lnTo>
                    <a:lnTo>
                      <a:pt x="363" y="223"/>
                    </a:lnTo>
                    <a:lnTo>
                      <a:pt x="351" y="199"/>
                    </a:lnTo>
                    <a:lnTo>
                      <a:pt x="340" y="199"/>
                    </a:lnTo>
                    <a:lnTo>
                      <a:pt x="327" y="199"/>
                    </a:lnTo>
                    <a:lnTo>
                      <a:pt x="305" y="199"/>
                    </a:lnTo>
                    <a:lnTo>
                      <a:pt x="293" y="187"/>
                    </a:lnTo>
                    <a:lnTo>
                      <a:pt x="269" y="176"/>
                    </a:lnTo>
                    <a:lnTo>
                      <a:pt x="245" y="176"/>
                    </a:lnTo>
                    <a:lnTo>
                      <a:pt x="234" y="152"/>
                    </a:lnTo>
                    <a:lnTo>
                      <a:pt x="211" y="141"/>
                    </a:lnTo>
                    <a:lnTo>
                      <a:pt x="187" y="128"/>
                    </a:lnTo>
                    <a:lnTo>
                      <a:pt x="164" y="117"/>
                    </a:lnTo>
                    <a:lnTo>
                      <a:pt x="141" y="94"/>
                    </a:lnTo>
                    <a:lnTo>
                      <a:pt x="105" y="82"/>
                    </a:lnTo>
                    <a:lnTo>
                      <a:pt x="82" y="59"/>
                    </a:lnTo>
                    <a:lnTo>
                      <a:pt x="59" y="46"/>
                    </a:lnTo>
                    <a:lnTo>
                      <a:pt x="35" y="24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9" name="Freeform 70"/>
              <p:cNvSpPr>
                <a:spLocks/>
              </p:cNvSpPr>
              <p:nvPr/>
            </p:nvSpPr>
            <p:spPr bwMode="auto">
              <a:xfrm>
                <a:off x="1176" y="1235"/>
                <a:ext cx="305" cy="129"/>
              </a:xfrm>
              <a:custGeom>
                <a:avLst/>
                <a:gdLst>
                  <a:gd name="T0" fmla="*/ 1 w 610"/>
                  <a:gd name="T1" fmla="*/ 1 h 258"/>
                  <a:gd name="T2" fmla="*/ 1 w 610"/>
                  <a:gd name="T3" fmla="*/ 1 h 258"/>
                  <a:gd name="T4" fmla="*/ 1 w 610"/>
                  <a:gd name="T5" fmla="*/ 1 h 258"/>
                  <a:gd name="T6" fmla="*/ 1 w 610"/>
                  <a:gd name="T7" fmla="*/ 1 h 258"/>
                  <a:gd name="T8" fmla="*/ 1 w 610"/>
                  <a:gd name="T9" fmla="*/ 1 h 258"/>
                  <a:gd name="T10" fmla="*/ 1 w 610"/>
                  <a:gd name="T11" fmla="*/ 1 h 258"/>
                  <a:gd name="T12" fmla="*/ 1 w 610"/>
                  <a:gd name="T13" fmla="*/ 1 h 258"/>
                  <a:gd name="T14" fmla="*/ 1 w 610"/>
                  <a:gd name="T15" fmla="*/ 1 h 258"/>
                  <a:gd name="T16" fmla="*/ 1 w 610"/>
                  <a:gd name="T17" fmla="*/ 1 h 258"/>
                  <a:gd name="T18" fmla="*/ 1 w 610"/>
                  <a:gd name="T19" fmla="*/ 1 h 258"/>
                  <a:gd name="T20" fmla="*/ 1 w 610"/>
                  <a:gd name="T21" fmla="*/ 1 h 258"/>
                  <a:gd name="T22" fmla="*/ 1 w 610"/>
                  <a:gd name="T23" fmla="*/ 1 h 258"/>
                  <a:gd name="T24" fmla="*/ 1 w 610"/>
                  <a:gd name="T25" fmla="*/ 1 h 258"/>
                  <a:gd name="T26" fmla="*/ 1 w 610"/>
                  <a:gd name="T27" fmla="*/ 1 h 258"/>
                  <a:gd name="T28" fmla="*/ 1 w 610"/>
                  <a:gd name="T29" fmla="*/ 1 h 258"/>
                  <a:gd name="T30" fmla="*/ 1 w 610"/>
                  <a:gd name="T31" fmla="*/ 1 h 258"/>
                  <a:gd name="T32" fmla="*/ 1 w 610"/>
                  <a:gd name="T33" fmla="*/ 1 h 258"/>
                  <a:gd name="T34" fmla="*/ 1 w 610"/>
                  <a:gd name="T35" fmla="*/ 1 h 258"/>
                  <a:gd name="T36" fmla="*/ 1 w 610"/>
                  <a:gd name="T37" fmla="*/ 0 h 258"/>
                  <a:gd name="T38" fmla="*/ 1 w 610"/>
                  <a:gd name="T39" fmla="*/ 1 h 258"/>
                  <a:gd name="T40" fmla="*/ 1 w 610"/>
                  <a:gd name="T41" fmla="*/ 1 h 258"/>
                  <a:gd name="T42" fmla="*/ 1 w 610"/>
                  <a:gd name="T43" fmla="*/ 1 h 258"/>
                  <a:gd name="T44" fmla="*/ 1 w 610"/>
                  <a:gd name="T45" fmla="*/ 1 h 258"/>
                  <a:gd name="T46" fmla="*/ 1 w 610"/>
                  <a:gd name="T47" fmla="*/ 1 h 258"/>
                  <a:gd name="T48" fmla="*/ 1 w 610"/>
                  <a:gd name="T49" fmla="*/ 1 h 258"/>
                  <a:gd name="T50" fmla="*/ 1 w 610"/>
                  <a:gd name="T51" fmla="*/ 1 h 258"/>
                  <a:gd name="T52" fmla="*/ 1 w 610"/>
                  <a:gd name="T53" fmla="*/ 1 h 258"/>
                  <a:gd name="T54" fmla="*/ 1 w 610"/>
                  <a:gd name="T55" fmla="*/ 1 h 258"/>
                  <a:gd name="T56" fmla="*/ 1 w 610"/>
                  <a:gd name="T57" fmla="*/ 1 h 258"/>
                  <a:gd name="T58" fmla="*/ 1 w 610"/>
                  <a:gd name="T59" fmla="*/ 1 h 258"/>
                  <a:gd name="T60" fmla="*/ 1 w 610"/>
                  <a:gd name="T61" fmla="*/ 1 h 258"/>
                  <a:gd name="T62" fmla="*/ 1 w 610"/>
                  <a:gd name="T63" fmla="*/ 1 h 258"/>
                  <a:gd name="T64" fmla="*/ 1 w 610"/>
                  <a:gd name="T65" fmla="*/ 1 h 258"/>
                  <a:gd name="T66" fmla="*/ 1 w 610"/>
                  <a:gd name="T67" fmla="*/ 1 h 258"/>
                  <a:gd name="T68" fmla="*/ 1 w 610"/>
                  <a:gd name="T69" fmla="*/ 1 h 258"/>
                  <a:gd name="T70" fmla="*/ 0 w 610"/>
                  <a:gd name="T71" fmla="*/ 1 h 258"/>
                  <a:gd name="T72" fmla="*/ 1 w 610"/>
                  <a:gd name="T73" fmla="*/ 1 h 258"/>
                  <a:gd name="T74" fmla="*/ 0 w 610"/>
                  <a:gd name="T75" fmla="*/ 1 h 258"/>
                  <a:gd name="T76" fmla="*/ 0 w 610"/>
                  <a:gd name="T77" fmla="*/ 1 h 258"/>
                  <a:gd name="T78" fmla="*/ 1 w 610"/>
                  <a:gd name="T79" fmla="*/ 1 h 258"/>
                  <a:gd name="T80" fmla="*/ 1 w 610"/>
                  <a:gd name="T81" fmla="*/ 1 h 258"/>
                  <a:gd name="T82" fmla="*/ 1 w 610"/>
                  <a:gd name="T83" fmla="*/ 1 h 2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0"/>
                  <a:gd name="T127" fmla="*/ 0 h 258"/>
                  <a:gd name="T128" fmla="*/ 610 w 610"/>
                  <a:gd name="T129" fmla="*/ 258 h 25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0" h="258">
                    <a:moveTo>
                      <a:pt x="24" y="247"/>
                    </a:moveTo>
                    <a:lnTo>
                      <a:pt x="11" y="258"/>
                    </a:lnTo>
                    <a:lnTo>
                      <a:pt x="59" y="247"/>
                    </a:lnTo>
                    <a:lnTo>
                      <a:pt x="106" y="247"/>
                    </a:lnTo>
                    <a:lnTo>
                      <a:pt x="141" y="234"/>
                    </a:lnTo>
                    <a:lnTo>
                      <a:pt x="176" y="223"/>
                    </a:lnTo>
                    <a:lnTo>
                      <a:pt x="223" y="212"/>
                    </a:lnTo>
                    <a:lnTo>
                      <a:pt x="258" y="200"/>
                    </a:lnTo>
                    <a:lnTo>
                      <a:pt x="293" y="188"/>
                    </a:lnTo>
                    <a:lnTo>
                      <a:pt x="329" y="176"/>
                    </a:lnTo>
                    <a:lnTo>
                      <a:pt x="363" y="165"/>
                    </a:lnTo>
                    <a:lnTo>
                      <a:pt x="398" y="153"/>
                    </a:lnTo>
                    <a:lnTo>
                      <a:pt x="433" y="130"/>
                    </a:lnTo>
                    <a:lnTo>
                      <a:pt x="457" y="106"/>
                    </a:lnTo>
                    <a:lnTo>
                      <a:pt x="492" y="94"/>
                    </a:lnTo>
                    <a:lnTo>
                      <a:pt x="528" y="71"/>
                    </a:lnTo>
                    <a:lnTo>
                      <a:pt x="563" y="48"/>
                    </a:lnTo>
                    <a:lnTo>
                      <a:pt x="610" y="13"/>
                    </a:lnTo>
                    <a:lnTo>
                      <a:pt x="586" y="0"/>
                    </a:lnTo>
                    <a:lnTo>
                      <a:pt x="550" y="24"/>
                    </a:lnTo>
                    <a:lnTo>
                      <a:pt x="515" y="48"/>
                    </a:lnTo>
                    <a:lnTo>
                      <a:pt x="480" y="71"/>
                    </a:lnTo>
                    <a:lnTo>
                      <a:pt x="446" y="94"/>
                    </a:lnTo>
                    <a:lnTo>
                      <a:pt x="422" y="106"/>
                    </a:lnTo>
                    <a:lnTo>
                      <a:pt x="387" y="130"/>
                    </a:lnTo>
                    <a:lnTo>
                      <a:pt x="351" y="141"/>
                    </a:lnTo>
                    <a:lnTo>
                      <a:pt x="316" y="153"/>
                    </a:lnTo>
                    <a:lnTo>
                      <a:pt x="281" y="165"/>
                    </a:lnTo>
                    <a:lnTo>
                      <a:pt x="246" y="176"/>
                    </a:lnTo>
                    <a:lnTo>
                      <a:pt x="210" y="188"/>
                    </a:lnTo>
                    <a:lnTo>
                      <a:pt x="176" y="200"/>
                    </a:lnTo>
                    <a:lnTo>
                      <a:pt x="141" y="212"/>
                    </a:lnTo>
                    <a:lnTo>
                      <a:pt x="94" y="223"/>
                    </a:lnTo>
                    <a:lnTo>
                      <a:pt x="59" y="223"/>
                    </a:lnTo>
                    <a:lnTo>
                      <a:pt x="11" y="234"/>
                    </a:lnTo>
                    <a:lnTo>
                      <a:pt x="0" y="247"/>
                    </a:lnTo>
                    <a:lnTo>
                      <a:pt x="11" y="234"/>
                    </a:lnTo>
                    <a:lnTo>
                      <a:pt x="0" y="234"/>
                    </a:lnTo>
                    <a:lnTo>
                      <a:pt x="0" y="247"/>
                    </a:lnTo>
                    <a:lnTo>
                      <a:pt x="11" y="258"/>
                    </a:lnTo>
                    <a:lnTo>
                      <a:pt x="24" y="24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0" name="Freeform 71"/>
              <p:cNvSpPr>
                <a:spLocks/>
              </p:cNvSpPr>
              <p:nvPr/>
            </p:nvSpPr>
            <p:spPr bwMode="auto">
              <a:xfrm>
                <a:off x="1152" y="1358"/>
                <a:ext cx="36" cy="241"/>
              </a:xfrm>
              <a:custGeom>
                <a:avLst/>
                <a:gdLst>
                  <a:gd name="T0" fmla="*/ 1 w 71"/>
                  <a:gd name="T1" fmla="*/ 1 h 480"/>
                  <a:gd name="T2" fmla="*/ 1 w 71"/>
                  <a:gd name="T3" fmla="*/ 1 h 480"/>
                  <a:gd name="T4" fmla="*/ 1 w 71"/>
                  <a:gd name="T5" fmla="*/ 1 h 480"/>
                  <a:gd name="T6" fmla="*/ 1 w 71"/>
                  <a:gd name="T7" fmla="*/ 1 h 480"/>
                  <a:gd name="T8" fmla="*/ 1 w 71"/>
                  <a:gd name="T9" fmla="*/ 1 h 480"/>
                  <a:gd name="T10" fmla="*/ 1 w 71"/>
                  <a:gd name="T11" fmla="*/ 1 h 480"/>
                  <a:gd name="T12" fmla="*/ 1 w 71"/>
                  <a:gd name="T13" fmla="*/ 1 h 480"/>
                  <a:gd name="T14" fmla="*/ 1 w 71"/>
                  <a:gd name="T15" fmla="*/ 1 h 480"/>
                  <a:gd name="T16" fmla="*/ 1 w 71"/>
                  <a:gd name="T17" fmla="*/ 1 h 480"/>
                  <a:gd name="T18" fmla="*/ 1 w 71"/>
                  <a:gd name="T19" fmla="*/ 0 h 480"/>
                  <a:gd name="T20" fmla="*/ 1 w 71"/>
                  <a:gd name="T21" fmla="*/ 0 h 480"/>
                  <a:gd name="T22" fmla="*/ 1 w 71"/>
                  <a:gd name="T23" fmla="*/ 1 h 480"/>
                  <a:gd name="T24" fmla="*/ 1 w 71"/>
                  <a:gd name="T25" fmla="*/ 1 h 480"/>
                  <a:gd name="T26" fmla="*/ 1 w 71"/>
                  <a:gd name="T27" fmla="*/ 1 h 480"/>
                  <a:gd name="T28" fmla="*/ 1 w 71"/>
                  <a:gd name="T29" fmla="*/ 1 h 480"/>
                  <a:gd name="T30" fmla="*/ 1 w 71"/>
                  <a:gd name="T31" fmla="*/ 1 h 480"/>
                  <a:gd name="T32" fmla="*/ 1 w 71"/>
                  <a:gd name="T33" fmla="*/ 1 h 480"/>
                  <a:gd name="T34" fmla="*/ 0 w 71"/>
                  <a:gd name="T35" fmla="*/ 1 h 480"/>
                  <a:gd name="T36" fmla="*/ 0 w 71"/>
                  <a:gd name="T37" fmla="*/ 1 h 480"/>
                  <a:gd name="T38" fmla="*/ 0 w 71"/>
                  <a:gd name="T39" fmla="*/ 1 h 480"/>
                  <a:gd name="T40" fmla="*/ 0 w 71"/>
                  <a:gd name="T41" fmla="*/ 1 h 480"/>
                  <a:gd name="T42" fmla="*/ 0 w 71"/>
                  <a:gd name="T43" fmla="*/ 1 h 480"/>
                  <a:gd name="T44" fmla="*/ 1 w 71"/>
                  <a:gd name="T45" fmla="*/ 1 h 480"/>
                  <a:gd name="T46" fmla="*/ 1 w 71"/>
                  <a:gd name="T47" fmla="*/ 1 h 480"/>
                  <a:gd name="T48" fmla="*/ 1 w 71"/>
                  <a:gd name="T49" fmla="*/ 1 h 480"/>
                  <a:gd name="T50" fmla="*/ 1 w 71"/>
                  <a:gd name="T51" fmla="*/ 1 h 4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480"/>
                  <a:gd name="T80" fmla="*/ 71 w 71"/>
                  <a:gd name="T81" fmla="*/ 480 h 4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480">
                    <a:moveTo>
                      <a:pt x="24" y="480"/>
                    </a:moveTo>
                    <a:lnTo>
                      <a:pt x="24" y="469"/>
                    </a:lnTo>
                    <a:lnTo>
                      <a:pt x="24" y="409"/>
                    </a:lnTo>
                    <a:lnTo>
                      <a:pt x="35" y="351"/>
                    </a:lnTo>
                    <a:lnTo>
                      <a:pt x="47" y="292"/>
                    </a:lnTo>
                    <a:lnTo>
                      <a:pt x="47" y="234"/>
                    </a:lnTo>
                    <a:lnTo>
                      <a:pt x="58" y="188"/>
                    </a:lnTo>
                    <a:lnTo>
                      <a:pt x="71" y="128"/>
                    </a:lnTo>
                    <a:lnTo>
                      <a:pt x="71" y="69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47" y="69"/>
                    </a:lnTo>
                    <a:lnTo>
                      <a:pt x="35" y="128"/>
                    </a:lnTo>
                    <a:lnTo>
                      <a:pt x="35" y="175"/>
                    </a:lnTo>
                    <a:lnTo>
                      <a:pt x="24" y="234"/>
                    </a:lnTo>
                    <a:lnTo>
                      <a:pt x="12" y="292"/>
                    </a:lnTo>
                    <a:lnTo>
                      <a:pt x="12" y="351"/>
                    </a:lnTo>
                    <a:lnTo>
                      <a:pt x="0" y="409"/>
                    </a:lnTo>
                    <a:lnTo>
                      <a:pt x="0" y="469"/>
                    </a:lnTo>
                    <a:lnTo>
                      <a:pt x="0" y="480"/>
                    </a:lnTo>
                    <a:lnTo>
                      <a:pt x="12" y="480"/>
                    </a:lnTo>
                    <a:lnTo>
                      <a:pt x="24" y="480"/>
                    </a:lnTo>
                    <a:lnTo>
                      <a:pt x="24" y="469"/>
                    </a:lnTo>
                    <a:lnTo>
                      <a:pt x="24" y="48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1" name="Freeform 72"/>
              <p:cNvSpPr>
                <a:spLocks/>
              </p:cNvSpPr>
              <p:nvPr/>
            </p:nvSpPr>
            <p:spPr bwMode="auto">
              <a:xfrm>
                <a:off x="1106" y="1593"/>
                <a:ext cx="58" cy="81"/>
              </a:xfrm>
              <a:custGeom>
                <a:avLst/>
                <a:gdLst>
                  <a:gd name="T0" fmla="*/ 0 w 117"/>
                  <a:gd name="T1" fmla="*/ 0 h 163"/>
                  <a:gd name="T2" fmla="*/ 0 w 117"/>
                  <a:gd name="T3" fmla="*/ 0 h 163"/>
                  <a:gd name="T4" fmla="*/ 0 w 117"/>
                  <a:gd name="T5" fmla="*/ 0 h 163"/>
                  <a:gd name="T6" fmla="*/ 0 w 117"/>
                  <a:gd name="T7" fmla="*/ 0 h 163"/>
                  <a:gd name="T8" fmla="*/ 0 w 117"/>
                  <a:gd name="T9" fmla="*/ 0 h 163"/>
                  <a:gd name="T10" fmla="*/ 0 w 117"/>
                  <a:gd name="T11" fmla="*/ 0 h 163"/>
                  <a:gd name="T12" fmla="*/ 0 w 117"/>
                  <a:gd name="T13" fmla="*/ 0 h 163"/>
                  <a:gd name="T14" fmla="*/ 0 w 117"/>
                  <a:gd name="T15" fmla="*/ 0 h 163"/>
                  <a:gd name="T16" fmla="*/ 0 w 117"/>
                  <a:gd name="T17" fmla="*/ 0 h 163"/>
                  <a:gd name="T18" fmla="*/ 0 w 117"/>
                  <a:gd name="T19" fmla="*/ 0 h 163"/>
                  <a:gd name="T20" fmla="*/ 0 w 117"/>
                  <a:gd name="T21" fmla="*/ 0 h 163"/>
                  <a:gd name="T22" fmla="*/ 0 w 117"/>
                  <a:gd name="T23" fmla="*/ 0 h 163"/>
                  <a:gd name="T24" fmla="*/ 0 w 117"/>
                  <a:gd name="T25" fmla="*/ 0 h 163"/>
                  <a:gd name="T26" fmla="*/ 0 w 117"/>
                  <a:gd name="T27" fmla="*/ 0 h 163"/>
                  <a:gd name="T28" fmla="*/ 0 w 117"/>
                  <a:gd name="T29" fmla="*/ 0 h 163"/>
                  <a:gd name="T30" fmla="*/ 0 w 117"/>
                  <a:gd name="T31" fmla="*/ 0 h 163"/>
                  <a:gd name="T32" fmla="*/ 0 w 117"/>
                  <a:gd name="T33" fmla="*/ 0 h 163"/>
                  <a:gd name="T34" fmla="*/ 0 w 117"/>
                  <a:gd name="T35" fmla="*/ 0 h 163"/>
                  <a:gd name="T36" fmla="*/ 0 w 117"/>
                  <a:gd name="T37" fmla="*/ 0 h 163"/>
                  <a:gd name="T38" fmla="*/ 0 w 117"/>
                  <a:gd name="T39" fmla="*/ 0 h 163"/>
                  <a:gd name="T40" fmla="*/ 0 w 117"/>
                  <a:gd name="T41" fmla="*/ 0 h 163"/>
                  <a:gd name="T42" fmla="*/ 0 w 117"/>
                  <a:gd name="T43" fmla="*/ 0 h 163"/>
                  <a:gd name="T44" fmla="*/ 0 w 117"/>
                  <a:gd name="T45" fmla="*/ 0 h 163"/>
                  <a:gd name="T46" fmla="*/ 0 w 117"/>
                  <a:gd name="T47" fmla="*/ 0 h 163"/>
                  <a:gd name="T48" fmla="*/ 0 w 117"/>
                  <a:gd name="T49" fmla="*/ 0 h 163"/>
                  <a:gd name="T50" fmla="*/ 0 w 117"/>
                  <a:gd name="T51" fmla="*/ 0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163"/>
                  <a:gd name="T80" fmla="*/ 117 w 117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163">
                    <a:moveTo>
                      <a:pt x="23" y="152"/>
                    </a:moveTo>
                    <a:lnTo>
                      <a:pt x="23" y="152"/>
                    </a:lnTo>
                    <a:lnTo>
                      <a:pt x="34" y="140"/>
                    </a:lnTo>
                    <a:lnTo>
                      <a:pt x="47" y="128"/>
                    </a:lnTo>
                    <a:lnTo>
                      <a:pt x="58" y="117"/>
                    </a:lnTo>
                    <a:lnTo>
                      <a:pt x="82" y="93"/>
                    </a:lnTo>
                    <a:lnTo>
                      <a:pt x="93" y="81"/>
                    </a:lnTo>
                    <a:lnTo>
                      <a:pt x="105" y="58"/>
                    </a:lnTo>
                    <a:lnTo>
                      <a:pt x="105" y="35"/>
                    </a:lnTo>
                    <a:lnTo>
                      <a:pt x="117" y="11"/>
                    </a:lnTo>
                    <a:lnTo>
                      <a:pt x="93" y="0"/>
                    </a:lnTo>
                    <a:lnTo>
                      <a:pt x="82" y="22"/>
                    </a:lnTo>
                    <a:lnTo>
                      <a:pt x="82" y="46"/>
                    </a:lnTo>
                    <a:lnTo>
                      <a:pt x="69" y="69"/>
                    </a:lnTo>
                    <a:lnTo>
                      <a:pt x="58" y="81"/>
                    </a:lnTo>
                    <a:lnTo>
                      <a:pt x="47" y="93"/>
                    </a:lnTo>
                    <a:lnTo>
                      <a:pt x="34" y="104"/>
                    </a:lnTo>
                    <a:lnTo>
                      <a:pt x="23" y="128"/>
                    </a:lnTo>
                    <a:lnTo>
                      <a:pt x="0" y="140"/>
                    </a:lnTo>
                    <a:lnTo>
                      <a:pt x="0" y="152"/>
                    </a:lnTo>
                    <a:lnTo>
                      <a:pt x="0" y="140"/>
                    </a:lnTo>
                    <a:lnTo>
                      <a:pt x="0" y="152"/>
                    </a:lnTo>
                    <a:lnTo>
                      <a:pt x="11" y="152"/>
                    </a:lnTo>
                    <a:lnTo>
                      <a:pt x="11" y="163"/>
                    </a:lnTo>
                    <a:lnTo>
                      <a:pt x="23" y="15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2" name="Freeform 73"/>
              <p:cNvSpPr>
                <a:spLocks/>
              </p:cNvSpPr>
              <p:nvPr/>
            </p:nvSpPr>
            <p:spPr bwMode="auto">
              <a:xfrm>
                <a:off x="1106" y="1669"/>
                <a:ext cx="58" cy="164"/>
              </a:xfrm>
              <a:custGeom>
                <a:avLst/>
                <a:gdLst>
                  <a:gd name="T0" fmla="*/ 0 w 117"/>
                  <a:gd name="T1" fmla="*/ 1 h 328"/>
                  <a:gd name="T2" fmla="*/ 0 w 117"/>
                  <a:gd name="T3" fmla="*/ 1 h 328"/>
                  <a:gd name="T4" fmla="*/ 0 w 117"/>
                  <a:gd name="T5" fmla="*/ 1 h 328"/>
                  <a:gd name="T6" fmla="*/ 0 w 117"/>
                  <a:gd name="T7" fmla="*/ 1 h 328"/>
                  <a:gd name="T8" fmla="*/ 0 w 117"/>
                  <a:gd name="T9" fmla="*/ 1 h 328"/>
                  <a:gd name="T10" fmla="*/ 0 w 117"/>
                  <a:gd name="T11" fmla="*/ 1 h 328"/>
                  <a:gd name="T12" fmla="*/ 0 w 117"/>
                  <a:gd name="T13" fmla="*/ 1 h 328"/>
                  <a:gd name="T14" fmla="*/ 0 w 117"/>
                  <a:gd name="T15" fmla="*/ 1 h 328"/>
                  <a:gd name="T16" fmla="*/ 0 w 117"/>
                  <a:gd name="T17" fmla="*/ 1 h 328"/>
                  <a:gd name="T18" fmla="*/ 0 w 117"/>
                  <a:gd name="T19" fmla="*/ 0 h 328"/>
                  <a:gd name="T20" fmla="*/ 0 w 117"/>
                  <a:gd name="T21" fmla="*/ 0 h 328"/>
                  <a:gd name="T22" fmla="*/ 0 w 117"/>
                  <a:gd name="T23" fmla="*/ 1 h 328"/>
                  <a:gd name="T24" fmla="*/ 0 w 117"/>
                  <a:gd name="T25" fmla="*/ 1 h 328"/>
                  <a:gd name="T26" fmla="*/ 0 w 117"/>
                  <a:gd name="T27" fmla="*/ 1 h 328"/>
                  <a:gd name="T28" fmla="*/ 0 w 117"/>
                  <a:gd name="T29" fmla="*/ 1 h 328"/>
                  <a:gd name="T30" fmla="*/ 0 w 117"/>
                  <a:gd name="T31" fmla="*/ 1 h 328"/>
                  <a:gd name="T32" fmla="*/ 0 w 117"/>
                  <a:gd name="T33" fmla="*/ 1 h 328"/>
                  <a:gd name="T34" fmla="*/ 0 w 117"/>
                  <a:gd name="T35" fmla="*/ 1 h 328"/>
                  <a:gd name="T36" fmla="*/ 0 w 117"/>
                  <a:gd name="T37" fmla="*/ 1 h 328"/>
                  <a:gd name="T38" fmla="*/ 0 w 117"/>
                  <a:gd name="T39" fmla="*/ 1 h 328"/>
                  <a:gd name="T40" fmla="*/ 0 w 117"/>
                  <a:gd name="T41" fmla="*/ 1 h 328"/>
                  <a:gd name="T42" fmla="*/ 0 w 117"/>
                  <a:gd name="T43" fmla="*/ 1 h 328"/>
                  <a:gd name="T44" fmla="*/ 0 w 117"/>
                  <a:gd name="T45" fmla="*/ 1 h 328"/>
                  <a:gd name="T46" fmla="*/ 0 w 117"/>
                  <a:gd name="T47" fmla="*/ 1 h 328"/>
                  <a:gd name="T48" fmla="*/ 0 w 117"/>
                  <a:gd name="T49" fmla="*/ 1 h 328"/>
                  <a:gd name="T50" fmla="*/ 0 w 117"/>
                  <a:gd name="T51" fmla="*/ 1 h 3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328"/>
                  <a:gd name="T80" fmla="*/ 117 w 117"/>
                  <a:gd name="T81" fmla="*/ 328 h 3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328">
                    <a:moveTo>
                      <a:pt x="117" y="316"/>
                    </a:moveTo>
                    <a:lnTo>
                      <a:pt x="117" y="316"/>
                    </a:lnTo>
                    <a:lnTo>
                      <a:pt x="105" y="270"/>
                    </a:lnTo>
                    <a:lnTo>
                      <a:pt x="82" y="234"/>
                    </a:lnTo>
                    <a:lnTo>
                      <a:pt x="69" y="199"/>
                    </a:lnTo>
                    <a:lnTo>
                      <a:pt x="58" y="164"/>
                    </a:lnTo>
                    <a:lnTo>
                      <a:pt x="47" y="117"/>
                    </a:lnTo>
                    <a:lnTo>
                      <a:pt x="34" y="82"/>
                    </a:lnTo>
                    <a:lnTo>
                      <a:pt x="34" y="47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11" y="82"/>
                    </a:lnTo>
                    <a:lnTo>
                      <a:pt x="23" y="129"/>
                    </a:lnTo>
                    <a:lnTo>
                      <a:pt x="34" y="164"/>
                    </a:lnTo>
                    <a:lnTo>
                      <a:pt x="47" y="199"/>
                    </a:lnTo>
                    <a:lnTo>
                      <a:pt x="58" y="246"/>
                    </a:lnTo>
                    <a:lnTo>
                      <a:pt x="82" y="281"/>
                    </a:lnTo>
                    <a:lnTo>
                      <a:pt x="93" y="328"/>
                    </a:lnTo>
                    <a:lnTo>
                      <a:pt x="105" y="328"/>
                    </a:lnTo>
                    <a:lnTo>
                      <a:pt x="117" y="328"/>
                    </a:lnTo>
                    <a:lnTo>
                      <a:pt x="117" y="31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3" name="Freeform 74"/>
              <p:cNvSpPr>
                <a:spLocks/>
              </p:cNvSpPr>
              <p:nvPr/>
            </p:nvSpPr>
            <p:spPr bwMode="auto">
              <a:xfrm>
                <a:off x="1152" y="1827"/>
                <a:ext cx="141" cy="252"/>
              </a:xfrm>
              <a:custGeom>
                <a:avLst/>
                <a:gdLst>
                  <a:gd name="T0" fmla="*/ 1 w 281"/>
                  <a:gd name="T1" fmla="*/ 1 h 504"/>
                  <a:gd name="T2" fmla="*/ 1 w 281"/>
                  <a:gd name="T3" fmla="*/ 1 h 504"/>
                  <a:gd name="T4" fmla="*/ 1 w 281"/>
                  <a:gd name="T5" fmla="*/ 1 h 504"/>
                  <a:gd name="T6" fmla="*/ 1 w 281"/>
                  <a:gd name="T7" fmla="*/ 1 h 504"/>
                  <a:gd name="T8" fmla="*/ 1 w 281"/>
                  <a:gd name="T9" fmla="*/ 1 h 504"/>
                  <a:gd name="T10" fmla="*/ 1 w 281"/>
                  <a:gd name="T11" fmla="*/ 1 h 504"/>
                  <a:gd name="T12" fmla="*/ 1 w 281"/>
                  <a:gd name="T13" fmla="*/ 1 h 504"/>
                  <a:gd name="T14" fmla="*/ 1 w 281"/>
                  <a:gd name="T15" fmla="*/ 1 h 504"/>
                  <a:gd name="T16" fmla="*/ 1 w 281"/>
                  <a:gd name="T17" fmla="*/ 1 h 504"/>
                  <a:gd name="T18" fmla="*/ 1 w 281"/>
                  <a:gd name="T19" fmla="*/ 1 h 504"/>
                  <a:gd name="T20" fmla="*/ 1 w 281"/>
                  <a:gd name="T21" fmla="*/ 1 h 504"/>
                  <a:gd name="T22" fmla="*/ 1 w 281"/>
                  <a:gd name="T23" fmla="*/ 1 h 504"/>
                  <a:gd name="T24" fmla="*/ 1 w 281"/>
                  <a:gd name="T25" fmla="*/ 1 h 504"/>
                  <a:gd name="T26" fmla="*/ 1 w 281"/>
                  <a:gd name="T27" fmla="*/ 1 h 504"/>
                  <a:gd name="T28" fmla="*/ 1 w 281"/>
                  <a:gd name="T29" fmla="*/ 1 h 504"/>
                  <a:gd name="T30" fmla="*/ 1 w 281"/>
                  <a:gd name="T31" fmla="*/ 1 h 504"/>
                  <a:gd name="T32" fmla="*/ 1 w 281"/>
                  <a:gd name="T33" fmla="*/ 1 h 504"/>
                  <a:gd name="T34" fmla="*/ 1 w 281"/>
                  <a:gd name="T35" fmla="*/ 0 h 504"/>
                  <a:gd name="T36" fmla="*/ 0 w 281"/>
                  <a:gd name="T37" fmla="*/ 1 h 504"/>
                  <a:gd name="T38" fmla="*/ 1 w 281"/>
                  <a:gd name="T39" fmla="*/ 1 h 504"/>
                  <a:gd name="T40" fmla="*/ 1 w 281"/>
                  <a:gd name="T41" fmla="*/ 1 h 504"/>
                  <a:gd name="T42" fmla="*/ 1 w 281"/>
                  <a:gd name="T43" fmla="*/ 1 h 504"/>
                  <a:gd name="T44" fmla="*/ 1 w 281"/>
                  <a:gd name="T45" fmla="*/ 1 h 504"/>
                  <a:gd name="T46" fmla="*/ 1 w 281"/>
                  <a:gd name="T47" fmla="*/ 1 h 504"/>
                  <a:gd name="T48" fmla="*/ 1 w 281"/>
                  <a:gd name="T49" fmla="*/ 1 h 504"/>
                  <a:gd name="T50" fmla="*/ 1 w 281"/>
                  <a:gd name="T51" fmla="*/ 1 h 504"/>
                  <a:gd name="T52" fmla="*/ 1 w 281"/>
                  <a:gd name="T53" fmla="*/ 1 h 504"/>
                  <a:gd name="T54" fmla="*/ 1 w 281"/>
                  <a:gd name="T55" fmla="*/ 1 h 504"/>
                  <a:gd name="T56" fmla="*/ 1 w 281"/>
                  <a:gd name="T57" fmla="*/ 1 h 504"/>
                  <a:gd name="T58" fmla="*/ 1 w 281"/>
                  <a:gd name="T59" fmla="*/ 1 h 504"/>
                  <a:gd name="T60" fmla="*/ 1 w 281"/>
                  <a:gd name="T61" fmla="*/ 1 h 504"/>
                  <a:gd name="T62" fmla="*/ 1 w 281"/>
                  <a:gd name="T63" fmla="*/ 1 h 504"/>
                  <a:gd name="T64" fmla="*/ 1 w 281"/>
                  <a:gd name="T65" fmla="*/ 1 h 504"/>
                  <a:gd name="T66" fmla="*/ 1 w 281"/>
                  <a:gd name="T67" fmla="*/ 1 h 504"/>
                  <a:gd name="T68" fmla="*/ 1 w 281"/>
                  <a:gd name="T69" fmla="*/ 1 h 504"/>
                  <a:gd name="T70" fmla="*/ 1 w 281"/>
                  <a:gd name="T71" fmla="*/ 1 h 504"/>
                  <a:gd name="T72" fmla="*/ 1 w 281"/>
                  <a:gd name="T73" fmla="*/ 1 h 504"/>
                  <a:gd name="T74" fmla="*/ 1 w 281"/>
                  <a:gd name="T75" fmla="*/ 1 h 504"/>
                  <a:gd name="T76" fmla="*/ 1 w 281"/>
                  <a:gd name="T77" fmla="*/ 1 h 504"/>
                  <a:gd name="T78" fmla="*/ 1 w 281"/>
                  <a:gd name="T79" fmla="*/ 1 h 504"/>
                  <a:gd name="T80" fmla="*/ 1 w 281"/>
                  <a:gd name="T81" fmla="*/ 1 h 504"/>
                  <a:gd name="T82" fmla="*/ 1 w 281"/>
                  <a:gd name="T83" fmla="*/ 1 h 5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1"/>
                  <a:gd name="T127" fmla="*/ 0 h 504"/>
                  <a:gd name="T128" fmla="*/ 281 w 281"/>
                  <a:gd name="T129" fmla="*/ 504 h 5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1" h="504">
                    <a:moveTo>
                      <a:pt x="270" y="469"/>
                    </a:moveTo>
                    <a:lnTo>
                      <a:pt x="270" y="480"/>
                    </a:lnTo>
                    <a:lnTo>
                      <a:pt x="257" y="469"/>
                    </a:lnTo>
                    <a:lnTo>
                      <a:pt x="246" y="445"/>
                    </a:lnTo>
                    <a:lnTo>
                      <a:pt x="235" y="421"/>
                    </a:lnTo>
                    <a:lnTo>
                      <a:pt x="223" y="398"/>
                    </a:lnTo>
                    <a:lnTo>
                      <a:pt x="199" y="375"/>
                    </a:lnTo>
                    <a:lnTo>
                      <a:pt x="188" y="339"/>
                    </a:lnTo>
                    <a:lnTo>
                      <a:pt x="175" y="304"/>
                    </a:lnTo>
                    <a:lnTo>
                      <a:pt x="153" y="270"/>
                    </a:lnTo>
                    <a:lnTo>
                      <a:pt x="141" y="235"/>
                    </a:lnTo>
                    <a:lnTo>
                      <a:pt x="129" y="199"/>
                    </a:lnTo>
                    <a:lnTo>
                      <a:pt x="106" y="164"/>
                    </a:lnTo>
                    <a:lnTo>
                      <a:pt x="94" y="129"/>
                    </a:lnTo>
                    <a:lnTo>
                      <a:pt x="82" y="94"/>
                    </a:lnTo>
                    <a:lnTo>
                      <a:pt x="58" y="58"/>
                    </a:lnTo>
                    <a:lnTo>
                      <a:pt x="35" y="23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2" y="35"/>
                    </a:lnTo>
                    <a:lnTo>
                      <a:pt x="35" y="71"/>
                    </a:lnTo>
                    <a:lnTo>
                      <a:pt x="58" y="105"/>
                    </a:lnTo>
                    <a:lnTo>
                      <a:pt x="71" y="140"/>
                    </a:lnTo>
                    <a:lnTo>
                      <a:pt x="82" y="175"/>
                    </a:lnTo>
                    <a:lnTo>
                      <a:pt x="106" y="211"/>
                    </a:lnTo>
                    <a:lnTo>
                      <a:pt x="117" y="246"/>
                    </a:lnTo>
                    <a:lnTo>
                      <a:pt x="141" y="281"/>
                    </a:lnTo>
                    <a:lnTo>
                      <a:pt x="153" y="316"/>
                    </a:lnTo>
                    <a:lnTo>
                      <a:pt x="164" y="352"/>
                    </a:lnTo>
                    <a:lnTo>
                      <a:pt x="175" y="375"/>
                    </a:lnTo>
                    <a:lnTo>
                      <a:pt x="199" y="410"/>
                    </a:lnTo>
                    <a:lnTo>
                      <a:pt x="211" y="434"/>
                    </a:lnTo>
                    <a:lnTo>
                      <a:pt x="223" y="456"/>
                    </a:lnTo>
                    <a:lnTo>
                      <a:pt x="235" y="480"/>
                    </a:lnTo>
                    <a:lnTo>
                      <a:pt x="257" y="492"/>
                    </a:lnTo>
                    <a:lnTo>
                      <a:pt x="257" y="504"/>
                    </a:lnTo>
                    <a:lnTo>
                      <a:pt x="257" y="492"/>
                    </a:lnTo>
                    <a:lnTo>
                      <a:pt x="270" y="504"/>
                    </a:lnTo>
                    <a:lnTo>
                      <a:pt x="270" y="492"/>
                    </a:lnTo>
                    <a:lnTo>
                      <a:pt x="281" y="492"/>
                    </a:lnTo>
                    <a:lnTo>
                      <a:pt x="270" y="480"/>
                    </a:lnTo>
                    <a:lnTo>
                      <a:pt x="270" y="46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4" name="Freeform 75"/>
              <p:cNvSpPr>
                <a:spLocks/>
              </p:cNvSpPr>
              <p:nvPr/>
            </p:nvSpPr>
            <p:spPr bwMode="auto">
              <a:xfrm>
                <a:off x="1281" y="2061"/>
                <a:ext cx="270" cy="35"/>
              </a:xfrm>
              <a:custGeom>
                <a:avLst/>
                <a:gdLst>
                  <a:gd name="T0" fmla="*/ 1 w 540"/>
                  <a:gd name="T1" fmla="*/ 1 h 69"/>
                  <a:gd name="T2" fmla="*/ 1 w 540"/>
                  <a:gd name="T3" fmla="*/ 1 h 69"/>
                  <a:gd name="T4" fmla="*/ 1 w 540"/>
                  <a:gd name="T5" fmla="*/ 1 h 69"/>
                  <a:gd name="T6" fmla="*/ 1 w 540"/>
                  <a:gd name="T7" fmla="*/ 1 h 69"/>
                  <a:gd name="T8" fmla="*/ 1 w 540"/>
                  <a:gd name="T9" fmla="*/ 1 h 69"/>
                  <a:gd name="T10" fmla="*/ 1 w 540"/>
                  <a:gd name="T11" fmla="*/ 1 h 69"/>
                  <a:gd name="T12" fmla="*/ 1 w 540"/>
                  <a:gd name="T13" fmla="*/ 1 h 69"/>
                  <a:gd name="T14" fmla="*/ 1 w 540"/>
                  <a:gd name="T15" fmla="*/ 1 h 69"/>
                  <a:gd name="T16" fmla="*/ 1 w 540"/>
                  <a:gd name="T17" fmla="*/ 1 h 69"/>
                  <a:gd name="T18" fmla="*/ 1 w 540"/>
                  <a:gd name="T19" fmla="*/ 1 h 69"/>
                  <a:gd name="T20" fmla="*/ 1 w 540"/>
                  <a:gd name="T21" fmla="*/ 1 h 69"/>
                  <a:gd name="T22" fmla="*/ 1 w 540"/>
                  <a:gd name="T23" fmla="*/ 1 h 69"/>
                  <a:gd name="T24" fmla="*/ 1 w 540"/>
                  <a:gd name="T25" fmla="*/ 1 h 69"/>
                  <a:gd name="T26" fmla="*/ 1 w 540"/>
                  <a:gd name="T27" fmla="*/ 1 h 69"/>
                  <a:gd name="T28" fmla="*/ 1 w 540"/>
                  <a:gd name="T29" fmla="*/ 1 h 69"/>
                  <a:gd name="T30" fmla="*/ 1 w 540"/>
                  <a:gd name="T31" fmla="*/ 1 h 69"/>
                  <a:gd name="T32" fmla="*/ 1 w 540"/>
                  <a:gd name="T33" fmla="*/ 1 h 69"/>
                  <a:gd name="T34" fmla="*/ 1 w 540"/>
                  <a:gd name="T35" fmla="*/ 0 h 69"/>
                  <a:gd name="T36" fmla="*/ 0 w 540"/>
                  <a:gd name="T37" fmla="*/ 1 h 69"/>
                  <a:gd name="T38" fmla="*/ 1 w 540"/>
                  <a:gd name="T39" fmla="*/ 1 h 69"/>
                  <a:gd name="T40" fmla="*/ 1 w 540"/>
                  <a:gd name="T41" fmla="*/ 1 h 69"/>
                  <a:gd name="T42" fmla="*/ 1 w 540"/>
                  <a:gd name="T43" fmla="*/ 1 h 69"/>
                  <a:gd name="T44" fmla="*/ 1 w 540"/>
                  <a:gd name="T45" fmla="*/ 1 h 69"/>
                  <a:gd name="T46" fmla="*/ 1 w 540"/>
                  <a:gd name="T47" fmla="*/ 1 h 69"/>
                  <a:gd name="T48" fmla="*/ 1 w 540"/>
                  <a:gd name="T49" fmla="*/ 1 h 69"/>
                  <a:gd name="T50" fmla="*/ 1 w 540"/>
                  <a:gd name="T51" fmla="*/ 1 h 69"/>
                  <a:gd name="T52" fmla="*/ 1 w 540"/>
                  <a:gd name="T53" fmla="*/ 1 h 69"/>
                  <a:gd name="T54" fmla="*/ 1 w 540"/>
                  <a:gd name="T55" fmla="*/ 1 h 69"/>
                  <a:gd name="T56" fmla="*/ 1 w 540"/>
                  <a:gd name="T57" fmla="*/ 1 h 69"/>
                  <a:gd name="T58" fmla="*/ 1 w 540"/>
                  <a:gd name="T59" fmla="*/ 1 h 69"/>
                  <a:gd name="T60" fmla="*/ 1 w 540"/>
                  <a:gd name="T61" fmla="*/ 1 h 69"/>
                  <a:gd name="T62" fmla="*/ 1 w 540"/>
                  <a:gd name="T63" fmla="*/ 1 h 69"/>
                  <a:gd name="T64" fmla="*/ 1 w 540"/>
                  <a:gd name="T65" fmla="*/ 1 h 69"/>
                  <a:gd name="T66" fmla="*/ 1 w 540"/>
                  <a:gd name="T67" fmla="*/ 1 h 69"/>
                  <a:gd name="T68" fmla="*/ 1 w 540"/>
                  <a:gd name="T69" fmla="*/ 1 h 69"/>
                  <a:gd name="T70" fmla="*/ 1 w 540"/>
                  <a:gd name="T71" fmla="*/ 1 h 69"/>
                  <a:gd name="T72" fmla="*/ 1 w 540"/>
                  <a:gd name="T73" fmla="*/ 1 h 69"/>
                  <a:gd name="T74" fmla="*/ 1 w 540"/>
                  <a:gd name="T75" fmla="*/ 1 h 69"/>
                  <a:gd name="T76" fmla="*/ 1 w 540"/>
                  <a:gd name="T77" fmla="*/ 1 h 69"/>
                  <a:gd name="T78" fmla="*/ 1 w 540"/>
                  <a:gd name="T79" fmla="*/ 1 h 69"/>
                  <a:gd name="T80" fmla="*/ 1 w 540"/>
                  <a:gd name="T81" fmla="*/ 1 h 69"/>
                  <a:gd name="T82" fmla="*/ 1 w 540"/>
                  <a:gd name="T83" fmla="*/ 1 h 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0"/>
                  <a:gd name="T127" fmla="*/ 0 h 69"/>
                  <a:gd name="T128" fmla="*/ 540 w 540"/>
                  <a:gd name="T129" fmla="*/ 69 h 6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0" h="69">
                    <a:moveTo>
                      <a:pt x="528" y="35"/>
                    </a:moveTo>
                    <a:lnTo>
                      <a:pt x="528" y="35"/>
                    </a:lnTo>
                    <a:lnTo>
                      <a:pt x="504" y="35"/>
                    </a:lnTo>
                    <a:lnTo>
                      <a:pt x="481" y="35"/>
                    </a:lnTo>
                    <a:lnTo>
                      <a:pt x="446" y="47"/>
                    </a:lnTo>
                    <a:lnTo>
                      <a:pt x="411" y="47"/>
                    </a:lnTo>
                    <a:lnTo>
                      <a:pt x="376" y="47"/>
                    </a:lnTo>
                    <a:lnTo>
                      <a:pt x="340" y="47"/>
                    </a:lnTo>
                    <a:lnTo>
                      <a:pt x="305" y="35"/>
                    </a:lnTo>
                    <a:lnTo>
                      <a:pt x="270" y="35"/>
                    </a:lnTo>
                    <a:lnTo>
                      <a:pt x="223" y="35"/>
                    </a:lnTo>
                    <a:lnTo>
                      <a:pt x="188" y="35"/>
                    </a:lnTo>
                    <a:lnTo>
                      <a:pt x="153" y="35"/>
                    </a:lnTo>
                    <a:lnTo>
                      <a:pt x="130" y="23"/>
                    </a:lnTo>
                    <a:lnTo>
                      <a:pt x="95" y="23"/>
                    </a:lnTo>
                    <a:lnTo>
                      <a:pt x="59" y="11"/>
                    </a:lnTo>
                    <a:lnTo>
                      <a:pt x="36" y="11"/>
                    </a:lnTo>
                    <a:lnTo>
                      <a:pt x="13" y="0"/>
                    </a:lnTo>
                    <a:lnTo>
                      <a:pt x="0" y="35"/>
                    </a:lnTo>
                    <a:lnTo>
                      <a:pt x="24" y="35"/>
                    </a:lnTo>
                    <a:lnTo>
                      <a:pt x="59" y="35"/>
                    </a:lnTo>
                    <a:lnTo>
                      <a:pt x="95" y="47"/>
                    </a:lnTo>
                    <a:lnTo>
                      <a:pt x="119" y="47"/>
                    </a:lnTo>
                    <a:lnTo>
                      <a:pt x="153" y="58"/>
                    </a:lnTo>
                    <a:lnTo>
                      <a:pt x="188" y="58"/>
                    </a:lnTo>
                    <a:lnTo>
                      <a:pt x="223" y="58"/>
                    </a:lnTo>
                    <a:lnTo>
                      <a:pt x="270" y="58"/>
                    </a:lnTo>
                    <a:lnTo>
                      <a:pt x="305" y="69"/>
                    </a:lnTo>
                    <a:lnTo>
                      <a:pt x="340" y="69"/>
                    </a:lnTo>
                    <a:lnTo>
                      <a:pt x="376" y="69"/>
                    </a:lnTo>
                    <a:lnTo>
                      <a:pt x="411" y="69"/>
                    </a:lnTo>
                    <a:lnTo>
                      <a:pt x="446" y="69"/>
                    </a:lnTo>
                    <a:lnTo>
                      <a:pt x="481" y="69"/>
                    </a:lnTo>
                    <a:lnTo>
                      <a:pt x="504" y="58"/>
                    </a:lnTo>
                    <a:lnTo>
                      <a:pt x="528" y="58"/>
                    </a:lnTo>
                    <a:lnTo>
                      <a:pt x="540" y="58"/>
                    </a:lnTo>
                    <a:lnTo>
                      <a:pt x="540" y="47"/>
                    </a:lnTo>
                    <a:lnTo>
                      <a:pt x="540" y="35"/>
                    </a:lnTo>
                    <a:lnTo>
                      <a:pt x="528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5" name="Freeform 76"/>
              <p:cNvSpPr>
                <a:spLocks/>
              </p:cNvSpPr>
              <p:nvPr/>
            </p:nvSpPr>
            <p:spPr bwMode="auto">
              <a:xfrm>
                <a:off x="1545" y="2050"/>
                <a:ext cx="35" cy="41"/>
              </a:xfrm>
              <a:custGeom>
                <a:avLst/>
                <a:gdLst>
                  <a:gd name="T0" fmla="*/ 0 w 71"/>
                  <a:gd name="T1" fmla="*/ 1 h 82"/>
                  <a:gd name="T2" fmla="*/ 0 w 71"/>
                  <a:gd name="T3" fmla="*/ 1 h 82"/>
                  <a:gd name="T4" fmla="*/ 0 w 71"/>
                  <a:gd name="T5" fmla="*/ 1 h 82"/>
                  <a:gd name="T6" fmla="*/ 0 w 71"/>
                  <a:gd name="T7" fmla="*/ 1 h 82"/>
                  <a:gd name="T8" fmla="*/ 0 w 71"/>
                  <a:gd name="T9" fmla="*/ 1 h 82"/>
                  <a:gd name="T10" fmla="*/ 0 w 71"/>
                  <a:gd name="T11" fmla="*/ 1 h 82"/>
                  <a:gd name="T12" fmla="*/ 0 w 71"/>
                  <a:gd name="T13" fmla="*/ 1 h 82"/>
                  <a:gd name="T14" fmla="*/ 0 w 71"/>
                  <a:gd name="T15" fmla="*/ 1 h 82"/>
                  <a:gd name="T16" fmla="*/ 0 w 71"/>
                  <a:gd name="T17" fmla="*/ 1 h 82"/>
                  <a:gd name="T18" fmla="*/ 0 w 71"/>
                  <a:gd name="T19" fmla="*/ 1 h 82"/>
                  <a:gd name="T20" fmla="*/ 0 w 71"/>
                  <a:gd name="T21" fmla="*/ 1 h 82"/>
                  <a:gd name="T22" fmla="*/ 0 w 71"/>
                  <a:gd name="T23" fmla="*/ 1 h 82"/>
                  <a:gd name="T24" fmla="*/ 0 w 71"/>
                  <a:gd name="T25" fmla="*/ 1 h 82"/>
                  <a:gd name="T26" fmla="*/ 0 w 71"/>
                  <a:gd name="T27" fmla="*/ 1 h 82"/>
                  <a:gd name="T28" fmla="*/ 0 w 71"/>
                  <a:gd name="T29" fmla="*/ 1 h 82"/>
                  <a:gd name="T30" fmla="*/ 0 w 71"/>
                  <a:gd name="T31" fmla="*/ 1 h 82"/>
                  <a:gd name="T32" fmla="*/ 0 w 71"/>
                  <a:gd name="T33" fmla="*/ 1 h 82"/>
                  <a:gd name="T34" fmla="*/ 0 w 71"/>
                  <a:gd name="T35" fmla="*/ 1 h 82"/>
                  <a:gd name="T36" fmla="*/ 0 w 71"/>
                  <a:gd name="T37" fmla="*/ 1 h 82"/>
                  <a:gd name="T38" fmla="*/ 0 w 71"/>
                  <a:gd name="T39" fmla="*/ 1 h 82"/>
                  <a:gd name="T40" fmla="*/ 0 w 71"/>
                  <a:gd name="T41" fmla="*/ 1 h 82"/>
                  <a:gd name="T42" fmla="*/ 0 w 71"/>
                  <a:gd name="T43" fmla="*/ 0 h 82"/>
                  <a:gd name="T44" fmla="*/ 0 w 71"/>
                  <a:gd name="T45" fmla="*/ 0 h 82"/>
                  <a:gd name="T46" fmla="*/ 0 w 71"/>
                  <a:gd name="T47" fmla="*/ 0 h 82"/>
                  <a:gd name="T48" fmla="*/ 0 w 71"/>
                  <a:gd name="T49" fmla="*/ 1 h 82"/>
                  <a:gd name="T50" fmla="*/ 0 w 71"/>
                  <a:gd name="T51" fmla="*/ 1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82"/>
                  <a:gd name="T80" fmla="*/ 71 w 71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82">
                    <a:moveTo>
                      <a:pt x="47" y="11"/>
                    </a:moveTo>
                    <a:lnTo>
                      <a:pt x="47" y="11"/>
                    </a:lnTo>
                    <a:lnTo>
                      <a:pt x="47" y="24"/>
                    </a:lnTo>
                    <a:lnTo>
                      <a:pt x="35" y="24"/>
                    </a:lnTo>
                    <a:lnTo>
                      <a:pt x="24" y="35"/>
                    </a:lnTo>
                    <a:lnTo>
                      <a:pt x="24" y="47"/>
                    </a:lnTo>
                    <a:lnTo>
                      <a:pt x="12" y="59"/>
                    </a:lnTo>
                    <a:lnTo>
                      <a:pt x="0" y="59"/>
                    </a:lnTo>
                    <a:lnTo>
                      <a:pt x="0" y="82"/>
                    </a:lnTo>
                    <a:lnTo>
                      <a:pt x="12" y="82"/>
                    </a:lnTo>
                    <a:lnTo>
                      <a:pt x="24" y="71"/>
                    </a:lnTo>
                    <a:lnTo>
                      <a:pt x="35" y="59"/>
                    </a:lnTo>
                    <a:lnTo>
                      <a:pt x="47" y="59"/>
                    </a:lnTo>
                    <a:lnTo>
                      <a:pt x="59" y="47"/>
                    </a:lnTo>
                    <a:lnTo>
                      <a:pt x="59" y="35"/>
                    </a:lnTo>
                    <a:lnTo>
                      <a:pt x="71" y="24"/>
                    </a:lnTo>
                    <a:lnTo>
                      <a:pt x="71" y="11"/>
                    </a:lnTo>
                    <a:lnTo>
                      <a:pt x="71" y="24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47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6" name="Freeform 77"/>
              <p:cNvSpPr>
                <a:spLocks/>
              </p:cNvSpPr>
              <p:nvPr/>
            </p:nvSpPr>
            <p:spPr bwMode="auto">
              <a:xfrm>
                <a:off x="1569" y="1774"/>
                <a:ext cx="99" cy="287"/>
              </a:xfrm>
              <a:custGeom>
                <a:avLst/>
                <a:gdLst>
                  <a:gd name="T0" fmla="*/ 0 w 199"/>
                  <a:gd name="T1" fmla="*/ 0 h 575"/>
                  <a:gd name="T2" fmla="*/ 0 w 199"/>
                  <a:gd name="T3" fmla="*/ 0 h 575"/>
                  <a:gd name="T4" fmla="*/ 0 w 199"/>
                  <a:gd name="T5" fmla="*/ 0 h 575"/>
                  <a:gd name="T6" fmla="*/ 0 w 199"/>
                  <a:gd name="T7" fmla="*/ 0 h 575"/>
                  <a:gd name="T8" fmla="*/ 0 w 199"/>
                  <a:gd name="T9" fmla="*/ 0 h 575"/>
                  <a:gd name="T10" fmla="*/ 0 w 199"/>
                  <a:gd name="T11" fmla="*/ 0 h 575"/>
                  <a:gd name="T12" fmla="*/ 0 w 199"/>
                  <a:gd name="T13" fmla="*/ 0 h 575"/>
                  <a:gd name="T14" fmla="*/ 0 w 199"/>
                  <a:gd name="T15" fmla="*/ 0 h 575"/>
                  <a:gd name="T16" fmla="*/ 0 w 199"/>
                  <a:gd name="T17" fmla="*/ 0 h 575"/>
                  <a:gd name="T18" fmla="*/ 0 w 199"/>
                  <a:gd name="T19" fmla="*/ 0 h 575"/>
                  <a:gd name="T20" fmla="*/ 0 w 199"/>
                  <a:gd name="T21" fmla="*/ 0 h 575"/>
                  <a:gd name="T22" fmla="*/ 0 w 199"/>
                  <a:gd name="T23" fmla="*/ 0 h 575"/>
                  <a:gd name="T24" fmla="*/ 0 w 199"/>
                  <a:gd name="T25" fmla="*/ 0 h 575"/>
                  <a:gd name="T26" fmla="*/ 0 w 199"/>
                  <a:gd name="T27" fmla="*/ 0 h 575"/>
                  <a:gd name="T28" fmla="*/ 0 w 199"/>
                  <a:gd name="T29" fmla="*/ 0 h 575"/>
                  <a:gd name="T30" fmla="*/ 0 w 199"/>
                  <a:gd name="T31" fmla="*/ 0 h 575"/>
                  <a:gd name="T32" fmla="*/ 0 w 199"/>
                  <a:gd name="T33" fmla="*/ 0 h 575"/>
                  <a:gd name="T34" fmla="*/ 0 w 199"/>
                  <a:gd name="T35" fmla="*/ 0 h 575"/>
                  <a:gd name="T36" fmla="*/ 0 w 199"/>
                  <a:gd name="T37" fmla="*/ 0 h 575"/>
                  <a:gd name="T38" fmla="*/ 0 w 199"/>
                  <a:gd name="T39" fmla="*/ 0 h 575"/>
                  <a:gd name="T40" fmla="*/ 0 w 199"/>
                  <a:gd name="T41" fmla="*/ 0 h 575"/>
                  <a:gd name="T42" fmla="*/ 0 w 199"/>
                  <a:gd name="T43" fmla="*/ 0 h 575"/>
                  <a:gd name="T44" fmla="*/ 0 w 199"/>
                  <a:gd name="T45" fmla="*/ 0 h 575"/>
                  <a:gd name="T46" fmla="*/ 0 w 199"/>
                  <a:gd name="T47" fmla="*/ 0 h 575"/>
                  <a:gd name="T48" fmla="*/ 0 w 199"/>
                  <a:gd name="T49" fmla="*/ 0 h 575"/>
                  <a:gd name="T50" fmla="*/ 0 w 199"/>
                  <a:gd name="T51" fmla="*/ 0 h 5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575"/>
                  <a:gd name="T80" fmla="*/ 199 w 199"/>
                  <a:gd name="T81" fmla="*/ 575 h 5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575">
                    <a:moveTo>
                      <a:pt x="176" y="12"/>
                    </a:moveTo>
                    <a:lnTo>
                      <a:pt x="164" y="12"/>
                    </a:lnTo>
                    <a:lnTo>
                      <a:pt x="152" y="82"/>
                    </a:lnTo>
                    <a:lnTo>
                      <a:pt x="141" y="141"/>
                    </a:lnTo>
                    <a:lnTo>
                      <a:pt x="117" y="211"/>
                    </a:lnTo>
                    <a:lnTo>
                      <a:pt x="94" y="281"/>
                    </a:lnTo>
                    <a:lnTo>
                      <a:pt x="82" y="352"/>
                    </a:lnTo>
                    <a:lnTo>
                      <a:pt x="46" y="422"/>
                    </a:lnTo>
                    <a:lnTo>
                      <a:pt x="24" y="493"/>
                    </a:lnTo>
                    <a:lnTo>
                      <a:pt x="0" y="562"/>
                    </a:lnTo>
                    <a:lnTo>
                      <a:pt x="24" y="575"/>
                    </a:lnTo>
                    <a:lnTo>
                      <a:pt x="46" y="504"/>
                    </a:lnTo>
                    <a:lnTo>
                      <a:pt x="70" y="434"/>
                    </a:lnTo>
                    <a:lnTo>
                      <a:pt x="94" y="363"/>
                    </a:lnTo>
                    <a:lnTo>
                      <a:pt x="117" y="293"/>
                    </a:lnTo>
                    <a:lnTo>
                      <a:pt x="141" y="223"/>
                    </a:lnTo>
                    <a:lnTo>
                      <a:pt x="164" y="153"/>
                    </a:lnTo>
                    <a:lnTo>
                      <a:pt x="176" y="82"/>
                    </a:lnTo>
                    <a:lnTo>
                      <a:pt x="199" y="24"/>
                    </a:lnTo>
                    <a:lnTo>
                      <a:pt x="187" y="24"/>
                    </a:lnTo>
                    <a:lnTo>
                      <a:pt x="199" y="24"/>
                    </a:lnTo>
                    <a:lnTo>
                      <a:pt x="187" y="12"/>
                    </a:lnTo>
                    <a:lnTo>
                      <a:pt x="187" y="0"/>
                    </a:lnTo>
                    <a:lnTo>
                      <a:pt x="176" y="12"/>
                    </a:lnTo>
                    <a:lnTo>
                      <a:pt x="164" y="12"/>
                    </a:lnTo>
                    <a:lnTo>
                      <a:pt x="176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7" name="Freeform 78"/>
              <p:cNvSpPr>
                <a:spLocks/>
              </p:cNvSpPr>
              <p:nvPr/>
            </p:nvSpPr>
            <p:spPr bwMode="auto">
              <a:xfrm>
                <a:off x="1645" y="1593"/>
                <a:ext cx="47" cy="193"/>
              </a:xfrm>
              <a:custGeom>
                <a:avLst/>
                <a:gdLst>
                  <a:gd name="T0" fmla="*/ 0 w 95"/>
                  <a:gd name="T1" fmla="*/ 1 h 386"/>
                  <a:gd name="T2" fmla="*/ 0 w 95"/>
                  <a:gd name="T3" fmla="*/ 1 h 386"/>
                  <a:gd name="T4" fmla="*/ 0 w 95"/>
                  <a:gd name="T5" fmla="*/ 1 h 386"/>
                  <a:gd name="T6" fmla="*/ 0 w 95"/>
                  <a:gd name="T7" fmla="*/ 1 h 386"/>
                  <a:gd name="T8" fmla="*/ 0 w 95"/>
                  <a:gd name="T9" fmla="*/ 1 h 386"/>
                  <a:gd name="T10" fmla="*/ 0 w 95"/>
                  <a:gd name="T11" fmla="*/ 1 h 386"/>
                  <a:gd name="T12" fmla="*/ 0 w 95"/>
                  <a:gd name="T13" fmla="*/ 1 h 386"/>
                  <a:gd name="T14" fmla="*/ 0 w 95"/>
                  <a:gd name="T15" fmla="*/ 1 h 386"/>
                  <a:gd name="T16" fmla="*/ 0 w 95"/>
                  <a:gd name="T17" fmla="*/ 1 h 386"/>
                  <a:gd name="T18" fmla="*/ 0 w 95"/>
                  <a:gd name="T19" fmla="*/ 1 h 386"/>
                  <a:gd name="T20" fmla="*/ 0 w 95"/>
                  <a:gd name="T21" fmla="*/ 1 h 386"/>
                  <a:gd name="T22" fmla="*/ 0 w 95"/>
                  <a:gd name="T23" fmla="*/ 1 h 386"/>
                  <a:gd name="T24" fmla="*/ 0 w 95"/>
                  <a:gd name="T25" fmla="*/ 1 h 386"/>
                  <a:gd name="T26" fmla="*/ 0 w 95"/>
                  <a:gd name="T27" fmla="*/ 1 h 386"/>
                  <a:gd name="T28" fmla="*/ 0 w 95"/>
                  <a:gd name="T29" fmla="*/ 1 h 386"/>
                  <a:gd name="T30" fmla="*/ 0 w 95"/>
                  <a:gd name="T31" fmla="*/ 1 h 386"/>
                  <a:gd name="T32" fmla="*/ 0 w 95"/>
                  <a:gd name="T33" fmla="*/ 1 h 386"/>
                  <a:gd name="T34" fmla="*/ 0 w 95"/>
                  <a:gd name="T35" fmla="*/ 1 h 386"/>
                  <a:gd name="T36" fmla="*/ 0 w 95"/>
                  <a:gd name="T37" fmla="*/ 0 h 386"/>
                  <a:gd name="T38" fmla="*/ 0 w 95"/>
                  <a:gd name="T39" fmla="*/ 1 h 386"/>
                  <a:gd name="T40" fmla="*/ 0 w 95"/>
                  <a:gd name="T41" fmla="*/ 0 h 386"/>
                  <a:gd name="T42" fmla="*/ 0 w 95"/>
                  <a:gd name="T43" fmla="*/ 0 h 386"/>
                  <a:gd name="T44" fmla="*/ 0 w 95"/>
                  <a:gd name="T45" fmla="*/ 1 h 386"/>
                  <a:gd name="T46" fmla="*/ 0 w 95"/>
                  <a:gd name="T47" fmla="*/ 1 h 386"/>
                  <a:gd name="T48" fmla="*/ 0 w 95"/>
                  <a:gd name="T49" fmla="*/ 1 h 386"/>
                  <a:gd name="T50" fmla="*/ 0 w 95"/>
                  <a:gd name="T51" fmla="*/ 1 h 3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386"/>
                  <a:gd name="T80" fmla="*/ 95 w 95"/>
                  <a:gd name="T81" fmla="*/ 386 h 3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386">
                    <a:moveTo>
                      <a:pt x="0" y="11"/>
                    </a:moveTo>
                    <a:lnTo>
                      <a:pt x="0" y="22"/>
                    </a:lnTo>
                    <a:lnTo>
                      <a:pt x="35" y="46"/>
                    </a:lnTo>
                    <a:lnTo>
                      <a:pt x="59" y="81"/>
                    </a:lnTo>
                    <a:lnTo>
                      <a:pt x="71" y="128"/>
                    </a:lnTo>
                    <a:lnTo>
                      <a:pt x="71" y="175"/>
                    </a:lnTo>
                    <a:lnTo>
                      <a:pt x="59" y="234"/>
                    </a:lnTo>
                    <a:lnTo>
                      <a:pt x="47" y="292"/>
                    </a:lnTo>
                    <a:lnTo>
                      <a:pt x="35" y="339"/>
                    </a:lnTo>
                    <a:lnTo>
                      <a:pt x="24" y="374"/>
                    </a:lnTo>
                    <a:lnTo>
                      <a:pt x="35" y="386"/>
                    </a:lnTo>
                    <a:lnTo>
                      <a:pt x="59" y="339"/>
                    </a:lnTo>
                    <a:lnTo>
                      <a:pt x="71" y="292"/>
                    </a:lnTo>
                    <a:lnTo>
                      <a:pt x="82" y="234"/>
                    </a:lnTo>
                    <a:lnTo>
                      <a:pt x="95" y="175"/>
                    </a:lnTo>
                    <a:lnTo>
                      <a:pt x="95" y="128"/>
                    </a:lnTo>
                    <a:lnTo>
                      <a:pt x="82" y="69"/>
                    </a:lnTo>
                    <a:lnTo>
                      <a:pt x="59" y="35"/>
                    </a:lnTo>
                    <a:lnTo>
                      <a:pt x="12" y="0"/>
                    </a:lnTo>
                    <a:lnTo>
                      <a:pt x="2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8" name="Freeform 79"/>
              <p:cNvSpPr>
                <a:spLocks/>
              </p:cNvSpPr>
              <p:nvPr/>
            </p:nvSpPr>
            <p:spPr bwMode="auto">
              <a:xfrm>
                <a:off x="1639" y="1581"/>
                <a:ext cx="17" cy="18"/>
              </a:xfrm>
              <a:custGeom>
                <a:avLst/>
                <a:gdLst>
                  <a:gd name="T0" fmla="*/ 0 w 35"/>
                  <a:gd name="T1" fmla="*/ 1 h 35"/>
                  <a:gd name="T2" fmla="*/ 0 w 35"/>
                  <a:gd name="T3" fmla="*/ 1 h 35"/>
                  <a:gd name="T4" fmla="*/ 0 w 35"/>
                  <a:gd name="T5" fmla="*/ 1 h 35"/>
                  <a:gd name="T6" fmla="*/ 0 w 35"/>
                  <a:gd name="T7" fmla="*/ 1 h 35"/>
                  <a:gd name="T8" fmla="*/ 0 w 35"/>
                  <a:gd name="T9" fmla="*/ 1 h 35"/>
                  <a:gd name="T10" fmla="*/ 0 w 35"/>
                  <a:gd name="T11" fmla="*/ 1 h 35"/>
                  <a:gd name="T12" fmla="*/ 0 w 35"/>
                  <a:gd name="T13" fmla="*/ 1 h 35"/>
                  <a:gd name="T14" fmla="*/ 0 w 35"/>
                  <a:gd name="T15" fmla="*/ 1 h 35"/>
                  <a:gd name="T16" fmla="*/ 0 w 35"/>
                  <a:gd name="T17" fmla="*/ 1 h 35"/>
                  <a:gd name="T18" fmla="*/ 0 w 35"/>
                  <a:gd name="T19" fmla="*/ 0 h 35"/>
                  <a:gd name="T20" fmla="*/ 0 w 35"/>
                  <a:gd name="T21" fmla="*/ 0 h 35"/>
                  <a:gd name="T22" fmla="*/ 0 w 35"/>
                  <a:gd name="T23" fmla="*/ 1 h 35"/>
                  <a:gd name="T24" fmla="*/ 0 w 35"/>
                  <a:gd name="T25" fmla="*/ 0 h 35"/>
                  <a:gd name="T26" fmla="*/ 0 w 35"/>
                  <a:gd name="T27" fmla="*/ 0 h 35"/>
                  <a:gd name="T28" fmla="*/ 0 w 35"/>
                  <a:gd name="T29" fmla="*/ 0 h 35"/>
                  <a:gd name="T30" fmla="*/ 0 w 35"/>
                  <a:gd name="T31" fmla="*/ 1 h 35"/>
                  <a:gd name="T32" fmla="*/ 0 w 35"/>
                  <a:gd name="T33" fmla="*/ 1 h 35"/>
                  <a:gd name="T34" fmla="*/ 0 w 35"/>
                  <a:gd name="T35" fmla="*/ 1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5"/>
                  <a:gd name="T56" fmla="*/ 35 w 35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5">
                    <a:moveTo>
                      <a:pt x="0" y="11"/>
                    </a:move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35" y="35"/>
                    </a:lnTo>
                    <a:lnTo>
                      <a:pt x="35" y="24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23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9" name="Freeform 80"/>
              <p:cNvSpPr>
                <a:spLocks/>
              </p:cNvSpPr>
              <p:nvPr/>
            </p:nvSpPr>
            <p:spPr bwMode="auto">
              <a:xfrm>
                <a:off x="1639" y="1552"/>
                <a:ext cx="12" cy="35"/>
              </a:xfrm>
              <a:custGeom>
                <a:avLst/>
                <a:gdLst>
                  <a:gd name="T0" fmla="*/ 0 w 23"/>
                  <a:gd name="T1" fmla="*/ 1 h 69"/>
                  <a:gd name="T2" fmla="*/ 0 w 23"/>
                  <a:gd name="T3" fmla="*/ 1 h 69"/>
                  <a:gd name="T4" fmla="*/ 0 w 23"/>
                  <a:gd name="T5" fmla="*/ 1 h 69"/>
                  <a:gd name="T6" fmla="*/ 0 w 23"/>
                  <a:gd name="T7" fmla="*/ 1 h 69"/>
                  <a:gd name="T8" fmla="*/ 0 w 23"/>
                  <a:gd name="T9" fmla="*/ 1 h 69"/>
                  <a:gd name="T10" fmla="*/ 0 w 23"/>
                  <a:gd name="T11" fmla="*/ 1 h 69"/>
                  <a:gd name="T12" fmla="*/ 1 w 23"/>
                  <a:gd name="T13" fmla="*/ 1 h 69"/>
                  <a:gd name="T14" fmla="*/ 1 w 23"/>
                  <a:gd name="T15" fmla="*/ 1 h 69"/>
                  <a:gd name="T16" fmla="*/ 1 w 23"/>
                  <a:gd name="T17" fmla="*/ 1 h 69"/>
                  <a:gd name="T18" fmla="*/ 1 w 23"/>
                  <a:gd name="T19" fmla="*/ 1 h 69"/>
                  <a:gd name="T20" fmla="*/ 1 w 23"/>
                  <a:gd name="T21" fmla="*/ 1 h 69"/>
                  <a:gd name="T22" fmla="*/ 1 w 23"/>
                  <a:gd name="T23" fmla="*/ 1 h 69"/>
                  <a:gd name="T24" fmla="*/ 1 w 23"/>
                  <a:gd name="T25" fmla="*/ 1 h 69"/>
                  <a:gd name="T26" fmla="*/ 1 w 23"/>
                  <a:gd name="T27" fmla="*/ 0 h 69"/>
                  <a:gd name="T28" fmla="*/ 1 w 23"/>
                  <a:gd name="T29" fmla="*/ 0 h 69"/>
                  <a:gd name="T30" fmla="*/ 0 w 23"/>
                  <a:gd name="T31" fmla="*/ 0 h 69"/>
                  <a:gd name="T32" fmla="*/ 0 w 23"/>
                  <a:gd name="T33" fmla="*/ 1 h 69"/>
                  <a:gd name="T34" fmla="*/ 0 w 23"/>
                  <a:gd name="T35" fmla="*/ 1 h 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69"/>
                  <a:gd name="T56" fmla="*/ 23 w 23"/>
                  <a:gd name="T57" fmla="*/ 69 h 6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69">
                    <a:moveTo>
                      <a:pt x="0" y="11"/>
                    </a:moveTo>
                    <a:lnTo>
                      <a:pt x="0" y="11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0" y="69"/>
                    </a:lnTo>
                    <a:lnTo>
                      <a:pt x="23" y="69"/>
                    </a:lnTo>
                    <a:lnTo>
                      <a:pt x="23" y="46"/>
                    </a:lnTo>
                    <a:lnTo>
                      <a:pt x="23" y="35"/>
                    </a:lnTo>
                    <a:lnTo>
                      <a:pt x="23" y="22"/>
                    </a:lnTo>
                    <a:lnTo>
                      <a:pt x="23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0" name="Freeform 81"/>
              <p:cNvSpPr>
                <a:spLocks/>
              </p:cNvSpPr>
              <p:nvPr/>
            </p:nvSpPr>
            <p:spPr bwMode="auto">
              <a:xfrm>
                <a:off x="1639" y="1329"/>
                <a:ext cx="12" cy="228"/>
              </a:xfrm>
              <a:custGeom>
                <a:avLst/>
                <a:gdLst>
                  <a:gd name="T0" fmla="*/ 1 w 23"/>
                  <a:gd name="T1" fmla="*/ 0 h 457"/>
                  <a:gd name="T2" fmla="*/ 0 w 23"/>
                  <a:gd name="T3" fmla="*/ 0 h 457"/>
                  <a:gd name="T4" fmla="*/ 0 w 23"/>
                  <a:gd name="T5" fmla="*/ 0 h 457"/>
                  <a:gd name="T6" fmla="*/ 0 w 23"/>
                  <a:gd name="T7" fmla="*/ 0 h 457"/>
                  <a:gd name="T8" fmla="*/ 0 w 23"/>
                  <a:gd name="T9" fmla="*/ 0 h 457"/>
                  <a:gd name="T10" fmla="*/ 0 w 23"/>
                  <a:gd name="T11" fmla="*/ 0 h 457"/>
                  <a:gd name="T12" fmla="*/ 1 w 23"/>
                  <a:gd name="T13" fmla="*/ 0 h 457"/>
                  <a:gd name="T14" fmla="*/ 1 w 23"/>
                  <a:gd name="T15" fmla="*/ 0 h 457"/>
                  <a:gd name="T16" fmla="*/ 1 w 23"/>
                  <a:gd name="T17" fmla="*/ 0 h 457"/>
                  <a:gd name="T18" fmla="*/ 1 w 23"/>
                  <a:gd name="T19" fmla="*/ 0 h 457"/>
                  <a:gd name="T20" fmla="*/ 1 w 23"/>
                  <a:gd name="T21" fmla="*/ 0 h 457"/>
                  <a:gd name="T22" fmla="*/ 1 w 23"/>
                  <a:gd name="T23" fmla="*/ 0 h 457"/>
                  <a:gd name="T24" fmla="*/ 1 w 23"/>
                  <a:gd name="T25" fmla="*/ 0 h 457"/>
                  <a:gd name="T26" fmla="*/ 1 w 23"/>
                  <a:gd name="T27" fmla="*/ 0 h 457"/>
                  <a:gd name="T28" fmla="*/ 1 w 23"/>
                  <a:gd name="T29" fmla="*/ 0 h 457"/>
                  <a:gd name="T30" fmla="*/ 1 w 23"/>
                  <a:gd name="T31" fmla="*/ 0 h 457"/>
                  <a:gd name="T32" fmla="*/ 0 w 23"/>
                  <a:gd name="T33" fmla="*/ 0 h 457"/>
                  <a:gd name="T34" fmla="*/ 1 w 23"/>
                  <a:gd name="T35" fmla="*/ 0 h 4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457"/>
                  <a:gd name="T56" fmla="*/ 23 w 23"/>
                  <a:gd name="T57" fmla="*/ 457 h 4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457">
                    <a:moveTo>
                      <a:pt x="23" y="24"/>
                    </a:moveTo>
                    <a:lnTo>
                      <a:pt x="0" y="12"/>
                    </a:lnTo>
                    <a:lnTo>
                      <a:pt x="0" y="117"/>
                    </a:lnTo>
                    <a:lnTo>
                      <a:pt x="0" y="234"/>
                    </a:lnTo>
                    <a:lnTo>
                      <a:pt x="0" y="340"/>
                    </a:lnTo>
                    <a:lnTo>
                      <a:pt x="0" y="457"/>
                    </a:lnTo>
                    <a:lnTo>
                      <a:pt x="23" y="457"/>
                    </a:lnTo>
                    <a:lnTo>
                      <a:pt x="23" y="340"/>
                    </a:lnTo>
                    <a:lnTo>
                      <a:pt x="23" y="234"/>
                    </a:lnTo>
                    <a:lnTo>
                      <a:pt x="23" y="117"/>
                    </a:lnTo>
                    <a:lnTo>
                      <a:pt x="23" y="12"/>
                    </a:lnTo>
                    <a:lnTo>
                      <a:pt x="11" y="0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1" name="Freeform 82"/>
              <p:cNvSpPr>
                <a:spLocks/>
              </p:cNvSpPr>
              <p:nvPr/>
            </p:nvSpPr>
            <p:spPr bwMode="auto">
              <a:xfrm>
                <a:off x="1041" y="1077"/>
                <a:ext cx="674" cy="539"/>
              </a:xfrm>
              <a:custGeom>
                <a:avLst/>
                <a:gdLst>
                  <a:gd name="T0" fmla="*/ 1 w 1348"/>
                  <a:gd name="T1" fmla="*/ 1 h 1078"/>
                  <a:gd name="T2" fmla="*/ 1 w 1348"/>
                  <a:gd name="T3" fmla="*/ 1 h 1078"/>
                  <a:gd name="T4" fmla="*/ 1 w 1348"/>
                  <a:gd name="T5" fmla="*/ 1 h 1078"/>
                  <a:gd name="T6" fmla="*/ 1 w 1348"/>
                  <a:gd name="T7" fmla="*/ 1 h 1078"/>
                  <a:gd name="T8" fmla="*/ 1 w 1348"/>
                  <a:gd name="T9" fmla="*/ 1 h 1078"/>
                  <a:gd name="T10" fmla="*/ 1 w 1348"/>
                  <a:gd name="T11" fmla="*/ 1 h 1078"/>
                  <a:gd name="T12" fmla="*/ 1 w 1348"/>
                  <a:gd name="T13" fmla="*/ 1 h 1078"/>
                  <a:gd name="T14" fmla="*/ 1 w 1348"/>
                  <a:gd name="T15" fmla="*/ 1 h 1078"/>
                  <a:gd name="T16" fmla="*/ 1 w 1348"/>
                  <a:gd name="T17" fmla="*/ 1 h 1078"/>
                  <a:gd name="T18" fmla="*/ 1 w 1348"/>
                  <a:gd name="T19" fmla="*/ 1 h 1078"/>
                  <a:gd name="T20" fmla="*/ 1 w 1348"/>
                  <a:gd name="T21" fmla="*/ 1 h 1078"/>
                  <a:gd name="T22" fmla="*/ 1 w 1348"/>
                  <a:gd name="T23" fmla="*/ 1 h 1078"/>
                  <a:gd name="T24" fmla="*/ 1 w 1348"/>
                  <a:gd name="T25" fmla="*/ 1 h 1078"/>
                  <a:gd name="T26" fmla="*/ 1 w 1348"/>
                  <a:gd name="T27" fmla="*/ 1 h 1078"/>
                  <a:gd name="T28" fmla="*/ 1 w 1348"/>
                  <a:gd name="T29" fmla="*/ 1 h 1078"/>
                  <a:gd name="T30" fmla="*/ 1 w 1348"/>
                  <a:gd name="T31" fmla="*/ 1 h 1078"/>
                  <a:gd name="T32" fmla="*/ 1 w 1348"/>
                  <a:gd name="T33" fmla="*/ 1 h 1078"/>
                  <a:gd name="T34" fmla="*/ 0 w 1348"/>
                  <a:gd name="T35" fmla="*/ 1 h 1078"/>
                  <a:gd name="T36" fmla="*/ 1 w 1348"/>
                  <a:gd name="T37" fmla="*/ 1 h 1078"/>
                  <a:gd name="T38" fmla="*/ 1 w 1348"/>
                  <a:gd name="T39" fmla="*/ 1 h 1078"/>
                  <a:gd name="T40" fmla="*/ 1 w 1348"/>
                  <a:gd name="T41" fmla="*/ 1 h 1078"/>
                  <a:gd name="T42" fmla="*/ 1 w 1348"/>
                  <a:gd name="T43" fmla="*/ 1 h 1078"/>
                  <a:gd name="T44" fmla="*/ 1 w 1348"/>
                  <a:gd name="T45" fmla="*/ 1 h 1078"/>
                  <a:gd name="T46" fmla="*/ 1 w 1348"/>
                  <a:gd name="T47" fmla="*/ 1 h 1078"/>
                  <a:gd name="T48" fmla="*/ 1 w 1348"/>
                  <a:gd name="T49" fmla="*/ 1 h 1078"/>
                  <a:gd name="T50" fmla="*/ 1 w 1348"/>
                  <a:gd name="T51" fmla="*/ 0 h 1078"/>
                  <a:gd name="T52" fmla="*/ 1 w 1348"/>
                  <a:gd name="T53" fmla="*/ 1 h 1078"/>
                  <a:gd name="T54" fmla="*/ 1 w 1348"/>
                  <a:gd name="T55" fmla="*/ 1 h 1078"/>
                  <a:gd name="T56" fmla="*/ 1 w 1348"/>
                  <a:gd name="T57" fmla="*/ 1 h 1078"/>
                  <a:gd name="T58" fmla="*/ 1 w 1348"/>
                  <a:gd name="T59" fmla="*/ 1 h 1078"/>
                  <a:gd name="T60" fmla="*/ 1 w 1348"/>
                  <a:gd name="T61" fmla="*/ 1 h 1078"/>
                  <a:gd name="T62" fmla="*/ 1 w 1348"/>
                  <a:gd name="T63" fmla="*/ 1 h 1078"/>
                  <a:gd name="T64" fmla="*/ 1 w 1348"/>
                  <a:gd name="T65" fmla="*/ 1 h 1078"/>
                  <a:gd name="T66" fmla="*/ 1 w 1348"/>
                  <a:gd name="T67" fmla="*/ 1 h 1078"/>
                  <a:gd name="T68" fmla="*/ 1 w 1348"/>
                  <a:gd name="T69" fmla="*/ 1 h 1078"/>
                  <a:gd name="T70" fmla="*/ 1 w 1348"/>
                  <a:gd name="T71" fmla="*/ 1 h 1078"/>
                  <a:gd name="T72" fmla="*/ 1 w 1348"/>
                  <a:gd name="T73" fmla="*/ 1 h 1078"/>
                  <a:gd name="T74" fmla="*/ 1 w 1348"/>
                  <a:gd name="T75" fmla="*/ 1 h 1078"/>
                  <a:gd name="T76" fmla="*/ 1 w 1348"/>
                  <a:gd name="T77" fmla="*/ 1 h 1078"/>
                  <a:gd name="T78" fmla="*/ 1 w 1348"/>
                  <a:gd name="T79" fmla="*/ 1 h 1078"/>
                  <a:gd name="T80" fmla="*/ 1 w 1348"/>
                  <a:gd name="T81" fmla="*/ 1 h 1078"/>
                  <a:gd name="T82" fmla="*/ 1 w 1348"/>
                  <a:gd name="T83" fmla="*/ 1 h 1078"/>
                  <a:gd name="T84" fmla="*/ 1 w 1348"/>
                  <a:gd name="T85" fmla="*/ 1 h 1078"/>
                  <a:gd name="T86" fmla="*/ 1 w 1348"/>
                  <a:gd name="T87" fmla="*/ 1 h 1078"/>
                  <a:gd name="T88" fmla="*/ 1 w 1348"/>
                  <a:gd name="T89" fmla="*/ 1 h 1078"/>
                  <a:gd name="T90" fmla="*/ 1 w 1348"/>
                  <a:gd name="T91" fmla="*/ 1 h 1078"/>
                  <a:gd name="T92" fmla="*/ 1 w 1348"/>
                  <a:gd name="T93" fmla="*/ 1 h 1078"/>
                  <a:gd name="T94" fmla="*/ 1 w 1348"/>
                  <a:gd name="T95" fmla="*/ 1 h 10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48"/>
                  <a:gd name="T145" fmla="*/ 0 h 1078"/>
                  <a:gd name="T146" fmla="*/ 1348 w 1348"/>
                  <a:gd name="T147" fmla="*/ 1078 h 10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48" h="1078">
                    <a:moveTo>
                      <a:pt x="856" y="364"/>
                    </a:moveTo>
                    <a:lnTo>
                      <a:pt x="844" y="387"/>
                    </a:lnTo>
                    <a:lnTo>
                      <a:pt x="820" y="410"/>
                    </a:lnTo>
                    <a:lnTo>
                      <a:pt x="785" y="433"/>
                    </a:lnTo>
                    <a:lnTo>
                      <a:pt x="762" y="457"/>
                    </a:lnTo>
                    <a:lnTo>
                      <a:pt x="739" y="481"/>
                    </a:lnTo>
                    <a:lnTo>
                      <a:pt x="703" y="492"/>
                    </a:lnTo>
                    <a:lnTo>
                      <a:pt x="668" y="516"/>
                    </a:lnTo>
                    <a:lnTo>
                      <a:pt x="645" y="528"/>
                    </a:lnTo>
                    <a:lnTo>
                      <a:pt x="610" y="539"/>
                    </a:lnTo>
                    <a:lnTo>
                      <a:pt x="575" y="550"/>
                    </a:lnTo>
                    <a:lnTo>
                      <a:pt x="539" y="563"/>
                    </a:lnTo>
                    <a:lnTo>
                      <a:pt x="504" y="563"/>
                    </a:lnTo>
                    <a:lnTo>
                      <a:pt x="469" y="574"/>
                    </a:lnTo>
                    <a:lnTo>
                      <a:pt x="446" y="574"/>
                    </a:lnTo>
                    <a:lnTo>
                      <a:pt x="411" y="574"/>
                    </a:lnTo>
                    <a:lnTo>
                      <a:pt x="376" y="574"/>
                    </a:lnTo>
                    <a:lnTo>
                      <a:pt x="364" y="586"/>
                    </a:lnTo>
                    <a:lnTo>
                      <a:pt x="364" y="598"/>
                    </a:lnTo>
                    <a:lnTo>
                      <a:pt x="352" y="598"/>
                    </a:lnTo>
                    <a:lnTo>
                      <a:pt x="340" y="610"/>
                    </a:lnTo>
                    <a:lnTo>
                      <a:pt x="329" y="610"/>
                    </a:lnTo>
                    <a:lnTo>
                      <a:pt x="317" y="621"/>
                    </a:lnTo>
                    <a:lnTo>
                      <a:pt x="329" y="715"/>
                    </a:lnTo>
                    <a:lnTo>
                      <a:pt x="329" y="809"/>
                    </a:lnTo>
                    <a:lnTo>
                      <a:pt x="329" y="902"/>
                    </a:lnTo>
                    <a:lnTo>
                      <a:pt x="329" y="996"/>
                    </a:lnTo>
                    <a:lnTo>
                      <a:pt x="317" y="1019"/>
                    </a:lnTo>
                    <a:lnTo>
                      <a:pt x="317" y="1043"/>
                    </a:lnTo>
                    <a:lnTo>
                      <a:pt x="305" y="1054"/>
                    </a:lnTo>
                    <a:lnTo>
                      <a:pt x="281" y="1067"/>
                    </a:lnTo>
                    <a:lnTo>
                      <a:pt x="270" y="1078"/>
                    </a:lnTo>
                    <a:lnTo>
                      <a:pt x="258" y="1078"/>
                    </a:lnTo>
                    <a:lnTo>
                      <a:pt x="235" y="1078"/>
                    </a:lnTo>
                    <a:lnTo>
                      <a:pt x="223" y="1078"/>
                    </a:lnTo>
                    <a:lnTo>
                      <a:pt x="212" y="1032"/>
                    </a:lnTo>
                    <a:lnTo>
                      <a:pt x="212" y="961"/>
                    </a:lnTo>
                    <a:lnTo>
                      <a:pt x="212" y="891"/>
                    </a:lnTo>
                    <a:lnTo>
                      <a:pt x="212" y="809"/>
                    </a:lnTo>
                    <a:lnTo>
                      <a:pt x="199" y="785"/>
                    </a:lnTo>
                    <a:lnTo>
                      <a:pt x="188" y="773"/>
                    </a:lnTo>
                    <a:lnTo>
                      <a:pt x="164" y="762"/>
                    </a:lnTo>
                    <a:lnTo>
                      <a:pt x="141" y="751"/>
                    </a:lnTo>
                    <a:lnTo>
                      <a:pt x="106" y="738"/>
                    </a:lnTo>
                    <a:lnTo>
                      <a:pt x="82" y="738"/>
                    </a:lnTo>
                    <a:lnTo>
                      <a:pt x="59" y="738"/>
                    </a:lnTo>
                    <a:lnTo>
                      <a:pt x="36" y="727"/>
                    </a:lnTo>
                    <a:lnTo>
                      <a:pt x="36" y="680"/>
                    </a:lnTo>
                    <a:lnTo>
                      <a:pt x="24" y="621"/>
                    </a:lnTo>
                    <a:lnTo>
                      <a:pt x="13" y="574"/>
                    </a:lnTo>
                    <a:lnTo>
                      <a:pt x="0" y="516"/>
                    </a:lnTo>
                    <a:lnTo>
                      <a:pt x="0" y="457"/>
                    </a:lnTo>
                    <a:lnTo>
                      <a:pt x="0" y="410"/>
                    </a:lnTo>
                    <a:lnTo>
                      <a:pt x="0" y="351"/>
                    </a:lnTo>
                    <a:lnTo>
                      <a:pt x="13" y="305"/>
                    </a:lnTo>
                    <a:lnTo>
                      <a:pt x="13" y="282"/>
                    </a:lnTo>
                    <a:lnTo>
                      <a:pt x="24" y="258"/>
                    </a:lnTo>
                    <a:lnTo>
                      <a:pt x="36" y="247"/>
                    </a:lnTo>
                    <a:lnTo>
                      <a:pt x="59" y="223"/>
                    </a:lnTo>
                    <a:lnTo>
                      <a:pt x="82" y="199"/>
                    </a:lnTo>
                    <a:lnTo>
                      <a:pt x="95" y="188"/>
                    </a:lnTo>
                    <a:lnTo>
                      <a:pt x="117" y="165"/>
                    </a:lnTo>
                    <a:lnTo>
                      <a:pt x="141" y="152"/>
                    </a:lnTo>
                    <a:lnTo>
                      <a:pt x="164" y="129"/>
                    </a:lnTo>
                    <a:lnTo>
                      <a:pt x="199" y="117"/>
                    </a:lnTo>
                    <a:lnTo>
                      <a:pt x="235" y="94"/>
                    </a:lnTo>
                    <a:lnTo>
                      <a:pt x="270" y="82"/>
                    </a:lnTo>
                    <a:lnTo>
                      <a:pt x="305" y="59"/>
                    </a:lnTo>
                    <a:lnTo>
                      <a:pt x="352" y="48"/>
                    </a:lnTo>
                    <a:lnTo>
                      <a:pt x="398" y="35"/>
                    </a:lnTo>
                    <a:lnTo>
                      <a:pt x="446" y="24"/>
                    </a:lnTo>
                    <a:lnTo>
                      <a:pt x="504" y="12"/>
                    </a:lnTo>
                    <a:lnTo>
                      <a:pt x="551" y="12"/>
                    </a:lnTo>
                    <a:lnTo>
                      <a:pt x="610" y="0"/>
                    </a:lnTo>
                    <a:lnTo>
                      <a:pt x="657" y="0"/>
                    </a:lnTo>
                    <a:lnTo>
                      <a:pt x="716" y="0"/>
                    </a:lnTo>
                    <a:lnTo>
                      <a:pt x="762" y="12"/>
                    </a:lnTo>
                    <a:lnTo>
                      <a:pt x="820" y="24"/>
                    </a:lnTo>
                    <a:lnTo>
                      <a:pt x="880" y="35"/>
                    </a:lnTo>
                    <a:lnTo>
                      <a:pt x="891" y="24"/>
                    </a:lnTo>
                    <a:lnTo>
                      <a:pt x="902" y="24"/>
                    </a:lnTo>
                    <a:lnTo>
                      <a:pt x="926" y="24"/>
                    </a:lnTo>
                    <a:lnTo>
                      <a:pt x="961" y="24"/>
                    </a:lnTo>
                    <a:lnTo>
                      <a:pt x="984" y="24"/>
                    </a:lnTo>
                    <a:lnTo>
                      <a:pt x="1008" y="24"/>
                    </a:lnTo>
                    <a:lnTo>
                      <a:pt x="1043" y="24"/>
                    </a:lnTo>
                    <a:lnTo>
                      <a:pt x="1067" y="24"/>
                    </a:lnTo>
                    <a:lnTo>
                      <a:pt x="1101" y="35"/>
                    </a:lnTo>
                    <a:lnTo>
                      <a:pt x="1137" y="35"/>
                    </a:lnTo>
                    <a:lnTo>
                      <a:pt x="1161" y="48"/>
                    </a:lnTo>
                    <a:lnTo>
                      <a:pt x="1183" y="59"/>
                    </a:lnTo>
                    <a:lnTo>
                      <a:pt x="1207" y="70"/>
                    </a:lnTo>
                    <a:lnTo>
                      <a:pt x="1231" y="94"/>
                    </a:lnTo>
                    <a:lnTo>
                      <a:pt x="1254" y="106"/>
                    </a:lnTo>
                    <a:lnTo>
                      <a:pt x="1266" y="129"/>
                    </a:lnTo>
                    <a:lnTo>
                      <a:pt x="1278" y="141"/>
                    </a:lnTo>
                    <a:lnTo>
                      <a:pt x="1289" y="165"/>
                    </a:lnTo>
                    <a:lnTo>
                      <a:pt x="1302" y="188"/>
                    </a:lnTo>
                    <a:lnTo>
                      <a:pt x="1313" y="199"/>
                    </a:lnTo>
                    <a:lnTo>
                      <a:pt x="1313" y="223"/>
                    </a:lnTo>
                    <a:lnTo>
                      <a:pt x="1324" y="247"/>
                    </a:lnTo>
                    <a:lnTo>
                      <a:pt x="1324" y="269"/>
                    </a:lnTo>
                    <a:lnTo>
                      <a:pt x="1336" y="282"/>
                    </a:lnTo>
                    <a:lnTo>
                      <a:pt x="1336" y="316"/>
                    </a:lnTo>
                    <a:lnTo>
                      <a:pt x="1348" y="364"/>
                    </a:lnTo>
                    <a:lnTo>
                      <a:pt x="1348" y="410"/>
                    </a:lnTo>
                    <a:lnTo>
                      <a:pt x="1348" y="446"/>
                    </a:lnTo>
                    <a:lnTo>
                      <a:pt x="1348" y="492"/>
                    </a:lnTo>
                    <a:lnTo>
                      <a:pt x="1336" y="528"/>
                    </a:lnTo>
                    <a:lnTo>
                      <a:pt x="1324" y="574"/>
                    </a:lnTo>
                    <a:lnTo>
                      <a:pt x="1313" y="610"/>
                    </a:lnTo>
                    <a:lnTo>
                      <a:pt x="1278" y="656"/>
                    </a:lnTo>
                    <a:lnTo>
                      <a:pt x="1266" y="715"/>
                    </a:lnTo>
                    <a:lnTo>
                      <a:pt x="1266" y="785"/>
                    </a:lnTo>
                    <a:lnTo>
                      <a:pt x="1266" y="855"/>
                    </a:lnTo>
                    <a:lnTo>
                      <a:pt x="1266" y="914"/>
                    </a:lnTo>
                    <a:lnTo>
                      <a:pt x="1254" y="961"/>
                    </a:lnTo>
                    <a:lnTo>
                      <a:pt x="1231" y="1008"/>
                    </a:lnTo>
                    <a:lnTo>
                      <a:pt x="1172" y="1019"/>
                    </a:lnTo>
                    <a:lnTo>
                      <a:pt x="1161" y="985"/>
                    </a:lnTo>
                    <a:lnTo>
                      <a:pt x="1161" y="950"/>
                    </a:lnTo>
                    <a:lnTo>
                      <a:pt x="1161" y="891"/>
                    </a:lnTo>
                    <a:lnTo>
                      <a:pt x="1161" y="832"/>
                    </a:lnTo>
                    <a:lnTo>
                      <a:pt x="1172" y="762"/>
                    </a:lnTo>
                    <a:lnTo>
                      <a:pt x="1172" y="691"/>
                    </a:lnTo>
                    <a:lnTo>
                      <a:pt x="1183" y="632"/>
                    </a:lnTo>
                    <a:lnTo>
                      <a:pt x="1183" y="574"/>
                    </a:lnTo>
                    <a:lnTo>
                      <a:pt x="1161" y="563"/>
                    </a:lnTo>
                    <a:lnTo>
                      <a:pt x="1137" y="550"/>
                    </a:lnTo>
                    <a:lnTo>
                      <a:pt x="1114" y="550"/>
                    </a:lnTo>
                    <a:lnTo>
                      <a:pt x="1090" y="539"/>
                    </a:lnTo>
                    <a:lnTo>
                      <a:pt x="1067" y="528"/>
                    </a:lnTo>
                    <a:lnTo>
                      <a:pt x="1055" y="516"/>
                    </a:lnTo>
                    <a:lnTo>
                      <a:pt x="1032" y="504"/>
                    </a:lnTo>
                    <a:lnTo>
                      <a:pt x="1008" y="492"/>
                    </a:lnTo>
                    <a:lnTo>
                      <a:pt x="984" y="469"/>
                    </a:lnTo>
                    <a:lnTo>
                      <a:pt x="973" y="457"/>
                    </a:lnTo>
                    <a:lnTo>
                      <a:pt x="950" y="446"/>
                    </a:lnTo>
                    <a:lnTo>
                      <a:pt x="926" y="422"/>
                    </a:lnTo>
                    <a:lnTo>
                      <a:pt x="915" y="410"/>
                    </a:lnTo>
                    <a:lnTo>
                      <a:pt x="891" y="399"/>
                    </a:lnTo>
                    <a:lnTo>
                      <a:pt x="880" y="375"/>
                    </a:lnTo>
                    <a:lnTo>
                      <a:pt x="856" y="364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2" name="Freeform 83"/>
              <p:cNvSpPr>
                <a:spLocks/>
              </p:cNvSpPr>
              <p:nvPr/>
            </p:nvSpPr>
            <p:spPr bwMode="auto">
              <a:xfrm>
                <a:off x="1223" y="1253"/>
                <a:ext cx="252" cy="117"/>
              </a:xfrm>
              <a:custGeom>
                <a:avLst/>
                <a:gdLst>
                  <a:gd name="T0" fmla="*/ 1 w 503"/>
                  <a:gd name="T1" fmla="*/ 0 h 235"/>
                  <a:gd name="T2" fmla="*/ 1 w 503"/>
                  <a:gd name="T3" fmla="*/ 0 h 235"/>
                  <a:gd name="T4" fmla="*/ 1 w 503"/>
                  <a:gd name="T5" fmla="*/ 0 h 235"/>
                  <a:gd name="T6" fmla="*/ 1 w 503"/>
                  <a:gd name="T7" fmla="*/ 0 h 235"/>
                  <a:gd name="T8" fmla="*/ 1 w 503"/>
                  <a:gd name="T9" fmla="*/ 0 h 235"/>
                  <a:gd name="T10" fmla="*/ 1 w 503"/>
                  <a:gd name="T11" fmla="*/ 0 h 235"/>
                  <a:gd name="T12" fmla="*/ 1 w 503"/>
                  <a:gd name="T13" fmla="*/ 0 h 235"/>
                  <a:gd name="T14" fmla="*/ 1 w 503"/>
                  <a:gd name="T15" fmla="*/ 0 h 235"/>
                  <a:gd name="T16" fmla="*/ 1 w 503"/>
                  <a:gd name="T17" fmla="*/ 0 h 235"/>
                  <a:gd name="T18" fmla="*/ 1 w 503"/>
                  <a:gd name="T19" fmla="*/ 0 h 235"/>
                  <a:gd name="T20" fmla="*/ 1 w 503"/>
                  <a:gd name="T21" fmla="*/ 0 h 235"/>
                  <a:gd name="T22" fmla="*/ 1 w 503"/>
                  <a:gd name="T23" fmla="*/ 0 h 235"/>
                  <a:gd name="T24" fmla="*/ 1 w 503"/>
                  <a:gd name="T25" fmla="*/ 0 h 235"/>
                  <a:gd name="T26" fmla="*/ 1 w 503"/>
                  <a:gd name="T27" fmla="*/ 0 h 235"/>
                  <a:gd name="T28" fmla="*/ 1 w 503"/>
                  <a:gd name="T29" fmla="*/ 0 h 235"/>
                  <a:gd name="T30" fmla="*/ 1 w 503"/>
                  <a:gd name="T31" fmla="*/ 0 h 235"/>
                  <a:gd name="T32" fmla="*/ 1 w 503"/>
                  <a:gd name="T33" fmla="*/ 0 h 235"/>
                  <a:gd name="T34" fmla="*/ 1 w 503"/>
                  <a:gd name="T35" fmla="*/ 0 h 235"/>
                  <a:gd name="T36" fmla="*/ 1 w 503"/>
                  <a:gd name="T37" fmla="*/ 0 h 235"/>
                  <a:gd name="T38" fmla="*/ 1 w 503"/>
                  <a:gd name="T39" fmla="*/ 0 h 235"/>
                  <a:gd name="T40" fmla="*/ 1 w 503"/>
                  <a:gd name="T41" fmla="*/ 0 h 235"/>
                  <a:gd name="T42" fmla="*/ 1 w 503"/>
                  <a:gd name="T43" fmla="*/ 0 h 235"/>
                  <a:gd name="T44" fmla="*/ 1 w 503"/>
                  <a:gd name="T45" fmla="*/ 0 h 235"/>
                  <a:gd name="T46" fmla="*/ 1 w 503"/>
                  <a:gd name="T47" fmla="*/ 0 h 235"/>
                  <a:gd name="T48" fmla="*/ 1 w 503"/>
                  <a:gd name="T49" fmla="*/ 0 h 235"/>
                  <a:gd name="T50" fmla="*/ 1 w 503"/>
                  <a:gd name="T51" fmla="*/ 0 h 235"/>
                  <a:gd name="T52" fmla="*/ 1 w 503"/>
                  <a:gd name="T53" fmla="*/ 0 h 235"/>
                  <a:gd name="T54" fmla="*/ 1 w 503"/>
                  <a:gd name="T55" fmla="*/ 0 h 235"/>
                  <a:gd name="T56" fmla="*/ 1 w 503"/>
                  <a:gd name="T57" fmla="*/ 0 h 235"/>
                  <a:gd name="T58" fmla="*/ 1 w 503"/>
                  <a:gd name="T59" fmla="*/ 0 h 235"/>
                  <a:gd name="T60" fmla="*/ 1 w 503"/>
                  <a:gd name="T61" fmla="*/ 0 h 235"/>
                  <a:gd name="T62" fmla="*/ 1 w 503"/>
                  <a:gd name="T63" fmla="*/ 0 h 235"/>
                  <a:gd name="T64" fmla="*/ 1 w 503"/>
                  <a:gd name="T65" fmla="*/ 0 h 235"/>
                  <a:gd name="T66" fmla="*/ 1 w 503"/>
                  <a:gd name="T67" fmla="*/ 0 h 235"/>
                  <a:gd name="T68" fmla="*/ 1 w 503"/>
                  <a:gd name="T69" fmla="*/ 0 h 235"/>
                  <a:gd name="T70" fmla="*/ 0 w 503"/>
                  <a:gd name="T71" fmla="*/ 0 h 235"/>
                  <a:gd name="T72" fmla="*/ 1 w 503"/>
                  <a:gd name="T73" fmla="*/ 0 h 235"/>
                  <a:gd name="T74" fmla="*/ 0 w 503"/>
                  <a:gd name="T75" fmla="*/ 0 h 235"/>
                  <a:gd name="T76" fmla="*/ 0 w 503"/>
                  <a:gd name="T77" fmla="*/ 0 h 235"/>
                  <a:gd name="T78" fmla="*/ 0 w 503"/>
                  <a:gd name="T79" fmla="*/ 0 h 235"/>
                  <a:gd name="T80" fmla="*/ 1 w 503"/>
                  <a:gd name="T81" fmla="*/ 0 h 235"/>
                  <a:gd name="T82" fmla="*/ 1 w 503"/>
                  <a:gd name="T83" fmla="*/ 0 h 23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3"/>
                  <a:gd name="T127" fmla="*/ 0 h 235"/>
                  <a:gd name="T128" fmla="*/ 503 w 503"/>
                  <a:gd name="T129" fmla="*/ 235 h 23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3" h="235">
                    <a:moveTo>
                      <a:pt x="23" y="223"/>
                    </a:moveTo>
                    <a:lnTo>
                      <a:pt x="12" y="235"/>
                    </a:lnTo>
                    <a:lnTo>
                      <a:pt x="47" y="235"/>
                    </a:lnTo>
                    <a:lnTo>
                      <a:pt x="82" y="235"/>
                    </a:lnTo>
                    <a:lnTo>
                      <a:pt x="105" y="235"/>
                    </a:lnTo>
                    <a:lnTo>
                      <a:pt x="140" y="223"/>
                    </a:lnTo>
                    <a:lnTo>
                      <a:pt x="175" y="223"/>
                    </a:lnTo>
                    <a:lnTo>
                      <a:pt x="211" y="212"/>
                    </a:lnTo>
                    <a:lnTo>
                      <a:pt x="246" y="199"/>
                    </a:lnTo>
                    <a:lnTo>
                      <a:pt x="281" y="188"/>
                    </a:lnTo>
                    <a:lnTo>
                      <a:pt x="316" y="165"/>
                    </a:lnTo>
                    <a:lnTo>
                      <a:pt x="339" y="153"/>
                    </a:lnTo>
                    <a:lnTo>
                      <a:pt x="375" y="130"/>
                    </a:lnTo>
                    <a:lnTo>
                      <a:pt x="410" y="118"/>
                    </a:lnTo>
                    <a:lnTo>
                      <a:pt x="434" y="95"/>
                    </a:lnTo>
                    <a:lnTo>
                      <a:pt x="456" y="71"/>
                    </a:lnTo>
                    <a:lnTo>
                      <a:pt x="492" y="48"/>
                    </a:lnTo>
                    <a:lnTo>
                      <a:pt x="503" y="13"/>
                    </a:lnTo>
                    <a:lnTo>
                      <a:pt x="492" y="0"/>
                    </a:lnTo>
                    <a:lnTo>
                      <a:pt x="469" y="24"/>
                    </a:lnTo>
                    <a:lnTo>
                      <a:pt x="445" y="48"/>
                    </a:lnTo>
                    <a:lnTo>
                      <a:pt x="421" y="71"/>
                    </a:lnTo>
                    <a:lnTo>
                      <a:pt x="386" y="95"/>
                    </a:lnTo>
                    <a:lnTo>
                      <a:pt x="363" y="118"/>
                    </a:lnTo>
                    <a:lnTo>
                      <a:pt x="328" y="130"/>
                    </a:lnTo>
                    <a:lnTo>
                      <a:pt x="304" y="153"/>
                    </a:lnTo>
                    <a:lnTo>
                      <a:pt x="269" y="165"/>
                    </a:lnTo>
                    <a:lnTo>
                      <a:pt x="235" y="177"/>
                    </a:lnTo>
                    <a:lnTo>
                      <a:pt x="211" y="188"/>
                    </a:lnTo>
                    <a:lnTo>
                      <a:pt x="175" y="199"/>
                    </a:lnTo>
                    <a:lnTo>
                      <a:pt x="140" y="199"/>
                    </a:lnTo>
                    <a:lnTo>
                      <a:pt x="105" y="212"/>
                    </a:lnTo>
                    <a:lnTo>
                      <a:pt x="82" y="212"/>
                    </a:lnTo>
                    <a:lnTo>
                      <a:pt x="47" y="212"/>
                    </a:lnTo>
                    <a:lnTo>
                      <a:pt x="12" y="212"/>
                    </a:lnTo>
                    <a:lnTo>
                      <a:pt x="0" y="212"/>
                    </a:lnTo>
                    <a:lnTo>
                      <a:pt x="12" y="212"/>
                    </a:lnTo>
                    <a:lnTo>
                      <a:pt x="0" y="212"/>
                    </a:lnTo>
                    <a:lnTo>
                      <a:pt x="0" y="223"/>
                    </a:lnTo>
                    <a:lnTo>
                      <a:pt x="12" y="235"/>
                    </a:lnTo>
                    <a:lnTo>
                      <a:pt x="23" y="2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3" name="Freeform 84"/>
              <p:cNvSpPr>
                <a:spLocks/>
              </p:cNvSpPr>
              <p:nvPr/>
            </p:nvSpPr>
            <p:spPr bwMode="auto">
              <a:xfrm>
                <a:off x="1194" y="1358"/>
                <a:ext cx="41" cy="35"/>
              </a:xfrm>
              <a:custGeom>
                <a:avLst/>
                <a:gdLst>
                  <a:gd name="T0" fmla="*/ 1 w 82"/>
                  <a:gd name="T1" fmla="*/ 1 h 69"/>
                  <a:gd name="T2" fmla="*/ 1 w 82"/>
                  <a:gd name="T3" fmla="*/ 1 h 69"/>
                  <a:gd name="T4" fmla="*/ 1 w 82"/>
                  <a:gd name="T5" fmla="*/ 1 h 69"/>
                  <a:gd name="T6" fmla="*/ 1 w 82"/>
                  <a:gd name="T7" fmla="*/ 1 h 69"/>
                  <a:gd name="T8" fmla="*/ 1 w 82"/>
                  <a:gd name="T9" fmla="*/ 1 h 69"/>
                  <a:gd name="T10" fmla="*/ 1 w 82"/>
                  <a:gd name="T11" fmla="*/ 1 h 69"/>
                  <a:gd name="T12" fmla="*/ 1 w 82"/>
                  <a:gd name="T13" fmla="*/ 1 h 69"/>
                  <a:gd name="T14" fmla="*/ 1 w 82"/>
                  <a:gd name="T15" fmla="*/ 1 h 69"/>
                  <a:gd name="T16" fmla="*/ 1 w 82"/>
                  <a:gd name="T17" fmla="*/ 1 h 69"/>
                  <a:gd name="T18" fmla="*/ 1 w 82"/>
                  <a:gd name="T19" fmla="*/ 1 h 69"/>
                  <a:gd name="T20" fmla="*/ 1 w 82"/>
                  <a:gd name="T21" fmla="*/ 0 h 69"/>
                  <a:gd name="T22" fmla="*/ 1 w 82"/>
                  <a:gd name="T23" fmla="*/ 1 h 69"/>
                  <a:gd name="T24" fmla="*/ 1 w 82"/>
                  <a:gd name="T25" fmla="*/ 1 h 69"/>
                  <a:gd name="T26" fmla="*/ 1 w 82"/>
                  <a:gd name="T27" fmla="*/ 1 h 69"/>
                  <a:gd name="T28" fmla="*/ 1 w 82"/>
                  <a:gd name="T29" fmla="*/ 1 h 69"/>
                  <a:gd name="T30" fmla="*/ 1 w 82"/>
                  <a:gd name="T31" fmla="*/ 1 h 69"/>
                  <a:gd name="T32" fmla="*/ 1 w 82"/>
                  <a:gd name="T33" fmla="*/ 1 h 69"/>
                  <a:gd name="T34" fmla="*/ 1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1 w 82"/>
                  <a:gd name="T41" fmla="*/ 1 h 69"/>
                  <a:gd name="T42" fmla="*/ 0 w 82"/>
                  <a:gd name="T43" fmla="*/ 1 h 69"/>
                  <a:gd name="T44" fmla="*/ 1 w 82"/>
                  <a:gd name="T45" fmla="*/ 1 h 69"/>
                  <a:gd name="T46" fmla="*/ 1 w 82"/>
                  <a:gd name="T47" fmla="*/ 1 h 69"/>
                  <a:gd name="T48" fmla="*/ 1 w 82"/>
                  <a:gd name="T49" fmla="*/ 1 h 69"/>
                  <a:gd name="T50" fmla="*/ 1 w 82"/>
                  <a:gd name="T51" fmla="*/ 1 h 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69"/>
                  <a:gd name="T80" fmla="*/ 82 w 82"/>
                  <a:gd name="T81" fmla="*/ 69 h 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69">
                    <a:moveTo>
                      <a:pt x="35" y="58"/>
                    </a:moveTo>
                    <a:lnTo>
                      <a:pt x="24" y="69"/>
                    </a:lnTo>
                    <a:lnTo>
                      <a:pt x="35" y="58"/>
                    </a:lnTo>
                    <a:lnTo>
                      <a:pt x="47" y="58"/>
                    </a:lnTo>
                    <a:lnTo>
                      <a:pt x="59" y="47"/>
                    </a:lnTo>
                    <a:lnTo>
                      <a:pt x="59" y="35"/>
                    </a:lnTo>
                    <a:lnTo>
                      <a:pt x="71" y="35"/>
                    </a:lnTo>
                    <a:lnTo>
                      <a:pt x="71" y="23"/>
                    </a:lnTo>
                    <a:lnTo>
                      <a:pt x="82" y="11"/>
                    </a:lnTo>
                    <a:lnTo>
                      <a:pt x="59" y="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47" y="23"/>
                    </a:lnTo>
                    <a:lnTo>
                      <a:pt x="35" y="23"/>
                    </a:lnTo>
                    <a:lnTo>
                      <a:pt x="35" y="35"/>
                    </a:lnTo>
                    <a:lnTo>
                      <a:pt x="24" y="35"/>
                    </a:lnTo>
                    <a:lnTo>
                      <a:pt x="12" y="47"/>
                    </a:lnTo>
                    <a:lnTo>
                      <a:pt x="0" y="58"/>
                    </a:lnTo>
                    <a:lnTo>
                      <a:pt x="12" y="47"/>
                    </a:lnTo>
                    <a:lnTo>
                      <a:pt x="0" y="47"/>
                    </a:lnTo>
                    <a:lnTo>
                      <a:pt x="12" y="58"/>
                    </a:lnTo>
                    <a:lnTo>
                      <a:pt x="12" y="69"/>
                    </a:lnTo>
                    <a:lnTo>
                      <a:pt x="24" y="69"/>
                    </a:lnTo>
                    <a:lnTo>
                      <a:pt x="35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4" name="Freeform 85"/>
              <p:cNvSpPr>
                <a:spLocks/>
              </p:cNvSpPr>
              <p:nvPr/>
            </p:nvSpPr>
            <p:spPr bwMode="auto">
              <a:xfrm>
                <a:off x="1194" y="1388"/>
                <a:ext cx="17" cy="193"/>
              </a:xfrm>
              <a:custGeom>
                <a:avLst/>
                <a:gdLst>
                  <a:gd name="T0" fmla="*/ 0 w 35"/>
                  <a:gd name="T1" fmla="*/ 0 h 387"/>
                  <a:gd name="T2" fmla="*/ 0 w 35"/>
                  <a:gd name="T3" fmla="*/ 0 h 387"/>
                  <a:gd name="T4" fmla="*/ 0 w 35"/>
                  <a:gd name="T5" fmla="*/ 0 h 387"/>
                  <a:gd name="T6" fmla="*/ 0 w 35"/>
                  <a:gd name="T7" fmla="*/ 0 h 387"/>
                  <a:gd name="T8" fmla="*/ 0 w 35"/>
                  <a:gd name="T9" fmla="*/ 0 h 387"/>
                  <a:gd name="T10" fmla="*/ 0 w 35"/>
                  <a:gd name="T11" fmla="*/ 0 h 387"/>
                  <a:gd name="T12" fmla="*/ 0 w 35"/>
                  <a:gd name="T13" fmla="*/ 0 h 387"/>
                  <a:gd name="T14" fmla="*/ 0 w 35"/>
                  <a:gd name="T15" fmla="*/ 0 h 387"/>
                  <a:gd name="T16" fmla="*/ 0 w 35"/>
                  <a:gd name="T17" fmla="*/ 0 h 387"/>
                  <a:gd name="T18" fmla="*/ 0 w 35"/>
                  <a:gd name="T19" fmla="*/ 0 h 387"/>
                  <a:gd name="T20" fmla="*/ 0 w 35"/>
                  <a:gd name="T21" fmla="*/ 0 h 387"/>
                  <a:gd name="T22" fmla="*/ 0 w 35"/>
                  <a:gd name="T23" fmla="*/ 0 h 387"/>
                  <a:gd name="T24" fmla="*/ 0 w 35"/>
                  <a:gd name="T25" fmla="*/ 0 h 387"/>
                  <a:gd name="T26" fmla="*/ 0 w 35"/>
                  <a:gd name="T27" fmla="*/ 0 h 387"/>
                  <a:gd name="T28" fmla="*/ 0 w 35"/>
                  <a:gd name="T29" fmla="*/ 0 h 387"/>
                  <a:gd name="T30" fmla="*/ 0 w 35"/>
                  <a:gd name="T31" fmla="*/ 0 h 387"/>
                  <a:gd name="T32" fmla="*/ 0 w 35"/>
                  <a:gd name="T33" fmla="*/ 0 h 387"/>
                  <a:gd name="T34" fmla="*/ 0 w 35"/>
                  <a:gd name="T35" fmla="*/ 0 h 3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87"/>
                  <a:gd name="T56" fmla="*/ 35 w 35"/>
                  <a:gd name="T57" fmla="*/ 387 h 3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87">
                    <a:moveTo>
                      <a:pt x="35" y="375"/>
                    </a:moveTo>
                    <a:lnTo>
                      <a:pt x="35" y="375"/>
                    </a:lnTo>
                    <a:lnTo>
                      <a:pt x="35" y="281"/>
                    </a:lnTo>
                    <a:lnTo>
                      <a:pt x="35" y="188"/>
                    </a:lnTo>
                    <a:lnTo>
                      <a:pt x="35" y="94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12" y="188"/>
                    </a:lnTo>
                    <a:lnTo>
                      <a:pt x="12" y="281"/>
                    </a:lnTo>
                    <a:lnTo>
                      <a:pt x="12" y="375"/>
                    </a:lnTo>
                    <a:lnTo>
                      <a:pt x="12" y="387"/>
                    </a:lnTo>
                    <a:lnTo>
                      <a:pt x="24" y="387"/>
                    </a:lnTo>
                    <a:lnTo>
                      <a:pt x="35" y="387"/>
                    </a:lnTo>
                    <a:lnTo>
                      <a:pt x="35" y="37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5" name="Freeform 86"/>
              <p:cNvSpPr>
                <a:spLocks/>
              </p:cNvSpPr>
              <p:nvPr/>
            </p:nvSpPr>
            <p:spPr bwMode="auto">
              <a:xfrm>
                <a:off x="1147" y="1575"/>
                <a:ext cx="64" cy="47"/>
              </a:xfrm>
              <a:custGeom>
                <a:avLst/>
                <a:gdLst>
                  <a:gd name="T0" fmla="*/ 0 w 128"/>
                  <a:gd name="T1" fmla="*/ 1 h 94"/>
                  <a:gd name="T2" fmla="*/ 0 w 128"/>
                  <a:gd name="T3" fmla="*/ 1 h 94"/>
                  <a:gd name="T4" fmla="*/ 1 w 128"/>
                  <a:gd name="T5" fmla="*/ 1 h 94"/>
                  <a:gd name="T6" fmla="*/ 1 w 128"/>
                  <a:gd name="T7" fmla="*/ 1 h 94"/>
                  <a:gd name="T8" fmla="*/ 1 w 128"/>
                  <a:gd name="T9" fmla="*/ 1 h 94"/>
                  <a:gd name="T10" fmla="*/ 1 w 128"/>
                  <a:gd name="T11" fmla="*/ 1 h 94"/>
                  <a:gd name="T12" fmla="*/ 1 w 128"/>
                  <a:gd name="T13" fmla="*/ 1 h 94"/>
                  <a:gd name="T14" fmla="*/ 1 w 128"/>
                  <a:gd name="T15" fmla="*/ 1 h 94"/>
                  <a:gd name="T16" fmla="*/ 1 w 128"/>
                  <a:gd name="T17" fmla="*/ 1 h 94"/>
                  <a:gd name="T18" fmla="*/ 1 w 128"/>
                  <a:gd name="T19" fmla="*/ 0 h 94"/>
                  <a:gd name="T20" fmla="*/ 1 w 128"/>
                  <a:gd name="T21" fmla="*/ 0 h 94"/>
                  <a:gd name="T22" fmla="*/ 1 w 128"/>
                  <a:gd name="T23" fmla="*/ 1 h 94"/>
                  <a:gd name="T24" fmla="*/ 1 w 128"/>
                  <a:gd name="T25" fmla="*/ 1 h 94"/>
                  <a:gd name="T26" fmla="*/ 1 w 128"/>
                  <a:gd name="T27" fmla="*/ 1 h 94"/>
                  <a:gd name="T28" fmla="*/ 1 w 128"/>
                  <a:gd name="T29" fmla="*/ 1 h 94"/>
                  <a:gd name="T30" fmla="*/ 1 w 128"/>
                  <a:gd name="T31" fmla="*/ 1 h 94"/>
                  <a:gd name="T32" fmla="*/ 1 w 128"/>
                  <a:gd name="T33" fmla="*/ 1 h 94"/>
                  <a:gd name="T34" fmla="*/ 1 w 128"/>
                  <a:gd name="T35" fmla="*/ 1 h 94"/>
                  <a:gd name="T36" fmla="*/ 1 w 128"/>
                  <a:gd name="T37" fmla="*/ 1 h 94"/>
                  <a:gd name="T38" fmla="*/ 1 w 128"/>
                  <a:gd name="T39" fmla="*/ 1 h 94"/>
                  <a:gd name="T40" fmla="*/ 1 w 128"/>
                  <a:gd name="T41" fmla="*/ 1 h 94"/>
                  <a:gd name="T42" fmla="*/ 0 w 128"/>
                  <a:gd name="T43" fmla="*/ 1 h 94"/>
                  <a:gd name="T44" fmla="*/ 0 w 128"/>
                  <a:gd name="T45" fmla="*/ 1 h 94"/>
                  <a:gd name="T46" fmla="*/ 0 w 128"/>
                  <a:gd name="T47" fmla="*/ 1 h 94"/>
                  <a:gd name="T48" fmla="*/ 0 w 128"/>
                  <a:gd name="T49" fmla="*/ 1 h 94"/>
                  <a:gd name="T50" fmla="*/ 0 w 128"/>
                  <a:gd name="T51" fmla="*/ 1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8"/>
                  <a:gd name="T79" fmla="*/ 0 h 94"/>
                  <a:gd name="T80" fmla="*/ 128 w 128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8" h="94">
                    <a:moveTo>
                      <a:pt x="0" y="82"/>
                    </a:moveTo>
                    <a:lnTo>
                      <a:pt x="0" y="94"/>
                    </a:lnTo>
                    <a:lnTo>
                      <a:pt x="23" y="94"/>
                    </a:lnTo>
                    <a:lnTo>
                      <a:pt x="46" y="94"/>
                    </a:lnTo>
                    <a:lnTo>
                      <a:pt x="58" y="94"/>
                    </a:lnTo>
                    <a:lnTo>
                      <a:pt x="82" y="82"/>
                    </a:lnTo>
                    <a:lnTo>
                      <a:pt x="93" y="71"/>
                    </a:lnTo>
                    <a:lnTo>
                      <a:pt x="117" y="47"/>
                    </a:lnTo>
                    <a:lnTo>
                      <a:pt x="117" y="23"/>
                    </a:lnTo>
                    <a:lnTo>
                      <a:pt x="128" y="0"/>
                    </a:lnTo>
                    <a:lnTo>
                      <a:pt x="105" y="0"/>
                    </a:lnTo>
                    <a:lnTo>
                      <a:pt x="93" y="23"/>
                    </a:lnTo>
                    <a:lnTo>
                      <a:pt x="93" y="36"/>
                    </a:lnTo>
                    <a:lnTo>
                      <a:pt x="82" y="47"/>
                    </a:lnTo>
                    <a:lnTo>
                      <a:pt x="69" y="58"/>
                    </a:lnTo>
                    <a:lnTo>
                      <a:pt x="58" y="71"/>
                    </a:lnTo>
                    <a:lnTo>
                      <a:pt x="46" y="71"/>
                    </a:lnTo>
                    <a:lnTo>
                      <a:pt x="23" y="71"/>
                    </a:lnTo>
                    <a:lnTo>
                      <a:pt x="11" y="71"/>
                    </a:lnTo>
                    <a:lnTo>
                      <a:pt x="23" y="82"/>
                    </a:lnTo>
                    <a:lnTo>
                      <a:pt x="11" y="7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6" name="Freeform 87"/>
              <p:cNvSpPr>
                <a:spLocks/>
              </p:cNvSpPr>
              <p:nvPr/>
            </p:nvSpPr>
            <p:spPr bwMode="auto">
              <a:xfrm>
                <a:off x="1141" y="1475"/>
                <a:ext cx="18" cy="141"/>
              </a:xfrm>
              <a:custGeom>
                <a:avLst/>
                <a:gdLst>
                  <a:gd name="T0" fmla="*/ 0 w 36"/>
                  <a:gd name="T1" fmla="*/ 1 h 281"/>
                  <a:gd name="T2" fmla="*/ 0 w 36"/>
                  <a:gd name="T3" fmla="*/ 1 h 281"/>
                  <a:gd name="T4" fmla="*/ 0 w 36"/>
                  <a:gd name="T5" fmla="*/ 1 h 281"/>
                  <a:gd name="T6" fmla="*/ 0 w 36"/>
                  <a:gd name="T7" fmla="*/ 1 h 281"/>
                  <a:gd name="T8" fmla="*/ 0 w 36"/>
                  <a:gd name="T9" fmla="*/ 1 h 281"/>
                  <a:gd name="T10" fmla="*/ 1 w 36"/>
                  <a:gd name="T11" fmla="*/ 1 h 281"/>
                  <a:gd name="T12" fmla="*/ 1 w 36"/>
                  <a:gd name="T13" fmla="*/ 1 h 281"/>
                  <a:gd name="T14" fmla="*/ 1 w 36"/>
                  <a:gd name="T15" fmla="*/ 1 h 281"/>
                  <a:gd name="T16" fmla="*/ 1 w 36"/>
                  <a:gd name="T17" fmla="*/ 1 h 281"/>
                  <a:gd name="T18" fmla="*/ 1 w 36"/>
                  <a:gd name="T19" fmla="*/ 1 h 281"/>
                  <a:gd name="T20" fmla="*/ 1 w 36"/>
                  <a:gd name="T21" fmla="*/ 1 h 281"/>
                  <a:gd name="T22" fmla="*/ 1 w 36"/>
                  <a:gd name="T23" fmla="*/ 1 h 281"/>
                  <a:gd name="T24" fmla="*/ 1 w 36"/>
                  <a:gd name="T25" fmla="*/ 1 h 281"/>
                  <a:gd name="T26" fmla="*/ 1 w 36"/>
                  <a:gd name="T27" fmla="*/ 1 h 281"/>
                  <a:gd name="T28" fmla="*/ 1 w 36"/>
                  <a:gd name="T29" fmla="*/ 0 h 281"/>
                  <a:gd name="T30" fmla="*/ 0 w 36"/>
                  <a:gd name="T31" fmla="*/ 1 h 281"/>
                  <a:gd name="T32" fmla="*/ 0 w 36"/>
                  <a:gd name="T33" fmla="*/ 1 h 281"/>
                  <a:gd name="T34" fmla="*/ 0 w 36"/>
                  <a:gd name="T35" fmla="*/ 1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281"/>
                  <a:gd name="T56" fmla="*/ 36 w 36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281">
                    <a:moveTo>
                      <a:pt x="0" y="23"/>
                    </a:moveTo>
                    <a:lnTo>
                      <a:pt x="0" y="12"/>
                    </a:lnTo>
                    <a:lnTo>
                      <a:pt x="0" y="94"/>
                    </a:lnTo>
                    <a:lnTo>
                      <a:pt x="0" y="164"/>
                    </a:lnTo>
                    <a:lnTo>
                      <a:pt x="0" y="235"/>
                    </a:lnTo>
                    <a:lnTo>
                      <a:pt x="13" y="281"/>
                    </a:lnTo>
                    <a:lnTo>
                      <a:pt x="36" y="281"/>
                    </a:lnTo>
                    <a:lnTo>
                      <a:pt x="24" y="235"/>
                    </a:lnTo>
                    <a:lnTo>
                      <a:pt x="24" y="164"/>
                    </a:lnTo>
                    <a:lnTo>
                      <a:pt x="24" y="94"/>
                    </a:lnTo>
                    <a:lnTo>
                      <a:pt x="24" y="12"/>
                    </a:lnTo>
                    <a:lnTo>
                      <a:pt x="13" y="12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7" name="Freeform 88"/>
              <p:cNvSpPr>
                <a:spLocks/>
              </p:cNvSpPr>
              <p:nvPr/>
            </p:nvSpPr>
            <p:spPr bwMode="auto">
              <a:xfrm>
                <a:off x="1053" y="1434"/>
                <a:ext cx="99" cy="53"/>
              </a:xfrm>
              <a:custGeom>
                <a:avLst/>
                <a:gdLst>
                  <a:gd name="T0" fmla="*/ 0 w 199"/>
                  <a:gd name="T1" fmla="*/ 1 h 105"/>
                  <a:gd name="T2" fmla="*/ 0 w 199"/>
                  <a:gd name="T3" fmla="*/ 1 h 105"/>
                  <a:gd name="T4" fmla="*/ 0 w 199"/>
                  <a:gd name="T5" fmla="*/ 1 h 105"/>
                  <a:gd name="T6" fmla="*/ 0 w 199"/>
                  <a:gd name="T7" fmla="*/ 1 h 105"/>
                  <a:gd name="T8" fmla="*/ 0 w 199"/>
                  <a:gd name="T9" fmla="*/ 1 h 105"/>
                  <a:gd name="T10" fmla="*/ 0 w 199"/>
                  <a:gd name="T11" fmla="*/ 1 h 105"/>
                  <a:gd name="T12" fmla="*/ 0 w 199"/>
                  <a:gd name="T13" fmla="*/ 1 h 105"/>
                  <a:gd name="T14" fmla="*/ 0 w 199"/>
                  <a:gd name="T15" fmla="*/ 1 h 105"/>
                  <a:gd name="T16" fmla="*/ 0 w 199"/>
                  <a:gd name="T17" fmla="*/ 1 h 105"/>
                  <a:gd name="T18" fmla="*/ 0 w 199"/>
                  <a:gd name="T19" fmla="*/ 1 h 105"/>
                  <a:gd name="T20" fmla="*/ 0 w 199"/>
                  <a:gd name="T21" fmla="*/ 1 h 105"/>
                  <a:gd name="T22" fmla="*/ 0 w 199"/>
                  <a:gd name="T23" fmla="*/ 1 h 105"/>
                  <a:gd name="T24" fmla="*/ 0 w 199"/>
                  <a:gd name="T25" fmla="*/ 1 h 105"/>
                  <a:gd name="T26" fmla="*/ 0 w 199"/>
                  <a:gd name="T27" fmla="*/ 1 h 105"/>
                  <a:gd name="T28" fmla="*/ 0 w 199"/>
                  <a:gd name="T29" fmla="*/ 1 h 105"/>
                  <a:gd name="T30" fmla="*/ 0 w 199"/>
                  <a:gd name="T31" fmla="*/ 1 h 105"/>
                  <a:gd name="T32" fmla="*/ 0 w 199"/>
                  <a:gd name="T33" fmla="*/ 1 h 105"/>
                  <a:gd name="T34" fmla="*/ 0 w 199"/>
                  <a:gd name="T35" fmla="*/ 1 h 105"/>
                  <a:gd name="T36" fmla="*/ 0 w 199"/>
                  <a:gd name="T37" fmla="*/ 0 h 105"/>
                  <a:gd name="T38" fmla="*/ 0 w 199"/>
                  <a:gd name="T39" fmla="*/ 1 h 105"/>
                  <a:gd name="T40" fmla="*/ 0 w 199"/>
                  <a:gd name="T41" fmla="*/ 0 h 105"/>
                  <a:gd name="T42" fmla="*/ 0 w 199"/>
                  <a:gd name="T43" fmla="*/ 1 h 105"/>
                  <a:gd name="T44" fmla="*/ 0 w 199"/>
                  <a:gd name="T45" fmla="*/ 1 h 105"/>
                  <a:gd name="T46" fmla="*/ 0 w 199"/>
                  <a:gd name="T47" fmla="*/ 1 h 105"/>
                  <a:gd name="T48" fmla="*/ 0 w 199"/>
                  <a:gd name="T49" fmla="*/ 1 h 105"/>
                  <a:gd name="T50" fmla="*/ 0 w 199"/>
                  <a:gd name="T51" fmla="*/ 1 h 1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105"/>
                  <a:gd name="T80" fmla="*/ 199 w 199"/>
                  <a:gd name="T81" fmla="*/ 105 h 1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105">
                    <a:moveTo>
                      <a:pt x="0" y="23"/>
                    </a:moveTo>
                    <a:lnTo>
                      <a:pt x="12" y="36"/>
                    </a:lnTo>
                    <a:lnTo>
                      <a:pt x="35" y="36"/>
                    </a:lnTo>
                    <a:lnTo>
                      <a:pt x="58" y="36"/>
                    </a:lnTo>
                    <a:lnTo>
                      <a:pt x="82" y="36"/>
                    </a:lnTo>
                    <a:lnTo>
                      <a:pt x="106" y="47"/>
                    </a:lnTo>
                    <a:lnTo>
                      <a:pt x="129" y="58"/>
                    </a:lnTo>
                    <a:lnTo>
                      <a:pt x="153" y="70"/>
                    </a:lnTo>
                    <a:lnTo>
                      <a:pt x="164" y="82"/>
                    </a:lnTo>
                    <a:lnTo>
                      <a:pt x="175" y="105"/>
                    </a:lnTo>
                    <a:lnTo>
                      <a:pt x="199" y="94"/>
                    </a:lnTo>
                    <a:lnTo>
                      <a:pt x="188" y="70"/>
                    </a:lnTo>
                    <a:lnTo>
                      <a:pt x="164" y="47"/>
                    </a:lnTo>
                    <a:lnTo>
                      <a:pt x="140" y="36"/>
                    </a:lnTo>
                    <a:lnTo>
                      <a:pt x="117" y="23"/>
                    </a:lnTo>
                    <a:lnTo>
                      <a:pt x="82" y="12"/>
                    </a:lnTo>
                    <a:lnTo>
                      <a:pt x="58" y="12"/>
                    </a:lnTo>
                    <a:lnTo>
                      <a:pt x="35" y="12"/>
                    </a:lnTo>
                    <a:lnTo>
                      <a:pt x="12" y="0"/>
                    </a:lnTo>
                    <a:lnTo>
                      <a:pt x="23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2" y="3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8" name="Freeform 89"/>
              <p:cNvSpPr>
                <a:spLocks/>
              </p:cNvSpPr>
              <p:nvPr/>
            </p:nvSpPr>
            <p:spPr bwMode="auto">
              <a:xfrm>
                <a:off x="1035" y="1223"/>
                <a:ext cx="30" cy="223"/>
              </a:xfrm>
              <a:custGeom>
                <a:avLst/>
                <a:gdLst>
                  <a:gd name="T0" fmla="*/ 1 w 58"/>
                  <a:gd name="T1" fmla="*/ 1 h 445"/>
                  <a:gd name="T2" fmla="*/ 1 w 58"/>
                  <a:gd name="T3" fmla="*/ 1 h 445"/>
                  <a:gd name="T4" fmla="*/ 0 w 58"/>
                  <a:gd name="T5" fmla="*/ 1 h 445"/>
                  <a:gd name="T6" fmla="*/ 0 w 58"/>
                  <a:gd name="T7" fmla="*/ 1 h 445"/>
                  <a:gd name="T8" fmla="*/ 0 w 58"/>
                  <a:gd name="T9" fmla="*/ 1 h 445"/>
                  <a:gd name="T10" fmla="*/ 0 w 58"/>
                  <a:gd name="T11" fmla="*/ 1 h 445"/>
                  <a:gd name="T12" fmla="*/ 1 w 58"/>
                  <a:gd name="T13" fmla="*/ 1 h 445"/>
                  <a:gd name="T14" fmla="*/ 1 w 58"/>
                  <a:gd name="T15" fmla="*/ 1 h 445"/>
                  <a:gd name="T16" fmla="*/ 1 w 58"/>
                  <a:gd name="T17" fmla="*/ 1 h 445"/>
                  <a:gd name="T18" fmla="*/ 1 w 58"/>
                  <a:gd name="T19" fmla="*/ 1 h 445"/>
                  <a:gd name="T20" fmla="*/ 1 w 58"/>
                  <a:gd name="T21" fmla="*/ 1 h 445"/>
                  <a:gd name="T22" fmla="*/ 1 w 58"/>
                  <a:gd name="T23" fmla="*/ 1 h 445"/>
                  <a:gd name="T24" fmla="*/ 1 w 58"/>
                  <a:gd name="T25" fmla="*/ 1 h 445"/>
                  <a:gd name="T26" fmla="*/ 1 w 58"/>
                  <a:gd name="T27" fmla="*/ 1 h 445"/>
                  <a:gd name="T28" fmla="*/ 1 w 58"/>
                  <a:gd name="T29" fmla="*/ 1 h 445"/>
                  <a:gd name="T30" fmla="*/ 1 w 58"/>
                  <a:gd name="T31" fmla="*/ 1 h 445"/>
                  <a:gd name="T32" fmla="*/ 1 w 58"/>
                  <a:gd name="T33" fmla="*/ 1 h 445"/>
                  <a:gd name="T34" fmla="*/ 1 w 58"/>
                  <a:gd name="T35" fmla="*/ 1 h 445"/>
                  <a:gd name="T36" fmla="*/ 1 w 58"/>
                  <a:gd name="T37" fmla="*/ 1 h 445"/>
                  <a:gd name="T38" fmla="*/ 1 w 58"/>
                  <a:gd name="T39" fmla="*/ 1 h 445"/>
                  <a:gd name="T40" fmla="*/ 1 w 58"/>
                  <a:gd name="T41" fmla="*/ 1 h 445"/>
                  <a:gd name="T42" fmla="*/ 1 w 58"/>
                  <a:gd name="T43" fmla="*/ 0 h 445"/>
                  <a:gd name="T44" fmla="*/ 1 w 58"/>
                  <a:gd name="T45" fmla="*/ 0 h 445"/>
                  <a:gd name="T46" fmla="*/ 1 w 58"/>
                  <a:gd name="T47" fmla="*/ 0 h 445"/>
                  <a:gd name="T48" fmla="*/ 1 w 58"/>
                  <a:gd name="T49" fmla="*/ 1 h 445"/>
                  <a:gd name="T50" fmla="*/ 1 w 58"/>
                  <a:gd name="T51" fmla="*/ 1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445"/>
                  <a:gd name="T80" fmla="*/ 58 w 58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445">
                    <a:moveTo>
                      <a:pt x="11" y="12"/>
                    </a:moveTo>
                    <a:lnTo>
                      <a:pt x="11" y="12"/>
                    </a:lnTo>
                    <a:lnTo>
                      <a:pt x="0" y="58"/>
                    </a:lnTo>
                    <a:lnTo>
                      <a:pt x="0" y="117"/>
                    </a:lnTo>
                    <a:lnTo>
                      <a:pt x="0" y="164"/>
                    </a:lnTo>
                    <a:lnTo>
                      <a:pt x="0" y="223"/>
                    </a:lnTo>
                    <a:lnTo>
                      <a:pt x="11" y="281"/>
                    </a:lnTo>
                    <a:lnTo>
                      <a:pt x="24" y="328"/>
                    </a:lnTo>
                    <a:lnTo>
                      <a:pt x="35" y="387"/>
                    </a:lnTo>
                    <a:lnTo>
                      <a:pt x="35" y="445"/>
                    </a:lnTo>
                    <a:lnTo>
                      <a:pt x="58" y="434"/>
                    </a:lnTo>
                    <a:lnTo>
                      <a:pt x="58" y="387"/>
                    </a:lnTo>
                    <a:lnTo>
                      <a:pt x="47" y="328"/>
                    </a:lnTo>
                    <a:lnTo>
                      <a:pt x="35" y="281"/>
                    </a:lnTo>
                    <a:lnTo>
                      <a:pt x="35" y="223"/>
                    </a:lnTo>
                    <a:lnTo>
                      <a:pt x="24" y="164"/>
                    </a:lnTo>
                    <a:lnTo>
                      <a:pt x="24" y="117"/>
                    </a:lnTo>
                    <a:lnTo>
                      <a:pt x="24" y="58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9" name="Freeform 90"/>
              <p:cNvSpPr>
                <a:spLocks/>
              </p:cNvSpPr>
              <p:nvPr/>
            </p:nvSpPr>
            <p:spPr bwMode="auto">
              <a:xfrm>
                <a:off x="1041" y="1147"/>
                <a:ext cx="77" cy="83"/>
              </a:xfrm>
              <a:custGeom>
                <a:avLst/>
                <a:gdLst>
                  <a:gd name="T0" fmla="*/ 1 w 153"/>
                  <a:gd name="T1" fmla="*/ 0 h 164"/>
                  <a:gd name="T2" fmla="*/ 1 w 153"/>
                  <a:gd name="T3" fmla="*/ 0 h 164"/>
                  <a:gd name="T4" fmla="*/ 1 w 153"/>
                  <a:gd name="T5" fmla="*/ 1 h 164"/>
                  <a:gd name="T6" fmla="*/ 1 w 153"/>
                  <a:gd name="T7" fmla="*/ 1 h 164"/>
                  <a:gd name="T8" fmla="*/ 1 w 153"/>
                  <a:gd name="T9" fmla="*/ 1 h 164"/>
                  <a:gd name="T10" fmla="*/ 1 w 153"/>
                  <a:gd name="T11" fmla="*/ 1 h 164"/>
                  <a:gd name="T12" fmla="*/ 1 w 153"/>
                  <a:gd name="T13" fmla="*/ 1 h 164"/>
                  <a:gd name="T14" fmla="*/ 1 w 153"/>
                  <a:gd name="T15" fmla="*/ 1 h 164"/>
                  <a:gd name="T16" fmla="*/ 0 w 153"/>
                  <a:gd name="T17" fmla="*/ 1 h 164"/>
                  <a:gd name="T18" fmla="*/ 0 w 153"/>
                  <a:gd name="T19" fmla="*/ 1 h 164"/>
                  <a:gd name="T20" fmla="*/ 1 w 153"/>
                  <a:gd name="T21" fmla="*/ 1 h 164"/>
                  <a:gd name="T22" fmla="*/ 1 w 153"/>
                  <a:gd name="T23" fmla="*/ 1 h 164"/>
                  <a:gd name="T24" fmla="*/ 1 w 153"/>
                  <a:gd name="T25" fmla="*/ 1 h 164"/>
                  <a:gd name="T26" fmla="*/ 1 w 153"/>
                  <a:gd name="T27" fmla="*/ 1 h 164"/>
                  <a:gd name="T28" fmla="*/ 1 w 153"/>
                  <a:gd name="T29" fmla="*/ 1 h 164"/>
                  <a:gd name="T30" fmla="*/ 1 w 153"/>
                  <a:gd name="T31" fmla="*/ 1 h 164"/>
                  <a:gd name="T32" fmla="*/ 1 w 153"/>
                  <a:gd name="T33" fmla="*/ 1 h 164"/>
                  <a:gd name="T34" fmla="*/ 1 w 153"/>
                  <a:gd name="T35" fmla="*/ 1 h 164"/>
                  <a:gd name="T36" fmla="*/ 1 w 153"/>
                  <a:gd name="T37" fmla="*/ 1 h 164"/>
                  <a:gd name="T38" fmla="*/ 1 w 153"/>
                  <a:gd name="T39" fmla="*/ 1 h 164"/>
                  <a:gd name="T40" fmla="*/ 1 w 153"/>
                  <a:gd name="T41" fmla="*/ 1 h 164"/>
                  <a:gd name="T42" fmla="*/ 1 w 153"/>
                  <a:gd name="T43" fmla="*/ 1 h 164"/>
                  <a:gd name="T44" fmla="*/ 1 w 153"/>
                  <a:gd name="T45" fmla="*/ 1 h 164"/>
                  <a:gd name="T46" fmla="*/ 1 w 153"/>
                  <a:gd name="T47" fmla="*/ 0 h 164"/>
                  <a:gd name="T48" fmla="*/ 1 w 153"/>
                  <a:gd name="T49" fmla="*/ 0 h 164"/>
                  <a:gd name="T50" fmla="*/ 1 w 153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64"/>
                  <a:gd name="T80" fmla="*/ 153 w 153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64">
                    <a:moveTo>
                      <a:pt x="130" y="0"/>
                    </a:moveTo>
                    <a:lnTo>
                      <a:pt x="130" y="0"/>
                    </a:lnTo>
                    <a:lnTo>
                      <a:pt x="106" y="24"/>
                    </a:lnTo>
                    <a:lnTo>
                      <a:pt x="95" y="35"/>
                    </a:lnTo>
                    <a:lnTo>
                      <a:pt x="71" y="58"/>
                    </a:lnTo>
                    <a:lnTo>
                      <a:pt x="47" y="70"/>
                    </a:lnTo>
                    <a:lnTo>
                      <a:pt x="36" y="93"/>
                    </a:lnTo>
                    <a:lnTo>
                      <a:pt x="13" y="117"/>
                    </a:lnTo>
                    <a:lnTo>
                      <a:pt x="0" y="141"/>
                    </a:lnTo>
                    <a:lnTo>
                      <a:pt x="0" y="164"/>
                    </a:lnTo>
                    <a:lnTo>
                      <a:pt x="24" y="164"/>
                    </a:lnTo>
                    <a:lnTo>
                      <a:pt x="24" y="141"/>
                    </a:lnTo>
                    <a:lnTo>
                      <a:pt x="36" y="128"/>
                    </a:lnTo>
                    <a:lnTo>
                      <a:pt x="47" y="106"/>
                    </a:lnTo>
                    <a:lnTo>
                      <a:pt x="71" y="93"/>
                    </a:lnTo>
                    <a:lnTo>
                      <a:pt x="82" y="70"/>
                    </a:lnTo>
                    <a:lnTo>
                      <a:pt x="106" y="58"/>
                    </a:lnTo>
                    <a:lnTo>
                      <a:pt x="130" y="35"/>
                    </a:lnTo>
                    <a:lnTo>
                      <a:pt x="141" y="24"/>
                    </a:lnTo>
                    <a:lnTo>
                      <a:pt x="153" y="11"/>
                    </a:lnTo>
                    <a:lnTo>
                      <a:pt x="141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0" name="Freeform 91"/>
              <p:cNvSpPr>
                <a:spLocks/>
              </p:cNvSpPr>
              <p:nvPr/>
            </p:nvSpPr>
            <p:spPr bwMode="auto">
              <a:xfrm>
                <a:off x="1106" y="1071"/>
                <a:ext cx="381" cy="88"/>
              </a:xfrm>
              <a:custGeom>
                <a:avLst/>
                <a:gdLst>
                  <a:gd name="T0" fmla="*/ 1 w 761"/>
                  <a:gd name="T1" fmla="*/ 0 h 177"/>
                  <a:gd name="T2" fmla="*/ 1 w 761"/>
                  <a:gd name="T3" fmla="*/ 0 h 177"/>
                  <a:gd name="T4" fmla="*/ 1 w 761"/>
                  <a:gd name="T5" fmla="*/ 0 h 177"/>
                  <a:gd name="T6" fmla="*/ 1 w 761"/>
                  <a:gd name="T7" fmla="*/ 0 h 177"/>
                  <a:gd name="T8" fmla="*/ 1 w 761"/>
                  <a:gd name="T9" fmla="*/ 0 h 177"/>
                  <a:gd name="T10" fmla="*/ 1 w 761"/>
                  <a:gd name="T11" fmla="*/ 0 h 177"/>
                  <a:gd name="T12" fmla="*/ 1 w 761"/>
                  <a:gd name="T13" fmla="*/ 0 h 177"/>
                  <a:gd name="T14" fmla="*/ 1 w 761"/>
                  <a:gd name="T15" fmla="*/ 0 h 177"/>
                  <a:gd name="T16" fmla="*/ 1 w 761"/>
                  <a:gd name="T17" fmla="*/ 0 h 177"/>
                  <a:gd name="T18" fmla="*/ 1 w 761"/>
                  <a:gd name="T19" fmla="*/ 0 h 177"/>
                  <a:gd name="T20" fmla="*/ 1 w 761"/>
                  <a:gd name="T21" fmla="*/ 0 h 177"/>
                  <a:gd name="T22" fmla="*/ 1 w 761"/>
                  <a:gd name="T23" fmla="*/ 0 h 177"/>
                  <a:gd name="T24" fmla="*/ 1 w 761"/>
                  <a:gd name="T25" fmla="*/ 0 h 177"/>
                  <a:gd name="T26" fmla="*/ 1 w 761"/>
                  <a:gd name="T27" fmla="*/ 0 h 177"/>
                  <a:gd name="T28" fmla="*/ 1 w 761"/>
                  <a:gd name="T29" fmla="*/ 0 h 177"/>
                  <a:gd name="T30" fmla="*/ 1 w 761"/>
                  <a:gd name="T31" fmla="*/ 0 h 177"/>
                  <a:gd name="T32" fmla="*/ 1 w 761"/>
                  <a:gd name="T33" fmla="*/ 0 h 177"/>
                  <a:gd name="T34" fmla="*/ 0 w 761"/>
                  <a:gd name="T35" fmla="*/ 0 h 177"/>
                  <a:gd name="T36" fmla="*/ 1 w 761"/>
                  <a:gd name="T37" fmla="*/ 0 h 177"/>
                  <a:gd name="T38" fmla="*/ 1 w 761"/>
                  <a:gd name="T39" fmla="*/ 0 h 177"/>
                  <a:gd name="T40" fmla="*/ 1 w 761"/>
                  <a:gd name="T41" fmla="*/ 0 h 177"/>
                  <a:gd name="T42" fmla="*/ 1 w 761"/>
                  <a:gd name="T43" fmla="*/ 0 h 177"/>
                  <a:gd name="T44" fmla="*/ 1 w 761"/>
                  <a:gd name="T45" fmla="*/ 0 h 177"/>
                  <a:gd name="T46" fmla="*/ 1 w 761"/>
                  <a:gd name="T47" fmla="*/ 0 h 177"/>
                  <a:gd name="T48" fmla="*/ 1 w 761"/>
                  <a:gd name="T49" fmla="*/ 0 h 177"/>
                  <a:gd name="T50" fmla="*/ 1 w 761"/>
                  <a:gd name="T51" fmla="*/ 0 h 177"/>
                  <a:gd name="T52" fmla="*/ 1 w 761"/>
                  <a:gd name="T53" fmla="*/ 0 h 177"/>
                  <a:gd name="T54" fmla="*/ 1 w 761"/>
                  <a:gd name="T55" fmla="*/ 0 h 177"/>
                  <a:gd name="T56" fmla="*/ 1 w 761"/>
                  <a:gd name="T57" fmla="*/ 0 h 177"/>
                  <a:gd name="T58" fmla="*/ 1 w 761"/>
                  <a:gd name="T59" fmla="*/ 0 h 177"/>
                  <a:gd name="T60" fmla="*/ 1 w 761"/>
                  <a:gd name="T61" fmla="*/ 0 h 177"/>
                  <a:gd name="T62" fmla="*/ 1 w 761"/>
                  <a:gd name="T63" fmla="*/ 0 h 177"/>
                  <a:gd name="T64" fmla="*/ 1 w 761"/>
                  <a:gd name="T65" fmla="*/ 0 h 177"/>
                  <a:gd name="T66" fmla="*/ 1 w 761"/>
                  <a:gd name="T67" fmla="*/ 0 h 177"/>
                  <a:gd name="T68" fmla="*/ 1 w 761"/>
                  <a:gd name="T69" fmla="*/ 0 h 177"/>
                  <a:gd name="T70" fmla="*/ 1 w 761"/>
                  <a:gd name="T71" fmla="*/ 0 h 177"/>
                  <a:gd name="T72" fmla="*/ 1 w 761"/>
                  <a:gd name="T73" fmla="*/ 0 h 177"/>
                  <a:gd name="T74" fmla="*/ 1 w 761"/>
                  <a:gd name="T75" fmla="*/ 0 h 177"/>
                  <a:gd name="T76" fmla="*/ 1 w 761"/>
                  <a:gd name="T77" fmla="*/ 0 h 177"/>
                  <a:gd name="T78" fmla="*/ 1 w 761"/>
                  <a:gd name="T79" fmla="*/ 0 h 177"/>
                  <a:gd name="T80" fmla="*/ 1 w 761"/>
                  <a:gd name="T81" fmla="*/ 0 h 177"/>
                  <a:gd name="T82" fmla="*/ 1 w 761"/>
                  <a:gd name="T83" fmla="*/ 0 h 1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61"/>
                  <a:gd name="T127" fmla="*/ 0 h 177"/>
                  <a:gd name="T128" fmla="*/ 761 w 761"/>
                  <a:gd name="T129" fmla="*/ 177 h 1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61" h="177">
                    <a:moveTo>
                      <a:pt x="737" y="36"/>
                    </a:moveTo>
                    <a:lnTo>
                      <a:pt x="750" y="36"/>
                    </a:lnTo>
                    <a:lnTo>
                      <a:pt x="690" y="12"/>
                    </a:lnTo>
                    <a:lnTo>
                      <a:pt x="644" y="12"/>
                    </a:lnTo>
                    <a:lnTo>
                      <a:pt x="586" y="0"/>
                    </a:lnTo>
                    <a:lnTo>
                      <a:pt x="527" y="0"/>
                    </a:lnTo>
                    <a:lnTo>
                      <a:pt x="480" y="0"/>
                    </a:lnTo>
                    <a:lnTo>
                      <a:pt x="421" y="0"/>
                    </a:lnTo>
                    <a:lnTo>
                      <a:pt x="374" y="12"/>
                    </a:lnTo>
                    <a:lnTo>
                      <a:pt x="316" y="24"/>
                    </a:lnTo>
                    <a:lnTo>
                      <a:pt x="268" y="36"/>
                    </a:lnTo>
                    <a:lnTo>
                      <a:pt x="222" y="47"/>
                    </a:lnTo>
                    <a:lnTo>
                      <a:pt x="175" y="60"/>
                    </a:lnTo>
                    <a:lnTo>
                      <a:pt x="140" y="82"/>
                    </a:lnTo>
                    <a:lnTo>
                      <a:pt x="93" y="94"/>
                    </a:lnTo>
                    <a:lnTo>
                      <a:pt x="58" y="118"/>
                    </a:lnTo>
                    <a:lnTo>
                      <a:pt x="23" y="141"/>
                    </a:lnTo>
                    <a:lnTo>
                      <a:pt x="0" y="153"/>
                    </a:lnTo>
                    <a:lnTo>
                      <a:pt x="11" y="177"/>
                    </a:lnTo>
                    <a:lnTo>
                      <a:pt x="47" y="153"/>
                    </a:lnTo>
                    <a:lnTo>
                      <a:pt x="69" y="141"/>
                    </a:lnTo>
                    <a:lnTo>
                      <a:pt x="105" y="118"/>
                    </a:lnTo>
                    <a:lnTo>
                      <a:pt x="140" y="106"/>
                    </a:lnTo>
                    <a:lnTo>
                      <a:pt x="187" y="82"/>
                    </a:lnTo>
                    <a:lnTo>
                      <a:pt x="222" y="71"/>
                    </a:lnTo>
                    <a:lnTo>
                      <a:pt x="268" y="60"/>
                    </a:lnTo>
                    <a:lnTo>
                      <a:pt x="316" y="47"/>
                    </a:lnTo>
                    <a:lnTo>
                      <a:pt x="374" y="36"/>
                    </a:lnTo>
                    <a:lnTo>
                      <a:pt x="421" y="36"/>
                    </a:lnTo>
                    <a:lnTo>
                      <a:pt x="480" y="24"/>
                    </a:lnTo>
                    <a:lnTo>
                      <a:pt x="527" y="24"/>
                    </a:lnTo>
                    <a:lnTo>
                      <a:pt x="586" y="24"/>
                    </a:lnTo>
                    <a:lnTo>
                      <a:pt x="632" y="36"/>
                    </a:lnTo>
                    <a:lnTo>
                      <a:pt x="690" y="47"/>
                    </a:lnTo>
                    <a:lnTo>
                      <a:pt x="737" y="60"/>
                    </a:lnTo>
                    <a:lnTo>
                      <a:pt x="750" y="60"/>
                    </a:lnTo>
                    <a:lnTo>
                      <a:pt x="737" y="60"/>
                    </a:lnTo>
                    <a:lnTo>
                      <a:pt x="750" y="47"/>
                    </a:lnTo>
                    <a:lnTo>
                      <a:pt x="761" y="47"/>
                    </a:lnTo>
                    <a:lnTo>
                      <a:pt x="761" y="36"/>
                    </a:lnTo>
                    <a:lnTo>
                      <a:pt x="750" y="36"/>
                    </a:lnTo>
                    <a:lnTo>
                      <a:pt x="737" y="3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1" name="Freeform 92"/>
              <p:cNvSpPr>
                <a:spLocks/>
              </p:cNvSpPr>
              <p:nvPr/>
            </p:nvSpPr>
            <p:spPr bwMode="auto">
              <a:xfrm>
                <a:off x="1475" y="1083"/>
                <a:ext cx="205" cy="64"/>
              </a:xfrm>
              <a:custGeom>
                <a:avLst/>
                <a:gdLst>
                  <a:gd name="T0" fmla="*/ 0 w 411"/>
                  <a:gd name="T1" fmla="*/ 0 h 129"/>
                  <a:gd name="T2" fmla="*/ 0 w 411"/>
                  <a:gd name="T3" fmla="*/ 0 h 129"/>
                  <a:gd name="T4" fmla="*/ 0 w 411"/>
                  <a:gd name="T5" fmla="*/ 0 h 129"/>
                  <a:gd name="T6" fmla="*/ 0 w 411"/>
                  <a:gd name="T7" fmla="*/ 0 h 129"/>
                  <a:gd name="T8" fmla="*/ 0 w 411"/>
                  <a:gd name="T9" fmla="*/ 0 h 129"/>
                  <a:gd name="T10" fmla="*/ 0 w 411"/>
                  <a:gd name="T11" fmla="*/ 0 h 129"/>
                  <a:gd name="T12" fmla="*/ 0 w 411"/>
                  <a:gd name="T13" fmla="*/ 0 h 129"/>
                  <a:gd name="T14" fmla="*/ 0 w 411"/>
                  <a:gd name="T15" fmla="*/ 0 h 129"/>
                  <a:gd name="T16" fmla="*/ 0 w 411"/>
                  <a:gd name="T17" fmla="*/ 0 h 129"/>
                  <a:gd name="T18" fmla="*/ 0 w 411"/>
                  <a:gd name="T19" fmla="*/ 0 h 129"/>
                  <a:gd name="T20" fmla="*/ 0 w 411"/>
                  <a:gd name="T21" fmla="*/ 0 h 129"/>
                  <a:gd name="T22" fmla="*/ 0 w 411"/>
                  <a:gd name="T23" fmla="*/ 0 h 129"/>
                  <a:gd name="T24" fmla="*/ 0 w 411"/>
                  <a:gd name="T25" fmla="*/ 0 h 129"/>
                  <a:gd name="T26" fmla="*/ 0 w 411"/>
                  <a:gd name="T27" fmla="*/ 0 h 129"/>
                  <a:gd name="T28" fmla="*/ 0 w 411"/>
                  <a:gd name="T29" fmla="*/ 0 h 129"/>
                  <a:gd name="T30" fmla="*/ 0 w 411"/>
                  <a:gd name="T31" fmla="*/ 0 h 129"/>
                  <a:gd name="T32" fmla="*/ 0 w 411"/>
                  <a:gd name="T33" fmla="*/ 0 h 129"/>
                  <a:gd name="T34" fmla="*/ 0 w 411"/>
                  <a:gd name="T35" fmla="*/ 0 h 129"/>
                  <a:gd name="T36" fmla="*/ 0 w 411"/>
                  <a:gd name="T37" fmla="*/ 0 h 129"/>
                  <a:gd name="T38" fmla="*/ 0 w 411"/>
                  <a:gd name="T39" fmla="*/ 0 h 129"/>
                  <a:gd name="T40" fmla="*/ 0 w 411"/>
                  <a:gd name="T41" fmla="*/ 0 h 129"/>
                  <a:gd name="T42" fmla="*/ 0 w 411"/>
                  <a:gd name="T43" fmla="*/ 0 h 129"/>
                  <a:gd name="T44" fmla="*/ 0 w 411"/>
                  <a:gd name="T45" fmla="*/ 0 h 129"/>
                  <a:gd name="T46" fmla="*/ 0 w 411"/>
                  <a:gd name="T47" fmla="*/ 0 h 129"/>
                  <a:gd name="T48" fmla="*/ 0 w 411"/>
                  <a:gd name="T49" fmla="*/ 0 h 129"/>
                  <a:gd name="T50" fmla="*/ 0 w 411"/>
                  <a:gd name="T51" fmla="*/ 0 h 129"/>
                  <a:gd name="T52" fmla="*/ 0 w 411"/>
                  <a:gd name="T53" fmla="*/ 0 h 129"/>
                  <a:gd name="T54" fmla="*/ 0 w 411"/>
                  <a:gd name="T55" fmla="*/ 0 h 129"/>
                  <a:gd name="T56" fmla="*/ 0 w 411"/>
                  <a:gd name="T57" fmla="*/ 0 h 129"/>
                  <a:gd name="T58" fmla="*/ 0 w 411"/>
                  <a:gd name="T59" fmla="*/ 0 h 129"/>
                  <a:gd name="T60" fmla="*/ 0 w 411"/>
                  <a:gd name="T61" fmla="*/ 0 h 129"/>
                  <a:gd name="T62" fmla="*/ 0 w 411"/>
                  <a:gd name="T63" fmla="*/ 0 h 129"/>
                  <a:gd name="T64" fmla="*/ 0 w 411"/>
                  <a:gd name="T65" fmla="*/ 0 h 129"/>
                  <a:gd name="T66" fmla="*/ 0 w 411"/>
                  <a:gd name="T67" fmla="*/ 0 h 129"/>
                  <a:gd name="T68" fmla="*/ 0 w 411"/>
                  <a:gd name="T69" fmla="*/ 0 h 129"/>
                  <a:gd name="T70" fmla="*/ 0 w 411"/>
                  <a:gd name="T71" fmla="*/ 0 h 129"/>
                  <a:gd name="T72" fmla="*/ 0 w 411"/>
                  <a:gd name="T73" fmla="*/ 0 h 129"/>
                  <a:gd name="T74" fmla="*/ 0 w 411"/>
                  <a:gd name="T75" fmla="*/ 0 h 129"/>
                  <a:gd name="T76" fmla="*/ 0 w 411"/>
                  <a:gd name="T77" fmla="*/ 0 h 129"/>
                  <a:gd name="T78" fmla="*/ 0 w 411"/>
                  <a:gd name="T79" fmla="*/ 0 h 129"/>
                  <a:gd name="T80" fmla="*/ 0 w 411"/>
                  <a:gd name="T81" fmla="*/ 0 h 129"/>
                  <a:gd name="T82" fmla="*/ 0 w 411"/>
                  <a:gd name="T83" fmla="*/ 0 h 1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1"/>
                  <a:gd name="T127" fmla="*/ 0 h 129"/>
                  <a:gd name="T128" fmla="*/ 411 w 411"/>
                  <a:gd name="T129" fmla="*/ 129 h 1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1" h="129">
                    <a:moveTo>
                      <a:pt x="411" y="105"/>
                    </a:moveTo>
                    <a:lnTo>
                      <a:pt x="411" y="105"/>
                    </a:lnTo>
                    <a:lnTo>
                      <a:pt x="387" y="82"/>
                    </a:lnTo>
                    <a:lnTo>
                      <a:pt x="375" y="70"/>
                    </a:lnTo>
                    <a:lnTo>
                      <a:pt x="352" y="47"/>
                    </a:lnTo>
                    <a:lnTo>
                      <a:pt x="329" y="36"/>
                    </a:lnTo>
                    <a:lnTo>
                      <a:pt x="294" y="23"/>
                    </a:lnTo>
                    <a:lnTo>
                      <a:pt x="270" y="12"/>
                    </a:lnTo>
                    <a:lnTo>
                      <a:pt x="234" y="12"/>
                    </a:lnTo>
                    <a:lnTo>
                      <a:pt x="212" y="0"/>
                    </a:lnTo>
                    <a:lnTo>
                      <a:pt x="176" y="0"/>
                    </a:lnTo>
                    <a:lnTo>
                      <a:pt x="141" y="0"/>
                    </a:lnTo>
                    <a:lnTo>
                      <a:pt x="117" y="0"/>
                    </a:lnTo>
                    <a:lnTo>
                      <a:pt x="94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3" y="36"/>
                    </a:lnTo>
                    <a:lnTo>
                      <a:pt x="24" y="23"/>
                    </a:lnTo>
                    <a:lnTo>
                      <a:pt x="48" y="23"/>
                    </a:lnTo>
                    <a:lnTo>
                      <a:pt x="59" y="23"/>
                    </a:lnTo>
                    <a:lnTo>
                      <a:pt x="94" y="23"/>
                    </a:lnTo>
                    <a:lnTo>
                      <a:pt x="117" y="23"/>
                    </a:lnTo>
                    <a:lnTo>
                      <a:pt x="141" y="23"/>
                    </a:lnTo>
                    <a:lnTo>
                      <a:pt x="176" y="23"/>
                    </a:lnTo>
                    <a:lnTo>
                      <a:pt x="200" y="23"/>
                    </a:lnTo>
                    <a:lnTo>
                      <a:pt x="234" y="36"/>
                    </a:lnTo>
                    <a:lnTo>
                      <a:pt x="258" y="47"/>
                    </a:lnTo>
                    <a:lnTo>
                      <a:pt x="294" y="47"/>
                    </a:lnTo>
                    <a:lnTo>
                      <a:pt x="316" y="58"/>
                    </a:lnTo>
                    <a:lnTo>
                      <a:pt x="340" y="70"/>
                    </a:lnTo>
                    <a:lnTo>
                      <a:pt x="352" y="82"/>
                    </a:lnTo>
                    <a:lnTo>
                      <a:pt x="375" y="105"/>
                    </a:lnTo>
                    <a:lnTo>
                      <a:pt x="387" y="117"/>
                    </a:lnTo>
                    <a:lnTo>
                      <a:pt x="387" y="129"/>
                    </a:lnTo>
                    <a:lnTo>
                      <a:pt x="399" y="129"/>
                    </a:lnTo>
                    <a:lnTo>
                      <a:pt x="411" y="117"/>
                    </a:lnTo>
                    <a:lnTo>
                      <a:pt x="411" y="10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2" name="Freeform 93"/>
              <p:cNvSpPr>
                <a:spLocks/>
              </p:cNvSpPr>
              <p:nvPr/>
            </p:nvSpPr>
            <p:spPr bwMode="auto">
              <a:xfrm>
                <a:off x="1668" y="1136"/>
                <a:ext cx="47" cy="87"/>
              </a:xfrm>
              <a:custGeom>
                <a:avLst/>
                <a:gdLst>
                  <a:gd name="T0" fmla="*/ 1 w 94"/>
                  <a:gd name="T1" fmla="*/ 0 h 176"/>
                  <a:gd name="T2" fmla="*/ 1 w 94"/>
                  <a:gd name="T3" fmla="*/ 0 h 176"/>
                  <a:gd name="T4" fmla="*/ 1 w 94"/>
                  <a:gd name="T5" fmla="*/ 0 h 176"/>
                  <a:gd name="T6" fmla="*/ 1 w 94"/>
                  <a:gd name="T7" fmla="*/ 0 h 176"/>
                  <a:gd name="T8" fmla="*/ 1 w 94"/>
                  <a:gd name="T9" fmla="*/ 0 h 176"/>
                  <a:gd name="T10" fmla="*/ 1 w 94"/>
                  <a:gd name="T11" fmla="*/ 0 h 176"/>
                  <a:gd name="T12" fmla="*/ 1 w 94"/>
                  <a:gd name="T13" fmla="*/ 0 h 176"/>
                  <a:gd name="T14" fmla="*/ 1 w 94"/>
                  <a:gd name="T15" fmla="*/ 0 h 176"/>
                  <a:gd name="T16" fmla="*/ 1 w 94"/>
                  <a:gd name="T17" fmla="*/ 0 h 176"/>
                  <a:gd name="T18" fmla="*/ 1 w 94"/>
                  <a:gd name="T19" fmla="*/ 0 h 176"/>
                  <a:gd name="T20" fmla="*/ 0 w 94"/>
                  <a:gd name="T21" fmla="*/ 0 h 176"/>
                  <a:gd name="T22" fmla="*/ 1 w 94"/>
                  <a:gd name="T23" fmla="*/ 0 h 176"/>
                  <a:gd name="T24" fmla="*/ 1 w 94"/>
                  <a:gd name="T25" fmla="*/ 0 h 176"/>
                  <a:gd name="T26" fmla="*/ 1 w 94"/>
                  <a:gd name="T27" fmla="*/ 0 h 176"/>
                  <a:gd name="T28" fmla="*/ 1 w 94"/>
                  <a:gd name="T29" fmla="*/ 0 h 176"/>
                  <a:gd name="T30" fmla="*/ 1 w 94"/>
                  <a:gd name="T31" fmla="*/ 0 h 176"/>
                  <a:gd name="T32" fmla="*/ 1 w 94"/>
                  <a:gd name="T33" fmla="*/ 0 h 176"/>
                  <a:gd name="T34" fmla="*/ 1 w 94"/>
                  <a:gd name="T35" fmla="*/ 0 h 176"/>
                  <a:gd name="T36" fmla="*/ 1 w 94"/>
                  <a:gd name="T37" fmla="*/ 0 h 176"/>
                  <a:gd name="T38" fmla="*/ 1 w 94"/>
                  <a:gd name="T39" fmla="*/ 0 h 176"/>
                  <a:gd name="T40" fmla="*/ 1 w 94"/>
                  <a:gd name="T41" fmla="*/ 0 h 176"/>
                  <a:gd name="T42" fmla="*/ 1 w 94"/>
                  <a:gd name="T43" fmla="*/ 0 h 176"/>
                  <a:gd name="T44" fmla="*/ 1 w 94"/>
                  <a:gd name="T45" fmla="*/ 0 h 176"/>
                  <a:gd name="T46" fmla="*/ 1 w 94"/>
                  <a:gd name="T47" fmla="*/ 0 h 176"/>
                  <a:gd name="T48" fmla="*/ 1 w 94"/>
                  <a:gd name="T49" fmla="*/ 0 h 176"/>
                  <a:gd name="T50" fmla="*/ 1 w 94"/>
                  <a:gd name="T51" fmla="*/ 0 h 1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"/>
                  <a:gd name="T79" fmla="*/ 0 h 176"/>
                  <a:gd name="T80" fmla="*/ 94 w 94"/>
                  <a:gd name="T81" fmla="*/ 176 h 1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" h="176">
                    <a:moveTo>
                      <a:pt x="94" y="165"/>
                    </a:moveTo>
                    <a:lnTo>
                      <a:pt x="94" y="165"/>
                    </a:lnTo>
                    <a:lnTo>
                      <a:pt x="82" y="141"/>
                    </a:lnTo>
                    <a:lnTo>
                      <a:pt x="82" y="117"/>
                    </a:lnTo>
                    <a:lnTo>
                      <a:pt x="70" y="106"/>
                    </a:lnTo>
                    <a:lnTo>
                      <a:pt x="70" y="82"/>
                    </a:lnTo>
                    <a:lnTo>
                      <a:pt x="59" y="59"/>
                    </a:lnTo>
                    <a:lnTo>
                      <a:pt x="48" y="35"/>
                    </a:lnTo>
                    <a:lnTo>
                      <a:pt x="35" y="24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2" y="35"/>
                    </a:lnTo>
                    <a:lnTo>
                      <a:pt x="24" y="48"/>
                    </a:lnTo>
                    <a:lnTo>
                      <a:pt x="35" y="71"/>
                    </a:lnTo>
                    <a:lnTo>
                      <a:pt x="48" y="94"/>
                    </a:lnTo>
                    <a:lnTo>
                      <a:pt x="48" y="106"/>
                    </a:lnTo>
                    <a:lnTo>
                      <a:pt x="59" y="130"/>
                    </a:lnTo>
                    <a:lnTo>
                      <a:pt x="59" y="152"/>
                    </a:lnTo>
                    <a:lnTo>
                      <a:pt x="70" y="165"/>
                    </a:lnTo>
                    <a:lnTo>
                      <a:pt x="70" y="176"/>
                    </a:lnTo>
                    <a:lnTo>
                      <a:pt x="82" y="176"/>
                    </a:lnTo>
                    <a:lnTo>
                      <a:pt x="94" y="176"/>
                    </a:lnTo>
                    <a:lnTo>
                      <a:pt x="94" y="16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3" name="Freeform 94"/>
              <p:cNvSpPr>
                <a:spLocks/>
              </p:cNvSpPr>
              <p:nvPr/>
            </p:nvSpPr>
            <p:spPr bwMode="auto">
              <a:xfrm>
                <a:off x="1692" y="1218"/>
                <a:ext cx="29" cy="170"/>
              </a:xfrm>
              <a:custGeom>
                <a:avLst/>
                <a:gdLst>
                  <a:gd name="T0" fmla="*/ 1 w 58"/>
                  <a:gd name="T1" fmla="*/ 1 h 339"/>
                  <a:gd name="T2" fmla="*/ 1 w 58"/>
                  <a:gd name="T3" fmla="*/ 1 h 339"/>
                  <a:gd name="T4" fmla="*/ 1 w 58"/>
                  <a:gd name="T5" fmla="*/ 1 h 339"/>
                  <a:gd name="T6" fmla="*/ 1 w 58"/>
                  <a:gd name="T7" fmla="*/ 1 h 339"/>
                  <a:gd name="T8" fmla="*/ 1 w 58"/>
                  <a:gd name="T9" fmla="*/ 1 h 339"/>
                  <a:gd name="T10" fmla="*/ 1 w 58"/>
                  <a:gd name="T11" fmla="*/ 1 h 339"/>
                  <a:gd name="T12" fmla="*/ 1 w 58"/>
                  <a:gd name="T13" fmla="*/ 1 h 339"/>
                  <a:gd name="T14" fmla="*/ 1 w 58"/>
                  <a:gd name="T15" fmla="*/ 1 h 339"/>
                  <a:gd name="T16" fmla="*/ 1 w 58"/>
                  <a:gd name="T17" fmla="*/ 1 h 339"/>
                  <a:gd name="T18" fmla="*/ 1 w 58"/>
                  <a:gd name="T19" fmla="*/ 0 h 339"/>
                  <a:gd name="T20" fmla="*/ 1 w 58"/>
                  <a:gd name="T21" fmla="*/ 0 h 339"/>
                  <a:gd name="T22" fmla="*/ 1 w 58"/>
                  <a:gd name="T23" fmla="*/ 1 h 339"/>
                  <a:gd name="T24" fmla="*/ 1 w 58"/>
                  <a:gd name="T25" fmla="*/ 1 h 339"/>
                  <a:gd name="T26" fmla="*/ 1 w 58"/>
                  <a:gd name="T27" fmla="*/ 1 h 339"/>
                  <a:gd name="T28" fmla="*/ 1 w 58"/>
                  <a:gd name="T29" fmla="*/ 1 h 339"/>
                  <a:gd name="T30" fmla="*/ 1 w 58"/>
                  <a:gd name="T31" fmla="*/ 1 h 339"/>
                  <a:gd name="T32" fmla="*/ 1 w 58"/>
                  <a:gd name="T33" fmla="*/ 1 h 339"/>
                  <a:gd name="T34" fmla="*/ 1 w 58"/>
                  <a:gd name="T35" fmla="*/ 1 h 339"/>
                  <a:gd name="T36" fmla="*/ 0 w 58"/>
                  <a:gd name="T37" fmla="*/ 1 h 339"/>
                  <a:gd name="T38" fmla="*/ 0 w 58"/>
                  <a:gd name="T39" fmla="*/ 1 h 339"/>
                  <a:gd name="T40" fmla="*/ 0 w 58"/>
                  <a:gd name="T41" fmla="*/ 1 h 339"/>
                  <a:gd name="T42" fmla="*/ 0 w 58"/>
                  <a:gd name="T43" fmla="*/ 1 h 339"/>
                  <a:gd name="T44" fmla="*/ 0 w 58"/>
                  <a:gd name="T45" fmla="*/ 1 h 339"/>
                  <a:gd name="T46" fmla="*/ 1 w 58"/>
                  <a:gd name="T47" fmla="*/ 1 h 339"/>
                  <a:gd name="T48" fmla="*/ 1 w 58"/>
                  <a:gd name="T49" fmla="*/ 1 h 339"/>
                  <a:gd name="T50" fmla="*/ 1 w 58"/>
                  <a:gd name="T51" fmla="*/ 1 h 3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339"/>
                  <a:gd name="T80" fmla="*/ 58 w 58"/>
                  <a:gd name="T81" fmla="*/ 339 h 3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339">
                    <a:moveTo>
                      <a:pt x="22" y="328"/>
                    </a:moveTo>
                    <a:lnTo>
                      <a:pt x="22" y="328"/>
                    </a:lnTo>
                    <a:lnTo>
                      <a:pt x="34" y="292"/>
                    </a:lnTo>
                    <a:lnTo>
                      <a:pt x="46" y="257"/>
                    </a:lnTo>
                    <a:lnTo>
                      <a:pt x="58" y="210"/>
                    </a:lnTo>
                    <a:lnTo>
                      <a:pt x="58" y="164"/>
                    </a:lnTo>
                    <a:lnTo>
                      <a:pt x="58" y="128"/>
                    </a:lnTo>
                    <a:lnTo>
                      <a:pt x="58" y="82"/>
                    </a:lnTo>
                    <a:lnTo>
                      <a:pt x="46" y="34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47"/>
                    </a:lnTo>
                    <a:lnTo>
                      <a:pt x="22" y="82"/>
                    </a:lnTo>
                    <a:lnTo>
                      <a:pt x="34" y="128"/>
                    </a:lnTo>
                    <a:lnTo>
                      <a:pt x="34" y="164"/>
                    </a:lnTo>
                    <a:lnTo>
                      <a:pt x="34" y="210"/>
                    </a:lnTo>
                    <a:lnTo>
                      <a:pt x="22" y="246"/>
                    </a:lnTo>
                    <a:lnTo>
                      <a:pt x="11" y="281"/>
                    </a:lnTo>
                    <a:lnTo>
                      <a:pt x="0" y="316"/>
                    </a:lnTo>
                    <a:lnTo>
                      <a:pt x="0" y="328"/>
                    </a:lnTo>
                    <a:lnTo>
                      <a:pt x="11" y="339"/>
                    </a:lnTo>
                    <a:lnTo>
                      <a:pt x="22" y="32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4" name="Freeform 95"/>
              <p:cNvSpPr>
                <a:spLocks/>
              </p:cNvSpPr>
              <p:nvPr/>
            </p:nvSpPr>
            <p:spPr bwMode="auto">
              <a:xfrm>
                <a:off x="1622" y="1376"/>
                <a:ext cx="81" cy="217"/>
              </a:xfrm>
              <a:custGeom>
                <a:avLst/>
                <a:gdLst>
                  <a:gd name="T0" fmla="*/ 0 w 163"/>
                  <a:gd name="T1" fmla="*/ 1 h 434"/>
                  <a:gd name="T2" fmla="*/ 0 w 163"/>
                  <a:gd name="T3" fmla="*/ 1 h 434"/>
                  <a:gd name="T4" fmla="*/ 0 w 163"/>
                  <a:gd name="T5" fmla="*/ 1 h 434"/>
                  <a:gd name="T6" fmla="*/ 0 w 163"/>
                  <a:gd name="T7" fmla="*/ 1 h 434"/>
                  <a:gd name="T8" fmla="*/ 0 w 163"/>
                  <a:gd name="T9" fmla="*/ 1 h 434"/>
                  <a:gd name="T10" fmla="*/ 0 w 163"/>
                  <a:gd name="T11" fmla="*/ 1 h 434"/>
                  <a:gd name="T12" fmla="*/ 0 w 163"/>
                  <a:gd name="T13" fmla="*/ 1 h 434"/>
                  <a:gd name="T14" fmla="*/ 0 w 163"/>
                  <a:gd name="T15" fmla="*/ 1 h 434"/>
                  <a:gd name="T16" fmla="*/ 0 w 163"/>
                  <a:gd name="T17" fmla="*/ 1 h 434"/>
                  <a:gd name="T18" fmla="*/ 0 w 163"/>
                  <a:gd name="T19" fmla="*/ 1 h 434"/>
                  <a:gd name="T20" fmla="*/ 0 w 163"/>
                  <a:gd name="T21" fmla="*/ 0 h 434"/>
                  <a:gd name="T22" fmla="*/ 0 w 163"/>
                  <a:gd name="T23" fmla="*/ 1 h 434"/>
                  <a:gd name="T24" fmla="*/ 0 w 163"/>
                  <a:gd name="T25" fmla="*/ 1 h 434"/>
                  <a:gd name="T26" fmla="*/ 0 w 163"/>
                  <a:gd name="T27" fmla="*/ 1 h 434"/>
                  <a:gd name="T28" fmla="*/ 0 w 163"/>
                  <a:gd name="T29" fmla="*/ 1 h 434"/>
                  <a:gd name="T30" fmla="*/ 0 w 163"/>
                  <a:gd name="T31" fmla="*/ 1 h 434"/>
                  <a:gd name="T32" fmla="*/ 0 w 163"/>
                  <a:gd name="T33" fmla="*/ 1 h 434"/>
                  <a:gd name="T34" fmla="*/ 0 w 163"/>
                  <a:gd name="T35" fmla="*/ 1 h 434"/>
                  <a:gd name="T36" fmla="*/ 0 w 163"/>
                  <a:gd name="T37" fmla="*/ 1 h 434"/>
                  <a:gd name="T38" fmla="*/ 0 w 163"/>
                  <a:gd name="T39" fmla="*/ 1 h 434"/>
                  <a:gd name="T40" fmla="*/ 0 w 163"/>
                  <a:gd name="T41" fmla="*/ 1 h 434"/>
                  <a:gd name="T42" fmla="*/ 0 w 163"/>
                  <a:gd name="T43" fmla="*/ 1 h 434"/>
                  <a:gd name="T44" fmla="*/ 0 w 163"/>
                  <a:gd name="T45" fmla="*/ 1 h 434"/>
                  <a:gd name="T46" fmla="*/ 0 w 163"/>
                  <a:gd name="T47" fmla="*/ 1 h 434"/>
                  <a:gd name="T48" fmla="*/ 0 w 163"/>
                  <a:gd name="T49" fmla="*/ 1 h 434"/>
                  <a:gd name="T50" fmla="*/ 0 w 163"/>
                  <a:gd name="T51" fmla="*/ 1 h 4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434"/>
                  <a:gd name="T80" fmla="*/ 163 w 163"/>
                  <a:gd name="T81" fmla="*/ 434 h 4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434">
                    <a:moveTo>
                      <a:pt x="11" y="421"/>
                    </a:moveTo>
                    <a:lnTo>
                      <a:pt x="11" y="434"/>
                    </a:lnTo>
                    <a:lnTo>
                      <a:pt x="70" y="410"/>
                    </a:lnTo>
                    <a:lnTo>
                      <a:pt x="105" y="374"/>
                    </a:lnTo>
                    <a:lnTo>
                      <a:pt x="117" y="316"/>
                    </a:lnTo>
                    <a:lnTo>
                      <a:pt x="117" y="257"/>
                    </a:lnTo>
                    <a:lnTo>
                      <a:pt x="117" y="187"/>
                    </a:lnTo>
                    <a:lnTo>
                      <a:pt x="117" y="117"/>
                    </a:lnTo>
                    <a:lnTo>
                      <a:pt x="128" y="58"/>
                    </a:lnTo>
                    <a:lnTo>
                      <a:pt x="163" y="12"/>
                    </a:lnTo>
                    <a:lnTo>
                      <a:pt x="141" y="0"/>
                    </a:lnTo>
                    <a:lnTo>
                      <a:pt x="105" y="47"/>
                    </a:lnTo>
                    <a:lnTo>
                      <a:pt x="93" y="117"/>
                    </a:lnTo>
                    <a:lnTo>
                      <a:pt x="93" y="187"/>
                    </a:lnTo>
                    <a:lnTo>
                      <a:pt x="93" y="257"/>
                    </a:lnTo>
                    <a:lnTo>
                      <a:pt x="93" y="316"/>
                    </a:lnTo>
                    <a:lnTo>
                      <a:pt x="81" y="363"/>
                    </a:lnTo>
                    <a:lnTo>
                      <a:pt x="58" y="398"/>
                    </a:lnTo>
                    <a:lnTo>
                      <a:pt x="11" y="410"/>
                    </a:lnTo>
                    <a:lnTo>
                      <a:pt x="22" y="410"/>
                    </a:lnTo>
                    <a:lnTo>
                      <a:pt x="11" y="410"/>
                    </a:lnTo>
                    <a:lnTo>
                      <a:pt x="0" y="410"/>
                    </a:lnTo>
                    <a:lnTo>
                      <a:pt x="0" y="421"/>
                    </a:lnTo>
                    <a:lnTo>
                      <a:pt x="11" y="434"/>
                    </a:lnTo>
                    <a:lnTo>
                      <a:pt x="11" y="42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5" name="Freeform 96"/>
              <p:cNvSpPr>
                <a:spLocks/>
              </p:cNvSpPr>
              <p:nvPr/>
            </p:nvSpPr>
            <p:spPr bwMode="auto">
              <a:xfrm>
                <a:off x="1615" y="1358"/>
                <a:ext cx="24" cy="229"/>
              </a:xfrm>
              <a:custGeom>
                <a:avLst/>
                <a:gdLst>
                  <a:gd name="T0" fmla="*/ 1 w 47"/>
                  <a:gd name="T1" fmla="*/ 1 h 456"/>
                  <a:gd name="T2" fmla="*/ 1 w 47"/>
                  <a:gd name="T3" fmla="*/ 1 h 456"/>
                  <a:gd name="T4" fmla="*/ 1 w 47"/>
                  <a:gd name="T5" fmla="*/ 1 h 456"/>
                  <a:gd name="T6" fmla="*/ 1 w 47"/>
                  <a:gd name="T7" fmla="*/ 1 h 456"/>
                  <a:gd name="T8" fmla="*/ 1 w 47"/>
                  <a:gd name="T9" fmla="*/ 1 h 456"/>
                  <a:gd name="T10" fmla="*/ 0 w 47"/>
                  <a:gd name="T11" fmla="*/ 1 h 456"/>
                  <a:gd name="T12" fmla="*/ 0 w 47"/>
                  <a:gd name="T13" fmla="*/ 1 h 456"/>
                  <a:gd name="T14" fmla="*/ 0 w 47"/>
                  <a:gd name="T15" fmla="*/ 1 h 456"/>
                  <a:gd name="T16" fmla="*/ 0 w 47"/>
                  <a:gd name="T17" fmla="*/ 1 h 456"/>
                  <a:gd name="T18" fmla="*/ 1 w 47"/>
                  <a:gd name="T19" fmla="*/ 1 h 456"/>
                  <a:gd name="T20" fmla="*/ 1 w 47"/>
                  <a:gd name="T21" fmla="*/ 1 h 456"/>
                  <a:gd name="T22" fmla="*/ 1 w 47"/>
                  <a:gd name="T23" fmla="*/ 1 h 456"/>
                  <a:gd name="T24" fmla="*/ 1 w 47"/>
                  <a:gd name="T25" fmla="*/ 1 h 456"/>
                  <a:gd name="T26" fmla="*/ 1 w 47"/>
                  <a:gd name="T27" fmla="*/ 1 h 456"/>
                  <a:gd name="T28" fmla="*/ 1 w 47"/>
                  <a:gd name="T29" fmla="*/ 1 h 456"/>
                  <a:gd name="T30" fmla="*/ 1 w 47"/>
                  <a:gd name="T31" fmla="*/ 1 h 456"/>
                  <a:gd name="T32" fmla="*/ 1 w 47"/>
                  <a:gd name="T33" fmla="*/ 1 h 456"/>
                  <a:gd name="T34" fmla="*/ 1 w 47"/>
                  <a:gd name="T35" fmla="*/ 1 h 456"/>
                  <a:gd name="T36" fmla="*/ 1 w 47"/>
                  <a:gd name="T37" fmla="*/ 1 h 456"/>
                  <a:gd name="T38" fmla="*/ 1 w 47"/>
                  <a:gd name="T39" fmla="*/ 0 h 456"/>
                  <a:gd name="T40" fmla="*/ 1 w 47"/>
                  <a:gd name="T41" fmla="*/ 1 h 456"/>
                  <a:gd name="T42" fmla="*/ 1 w 47"/>
                  <a:gd name="T43" fmla="*/ 0 h 456"/>
                  <a:gd name="T44" fmla="*/ 1 w 47"/>
                  <a:gd name="T45" fmla="*/ 0 h 456"/>
                  <a:gd name="T46" fmla="*/ 1 w 47"/>
                  <a:gd name="T47" fmla="*/ 0 h 456"/>
                  <a:gd name="T48" fmla="*/ 1 w 47"/>
                  <a:gd name="T49" fmla="*/ 1 h 456"/>
                  <a:gd name="T50" fmla="*/ 1 w 47"/>
                  <a:gd name="T51" fmla="*/ 1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456"/>
                  <a:gd name="T80" fmla="*/ 47 w 47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456">
                    <a:moveTo>
                      <a:pt x="34" y="23"/>
                    </a:moveTo>
                    <a:lnTo>
                      <a:pt x="23" y="11"/>
                    </a:lnTo>
                    <a:lnTo>
                      <a:pt x="23" y="69"/>
                    </a:lnTo>
                    <a:lnTo>
                      <a:pt x="12" y="128"/>
                    </a:lnTo>
                    <a:lnTo>
                      <a:pt x="12" y="199"/>
                    </a:lnTo>
                    <a:lnTo>
                      <a:pt x="0" y="269"/>
                    </a:lnTo>
                    <a:lnTo>
                      <a:pt x="0" y="328"/>
                    </a:lnTo>
                    <a:lnTo>
                      <a:pt x="0" y="387"/>
                    </a:lnTo>
                    <a:lnTo>
                      <a:pt x="0" y="433"/>
                    </a:lnTo>
                    <a:lnTo>
                      <a:pt x="23" y="456"/>
                    </a:lnTo>
                    <a:lnTo>
                      <a:pt x="34" y="445"/>
                    </a:lnTo>
                    <a:lnTo>
                      <a:pt x="23" y="422"/>
                    </a:lnTo>
                    <a:lnTo>
                      <a:pt x="23" y="387"/>
                    </a:lnTo>
                    <a:lnTo>
                      <a:pt x="23" y="328"/>
                    </a:lnTo>
                    <a:lnTo>
                      <a:pt x="23" y="269"/>
                    </a:lnTo>
                    <a:lnTo>
                      <a:pt x="34" y="199"/>
                    </a:lnTo>
                    <a:lnTo>
                      <a:pt x="34" y="128"/>
                    </a:lnTo>
                    <a:lnTo>
                      <a:pt x="47" y="69"/>
                    </a:lnTo>
                    <a:lnTo>
                      <a:pt x="47" y="11"/>
                    </a:lnTo>
                    <a:lnTo>
                      <a:pt x="34" y="0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23" y="11"/>
                    </a:lnTo>
                    <a:lnTo>
                      <a:pt x="34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6" name="Freeform 97"/>
              <p:cNvSpPr>
                <a:spLocks/>
              </p:cNvSpPr>
              <p:nvPr/>
            </p:nvSpPr>
            <p:spPr bwMode="auto">
              <a:xfrm>
                <a:off x="1463" y="1247"/>
                <a:ext cx="170" cy="123"/>
              </a:xfrm>
              <a:custGeom>
                <a:avLst/>
                <a:gdLst>
                  <a:gd name="T0" fmla="*/ 1 w 339"/>
                  <a:gd name="T1" fmla="*/ 1 h 246"/>
                  <a:gd name="T2" fmla="*/ 1 w 339"/>
                  <a:gd name="T3" fmla="*/ 1 h 246"/>
                  <a:gd name="T4" fmla="*/ 1 w 339"/>
                  <a:gd name="T5" fmla="*/ 1 h 246"/>
                  <a:gd name="T6" fmla="*/ 1 w 339"/>
                  <a:gd name="T7" fmla="*/ 1 h 246"/>
                  <a:gd name="T8" fmla="*/ 1 w 339"/>
                  <a:gd name="T9" fmla="*/ 1 h 246"/>
                  <a:gd name="T10" fmla="*/ 1 w 339"/>
                  <a:gd name="T11" fmla="*/ 1 h 246"/>
                  <a:gd name="T12" fmla="*/ 1 w 339"/>
                  <a:gd name="T13" fmla="*/ 1 h 246"/>
                  <a:gd name="T14" fmla="*/ 1 w 339"/>
                  <a:gd name="T15" fmla="*/ 1 h 246"/>
                  <a:gd name="T16" fmla="*/ 1 w 339"/>
                  <a:gd name="T17" fmla="*/ 1 h 246"/>
                  <a:gd name="T18" fmla="*/ 1 w 339"/>
                  <a:gd name="T19" fmla="*/ 1 h 246"/>
                  <a:gd name="T20" fmla="*/ 1 w 339"/>
                  <a:gd name="T21" fmla="*/ 1 h 246"/>
                  <a:gd name="T22" fmla="*/ 1 w 339"/>
                  <a:gd name="T23" fmla="*/ 1 h 246"/>
                  <a:gd name="T24" fmla="*/ 1 w 339"/>
                  <a:gd name="T25" fmla="*/ 1 h 246"/>
                  <a:gd name="T26" fmla="*/ 1 w 339"/>
                  <a:gd name="T27" fmla="*/ 1 h 246"/>
                  <a:gd name="T28" fmla="*/ 1 w 339"/>
                  <a:gd name="T29" fmla="*/ 1 h 246"/>
                  <a:gd name="T30" fmla="*/ 1 w 339"/>
                  <a:gd name="T31" fmla="*/ 1 h 246"/>
                  <a:gd name="T32" fmla="*/ 1 w 339"/>
                  <a:gd name="T33" fmla="*/ 1 h 246"/>
                  <a:gd name="T34" fmla="*/ 1 w 339"/>
                  <a:gd name="T35" fmla="*/ 1 h 246"/>
                  <a:gd name="T36" fmla="*/ 1 w 339"/>
                  <a:gd name="T37" fmla="*/ 1 h 246"/>
                  <a:gd name="T38" fmla="*/ 1 w 339"/>
                  <a:gd name="T39" fmla="*/ 1 h 246"/>
                  <a:gd name="T40" fmla="*/ 1 w 339"/>
                  <a:gd name="T41" fmla="*/ 1 h 246"/>
                  <a:gd name="T42" fmla="*/ 1 w 339"/>
                  <a:gd name="T43" fmla="*/ 1 h 246"/>
                  <a:gd name="T44" fmla="*/ 1 w 339"/>
                  <a:gd name="T45" fmla="*/ 1 h 246"/>
                  <a:gd name="T46" fmla="*/ 1 w 339"/>
                  <a:gd name="T47" fmla="*/ 1 h 246"/>
                  <a:gd name="T48" fmla="*/ 1 w 339"/>
                  <a:gd name="T49" fmla="*/ 1 h 246"/>
                  <a:gd name="T50" fmla="*/ 1 w 339"/>
                  <a:gd name="T51" fmla="*/ 1 h 246"/>
                  <a:gd name="T52" fmla="*/ 1 w 339"/>
                  <a:gd name="T53" fmla="*/ 1 h 246"/>
                  <a:gd name="T54" fmla="*/ 1 w 339"/>
                  <a:gd name="T55" fmla="*/ 1 h 246"/>
                  <a:gd name="T56" fmla="*/ 1 w 339"/>
                  <a:gd name="T57" fmla="*/ 1 h 246"/>
                  <a:gd name="T58" fmla="*/ 1 w 339"/>
                  <a:gd name="T59" fmla="*/ 1 h 246"/>
                  <a:gd name="T60" fmla="*/ 1 w 339"/>
                  <a:gd name="T61" fmla="*/ 1 h 246"/>
                  <a:gd name="T62" fmla="*/ 1 w 339"/>
                  <a:gd name="T63" fmla="*/ 1 h 246"/>
                  <a:gd name="T64" fmla="*/ 1 w 339"/>
                  <a:gd name="T65" fmla="*/ 1 h 246"/>
                  <a:gd name="T66" fmla="*/ 1 w 339"/>
                  <a:gd name="T67" fmla="*/ 1 h 246"/>
                  <a:gd name="T68" fmla="*/ 1 w 339"/>
                  <a:gd name="T69" fmla="*/ 1 h 246"/>
                  <a:gd name="T70" fmla="*/ 1 w 339"/>
                  <a:gd name="T71" fmla="*/ 1 h 246"/>
                  <a:gd name="T72" fmla="*/ 1 w 339"/>
                  <a:gd name="T73" fmla="*/ 1 h 246"/>
                  <a:gd name="T74" fmla="*/ 1 w 339"/>
                  <a:gd name="T75" fmla="*/ 0 h 246"/>
                  <a:gd name="T76" fmla="*/ 1 w 339"/>
                  <a:gd name="T77" fmla="*/ 1 h 246"/>
                  <a:gd name="T78" fmla="*/ 0 w 339"/>
                  <a:gd name="T79" fmla="*/ 1 h 246"/>
                  <a:gd name="T80" fmla="*/ 1 w 339"/>
                  <a:gd name="T81" fmla="*/ 1 h 246"/>
                  <a:gd name="T82" fmla="*/ 1 w 339"/>
                  <a:gd name="T83" fmla="*/ 1 h 2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9"/>
                  <a:gd name="T127" fmla="*/ 0 h 246"/>
                  <a:gd name="T128" fmla="*/ 339 w 339"/>
                  <a:gd name="T129" fmla="*/ 246 h 2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9" h="246">
                    <a:moveTo>
                      <a:pt x="23" y="24"/>
                    </a:moveTo>
                    <a:lnTo>
                      <a:pt x="12" y="24"/>
                    </a:lnTo>
                    <a:lnTo>
                      <a:pt x="23" y="47"/>
                    </a:lnTo>
                    <a:lnTo>
                      <a:pt x="47" y="59"/>
                    </a:lnTo>
                    <a:lnTo>
                      <a:pt x="58" y="82"/>
                    </a:lnTo>
                    <a:lnTo>
                      <a:pt x="82" y="93"/>
                    </a:lnTo>
                    <a:lnTo>
                      <a:pt x="94" y="117"/>
                    </a:lnTo>
                    <a:lnTo>
                      <a:pt x="117" y="129"/>
                    </a:lnTo>
                    <a:lnTo>
                      <a:pt x="140" y="141"/>
                    </a:lnTo>
                    <a:lnTo>
                      <a:pt x="153" y="152"/>
                    </a:lnTo>
                    <a:lnTo>
                      <a:pt x="176" y="176"/>
                    </a:lnTo>
                    <a:lnTo>
                      <a:pt x="199" y="188"/>
                    </a:lnTo>
                    <a:lnTo>
                      <a:pt x="223" y="199"/>
                    </a:lnTo>
                    <a:lnTo>
                      <a:pt x="246" y="210"/>
                    </a:lnTo>
                    <a:lnTo>
                      <a:pt x="270" y="223"/>
                    </a:lnTo>
                    <a:lnTo>
                      <a:pt x="293" y="223"/>
                    </a:lnTo>
                    <a:lnTo>
                      <a:pt x="317" y="234"/>
                    </a:lnTo>
                    <a:lnTo>
                      <a:pt x="339" y="246"/>
                    </a:lnTo>
                    <a:lnTo>
                      <a:pt x="339" y="223"/>
                    </a:lnTo>
                    <a:lnTo>
                      <a:pt x="317" y="210"/>
                    </a:lnTo>
                    <a:lnTo>
                      <a:pt x="293" y="199"/>
                    </a:lnTo>
                    <a:lnTo>
                      <a:pt x="270" y="199"/>
                    </a:lnTo>
                    <a:lnTo>
                      <a:pt x="257" y="188"/>
                    </a:lnTo>
                    <a:lnTo>
                      <a:pt x="235" y="176"/>
                    </a:lnTo>
                    <a:lnTo>
                      <a:pt x="211" y="164"/>
                    </a:lnTo>
                    <a:lnTo>
                      <a:pt x="188" y="152"/>
                    </a:lnTo>
                    <a:lnTo>
                      <a:pt x="176" y="141"/>
                    </a:lnTo>
                    <a:lnTo>
                      <a:pt x="153" y="129"/>
                    </a:lnTo>
                    <a:lnTo>
                      <a:pt x="129" y="106"/>
                    </a:lnTo>
                    <a:lnTo>
                      <a:pt x="117" y="93"/>
                    </a:lnTo>
                    <a:lnTo>
                      <a:pt x="94" y="82"/>
                    </a:lnTo>
                    <a:lnTo>
                      <a:pt x="82" y="59"/>
                    </a:lnTo>
                    <a:lnTo>
                      <a:pt x="58" y="47"/>
                    </a:lnTo>
                    <a:lnTo>
                      <a:pt x="47" y="24"/>
                    </a:lnTo>
                    <a:lnTo>
                      <a:pt x="23" y="11"/>
                    </a:lnTo>
                    <a:lnTo>
                      <a:pt x="12" y="11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12" y="24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7" name="Freeform 98"/>
              <p:cNvSpPr>
                <a:spLocks/>
              </p:cNvSpPr>
              <p:nvPr/>
            </p:nvSpPr>
            <p:spPr bwMode="auto">
              <a:xfrm>
                <a:off x="1310" y="1833"/>
                <a:ext cx="7" cy="11"/>
              </a:xfrm>
              <a:custGeom>
                <a:avLst/>
                <a:gdLst>
                  <a:gd name="T0" fmla="*/ 1 w 12"/>
                  <a:gd name="T1" fmla="*/ 0 h 23"/>
                  <a:gd name="T2" fmla="*/ 0 w 12"/>
                  <a:gd name="T3" fmla="*/ 0 h 23"/>
                  <a:gd name="T4" fmla="*/ 0 w 12"/>
                  <a:gd name="T5" fmla="*/ 0 h 23"/>
                  <a:gd name="T6" fmla="*/ 0 w 12"/>
                  <a:gd name="T7" fmla="*/ 0 h 23"/>
                  <a:gd name="T8" fmla="*/ 1 w 12"/>
                  <a:gd name="T9" fmla="*/ 0 h 23"/>
                  <a:gd name="T10" fmla="*/ 1 w 1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3"/>
                  <a:gd name="T20" fmla="*/ 12 w 1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3">
                    <a:moveTo>
                      <a:pt x="12" y="0"/>
                    </a:moveTo>
                    <a:lnTo>
                      <a:pt x="0" y="11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8" name="Freeform 99"/>
              <p:cNvSpPr>
                <a:spLocks/>
              </p:cNvSpPr>
              <p:nvPr/>
            </p:nvSpPr>
            <p:spPr bwMode="auto">
              <a:xfrm>
                <a:off x="1317" y="1833"/>
                <a:ext cx="117" cy="82"/>
              </a:xfrm>
              <a:custGeom>
                <a:avLst/>
                <a:gdLst>
                  <a:gd name="T0" fmla="*/ 1 w 234"/>
                  <a:gd name="T1" fmla="*/ 1 h 163"/>
                  <a:gd name="T2" fmla="*/ 1 w 234"/>
                  <a:gd name="T3" fmla="*/ 1 h 163"/>
                  <a:gd name="T4" fmla="*/ 1 w 234"/>
                  <a:gd name="T5" fmla="*/ 1 h 163"/>
                  <a:gd name="T6" fmla="*/ 1 w 234"/>
                  <a:gd name="T7" fmla="*/ 1 h 163"/>
                  <a:gd name="T8" fmla="*/ 1 w 234"/>
                  <a:gd name="T9" fmla="*/ 1 h 163"/>
                  <a:gd name="T10" fmla="*/ 1 w 234"/>
                  <a:gd name="T11" fmla="*/ 1 h 163"/>
                  <a:gd name="T12" fmla="*/ 1 w 234"/>
                  <a:gd name="T13" fmla="*/ 1 h 163"/>
                  <a:gd name="T14" fmla="*/ 1 w 234"/>
                  <a:gd name="T15" fmla="*/ 1 h 163"/>
                  <a:gd name="T16" fmla="*/ 1 w 234"/>
                  <a:gd name="T17" fmla="*/ 1 h 163"/>
                  <a:gd name="T18" fmla="*/ 0 w 234"/>
                  <a:gd name="T19" fmla="*/ 0 h 163"/>
                  <a:gd name="T20" fmla="*/ 0 w 234"/>
                  <a:gd name="T21" fmla="*/ 1 h 163"/>
                  <a:gd name="T22" fmla="*/ 1 w 234"/>
                  <a:gd name="T23" fmla="*/ 1 h 163"/>
                  <a:gd name="T24" fmla="*/ 1 w 234"/>
                  <a:gd name="T25" fmla="*/ 1 h 163"/>
                  <a:gd name="T26" fmla="*/ 1 w 234"/>
                  <a:gd name="T27" fmla="*/ 1 h 163"/>
                  <a:gd name="T28" fmla="*/ 1 w 234"/>
                  <a:gd name="T29" fmla="*/ 1 h 163"/>
                  <a:gd name="T30" fmla="*/ 1 w 234"/>
                  <a:gd name="T31" fmla="*/ 1 h 163"/>
                  <a:gd name="T32" fmla="*/ 1 w 234"/>
                  <a:gd name="T33" fmla="*/ 1 h 163"/>
                  <a:gd name="T34" fmla="*/ 1 w 234"/>
                  <a:gd name="T35" fmla="*/ 1 h 163"/>
                  <a:gd name="T36" fmla="*/ 1 w 234"/>
                  <a:gd name="T37" fmla="*/ 1 h 163"/>
                  <a:gd name="T38" fmla="*/ 1 w 234"/>
                  <a:gd name="T39" fmla="*/ 1 h 163"/>
                  <a:gd name="T40" fmla="*/ 1 w 234"/>
                  <a:gd name="T41" fmla="*/ 1 h 163"/>
                  <a:gd name="T42" fmla="*/ 1 w 234"/>
                  <a:gd name="T43" fmla="*/ 1 h 163"/>
                  <a:gd name="T44" fmla="*/ 1 w 234"/>
                  <a:gd name="T45" fmla="*/ 1 h 163"/>
                  <a:gd name="T46" fmla="*/ 1 w 234"/>
                  <a:gd name="T47" fmla="*/ 1 h 163"/>
                  <a:gd name="T48" fmla="*/ 1 w 234"/>
                  <a:gd name="T49" fmla="*/ 1 h 163"/>
                  <a:gd name="T50" fmla="*/ 1 w 234"/>
                  <a:gd name="T51" fmla="*/ 1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4"/>
                  <a:gd name="T79" fmla="*/ 0 h 163"/>
                  <a:gd name="T80" fmla="*/ 234 w 234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4" h="163">
                    <a:moveTo>
                      <a:pt x="223" y="141"/>
                    </a:moveTo>
                    <a:lnTo>
                      <a:pt x="223" y="141"/>
                    </a:lnTo>
                    <a:lnTo>
                      <a:pt x="188" y="128"/>
                    </a:lnTo>
                    <a:lnTo>
                      <a:pt x="176" y="105"/>
                    </a:lnTo>
                    <a:lnTo>
                      <a:pt x="152" y="93"/>
                    </a:lnTo>
                    <a:lnTo>
                      <a:pt x="129" y="70"/>
                    </a:lnTo>
                    <a:lnTo>
                      <a:pt x="106" y="46"/>
                    </a:lnTo>
                    <a:lnTo>
                      <a:pt x="82" y="23"/>
                    </a:lnTo>
                    <a:lnTo>
                      <a:pt x="48" y="11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35" y="35"/>
                    </a:lnTo>
                    <a:lnTo>
                      <a:pt x="70" y="46"/>
                    </a:lnTo>
                    <a:lnTo>
                      <a:pt x="94" y="70"/>
                    </a:lnTo>
                    <a:lnTo>
                      <a:pt x="117" y="82"/>
                    </a:lnTo>
                    <a:lnTo>
                      <a:pt x="129" y="105"/>
                    </a:lnTo>
                    <a:lnTo>
                      <a:pt x="152" y="128"/>
                    </a:lnTo>
                    <a:lnTo>
                      <a:pt x="176" y="152"/>
                    </a:lnTo>
                    <a:lnTo>
                      <a:pt x="211" y="163"/>
                    </a:lnTo>
                    <a:lnTo>
                      <a:pt x="223" y="163"/>
                    </a:lnTo>
                    <a:lnTo>
                      <a:pt x="234" y="152"/>
                    </a:lnTo>
                    <a:lnTo>
                      <a:pt x="234" y="141"/>
                    </a:lnTo>
                    <a:lnTo>
                      <a:pt x="223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9" name="Freeform 100"/>
              <p:cNvSpPr>
                <a:spLocks/>
              </p:cNvSpPr>
              <p:nvPr/>
            </p:nvSpPr>
            <p:spPr bwMode="auto">
              <a:xfrm>
                <a:off x="1422" y="1892"/>
                <a:ext cx="106" cy="34"/>
              </a:xfrm>
              <a:custGeom>
                <a:avLst/>
                <a:gdLst>
                  <a:gd name="T0" fmla="*/ 1 w 211"/>
                  <a:gd name="T1" fmla="*/ 0 h 70"/>
                  <a:gd name="T2" fmla="*/ 1 w 211"/>
                  <a:gd name="T3" fmla="*/ 0 h 70"/>
                  <a:gd name="T4" fmla="*/ 1 w 211"/>
                  <a:gd name="T5" fmla="*/ 0 h 70"/>
                  <a:gd name="T6" fmla="*/ 1 w 211"/>
                  <a:gd name="T7" fmla="*/ 0 h 70"/>
                  <a:gd name="T8" fmla="*/ 1 w 211"/>
                  <a:gd name="T9" fmla="*/ 0 h 70"/>
                  <a:gd name="T10" fmla="*/ 1 w 211"/>
                  <a:gd name="T11" fmla="*/ 0 h 70"/>
                  <a:gd name="T12" fmla="*/ 1 w 211"/>
                  <a:gd name="T13" fmla="*/ 0 h 70"/>
                  <a:gd name="T14" fmla="*/ 1 w 211"/>
                  <a:gd name="T15" fmla="*/ 0 h 70"/>
                  <a:gd name="T16" fmla="*/ 1 w 211"/>
                  <a:gd name="T17" fmla="*/ 0 h 70"/>
                  <a:gd name="T18" fmla="*/ 0 w 211"/>
                  <a:gd name="T19" fmla="*/ 0 h 70"/>
                  <a:gd name="T20" fmla="*/ 1 w 211"/>
                  <a:gd name="T21" fmla="*/ 0 h 70"/>
                  <a:gd name="T22" fmla="*/ 1 w 211"/>
                  <a:gd name="T23" fmla="*/ 0 h 70"/>
                  <a:gd name="T24" fmla="*/ 1 w 211"/>
                  <a:gd name="T25" fmla="*/ 0 h 70"/>
                  <a:gd name="T26" fmla="*/ 1 w 211"/>
                  <a:gd name="T27" fmla="*/ 0 h 70"/>
                  <a:gd name="T28" fmla="*/ 1 w 211"/>
                  <a:gd name="T29" fmla="*/ 0 h 70"/>
                  <a:gd name="T30" fmla="*/ 1 w 211"/>
                  <a:gd name="T31" fmla="*/ 0 h 70"/>
                  <a:gd name="T32" fmla="*/ 1 w 211"/>
                  <a:gd name="T33" fmla="*/ 0 h 70"/>
                  <a:gd name="T34" fmla="*/ 1 w 211"/>
                  <a:gd name="T35" fmla="*/ 0 h 70"/>
                  <a:gd name="T36" fmla="*/ 1 w 211"/>
                  <a:gd name="T37" fmla="*/ 0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1"/>
                  <a:gd name="T58" fmla="*/ 0 h 70"/>
                  <a:gd name="T59" fmla="*/ 211 w 211"/>
                  <a:gd name="T60" fmla="*/ 70 h 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1" h="70">
                    <a:moveTo>
                      <a:pt x="199" y="0"/>
                    </a:moveTo>
                    <a:lnTo>
                      <a:pt x="176" y="24"/>
                    </a:lnTo>
                    <a:lnTo>
                      <a:pt x="153" y="35"/>
                    </a:lnTo>
                    <a:lnTo>
                      <a:pt x="129" y="35"/>
                    </a:lnTo>
                    <a:lnTo>
                      <a:pt x="118" y="46"/>
                    </a:lnTo>
                    <a:lnTo>
                      <a:pt x="94" y="46"/>
                    </a:lnTo>
                    <a:lnTo>
                      <a:pt x="71" y="46"/>
                    </a:lnTo>
                    <a:lnTo>
                      <a:pt x="36" y="35"/>
                    </a:lnTo>
                    <a:lnTo>
                      <a:pt x="12" y="24"/>
                    </a:lnTo>
                    <a:lnTo>
                      <a:pt x="0" y="46"/>
                    </a:lnTo>
                    <a:lnTo>
                      <a:pt x="36" y="58"/>
                    </a:lnTo>
                    <a:lnTo>
                      <a:pt x="58" y="70"/>
                    </a:lnTo>
                    <a:lnTo>
                      <a:pt x="94" y="70"/>
                    </a:lnTo>
                    <a:lnTo>
                      <a:pt x="118" y="70"/>
                    </a:lnTo>
                    <a:lnTo>
                      <a:pt x="140" y="58"/>
                    </a:lnTo>
                    <a:lnTo>
                      <a:pt x="164" y="58"/>
                    </a:lnTo>
                    <a:lnTo>
                      <a:pt x="188" y="35"/>
                    </a:lnTo>
                    <a:lnTo>
                      <a:pt x="211" y="24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0" name="Freeform 101"/>
              <p:cNvSpPr>
                <a:spLocks/>
              </p:cNvSpPr>
              <p:nvPr/>
            </p:nvSpPr>
            <p:spPr bwMode="auto">
              <a:xfrm>
                <a:off x="1422" y="1903"/>
                <a:ext cx="12" cy="12"/>
              </a:xfrm>
              <a:custGeom>
                <a:avLst/>
                <a:gdLst>
                  <a:gd name="T0" fmla="*/ 1 w 23"/>
                  <a:gd name="T1" fmla="*/ 1 h 22"/>
                  <a:gd name="T2" fmla="*/ 1 w 23"/>
                  <a:gd name="T3" fmla="*/ 1 h 22"/>
                  <a:gd name="T4" fmla="*/ 1 w 23"/>
                  <a:gd name="T5" fmla="*/ 0 h 22"/>
                  <a:gd name="T6" fmla="*/ 1 w 23"/>
                  <a:gd name="T7" fmla="*/ 0 h 22"/>
                  <a:gd name="T8" fmla="*/ 0 w 23"/>
                  <a:gd name="T9" fmla="*/ 0 h 22"/>
                  <a:gd name="T10" fmla="*/ 1 w 23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2" y="22"/>
                    </a:moveTo>
                    <a:lnTo>
                      <a:pt x="2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1" name="Freeform 102"/>
              <p:cNvSpPr>
                <a:spLocks/>
              </p:cNvSpPr>
              <p:nvPr/>
            </p:nvSpPr>
            <p:spPr bwMode="auto">
              <a:xfrm>
                <a:off x="924" y="1440"/>
                <a:ext cx="223" cy="311"/>
              </a:xfrm>
              <a:custGeom>
                <a:avLst/>
                <a:gdLst>
                  <a:gd name="T0" fmla="*/ 1 w 446"/>
                  <a:gd name="T1" fmla="*/ 1 h 621"/>
                  <a:gd name="T2" fmla="*/ 1 w 446"/>
                  <a:gd name="T3" fmla="*/ 1 h 621"/>
                  <a:gd name="T4" fmla="*/ 1 w 446"/>
                  <a:gd name="T5" fmla="*/ 1 h 621"/>
                  <a:gd name="T6" fmla="*/ 1 w 446"/>
                  <a:gd name="T7" fmla="*/ 1 h 621"/>
                  <a:gd name="T8" fmla="*/ 1 w 446"/>
                  <a:gd name="T9" fmla="*/ 1 h 621"/>
                  <a:gd name="T10" fmla="*/ 1 w 446"/>
                  <a:gd name="T11" fmla="*/ 0 h 621"/>
                  <a:gd name="T12" fmla="*/ 1 w 446"/>
                  <a:gd name="T13" fmla="*/ 0 h 621"/>
                  <a:gd name="T14" fmla="*/ 1 w 446"/>
                  <a:gd name="T15" fmla="*/ 1 h 621"/>
                  <a:gd name="T16" fmla="*/ 1 w 446"/>
                  <a:gd name="T17" fmla="*/ 1 h 621"/>
                  <a:gd name="T18" fmla="*/ 1 w 446"/>
                  <a:gd name="T19" fmla="*/ 1 h 621"/>
                  <a:gd name="T20" fmla="*/ 1 w 446"/>
                  <a:gd name="T21" fmla="*/ 1 h 621"/>
                  <a:gd name="T22" fmla="*/ 0 w 446"/>
                  <a:gd name="T23" fmla="*/ 1 h 621"/>
                  <a:gd name="T24" fmla="*/ 0 w 446"/>
                  <a:gd name="T25" fmla="*/ 1 h 621"/>
                  <a:gd name="T26" fmla="*/ 1 w 446"/>
                  <a:gd name="T27" fmla="*/ 1 h 621"/>
                  <a:gd name="T28" fmla="*/ 1 w 446"/>
                  <a:gd name="T29" fmla="*/ 1 h 621"/>
                  <a:gd name="T30" fmla="*/ 1 w 446"/>
                  <a:gd name="T31" fmla="*/ 1 h 621"/>
                  <a:gd name="T32" fmla="*/ 1 w 446"/>
                  <a:gd name="T33" fmla="*/ 1 h 621"/>
                  <a:gd name="T34" fmla="*/ 1 w 446"/>
                  <a:gd name="T35" fmla="*/ 1 h 621"/>
                  <a:gd name="T36" fmla="*/ 1 w 446"/>
                  <a:gd name="T37" fmla="*/ 1 h 621"/>
                  <a:gd name="T38" fmla="*/ 1 w 446"/>
                  <a:gd name="T39" fmla="*/ 1 h 621"/>
                  <a:gd name="T40" fmla="*/ 1 w 446"/>
                  <a:gd name="T41" fmla="*/ 1 h 621"/>
                  <a:gd name="T42" fmla="*/ 1 w 446"/>
                  <a:gd name="T43" fmla="*/ 1 h 621"/>
                  <a:gd name="T44" fmla="*/ 1 w 446"/>
                  <a:gd name="T45" fmla="*/ 1 h 621"/>
                  <a:gd name="T46" fmla="*/ 1 w 446"/>
                  <a:gd name="T47" fmla="*/ 1 h 621"/>
                  <a:gd name="T48" fmla="*/ 1 w 446"/>
                  <a:gd name="T49" fmla="*/ 1 h 621"/>
                  <a:gd name="T50" fmla="*/ 1 w 446"/>
                  <a:gd name="T51" fmla="*/ 1 h 621"/>
                  <a:gd name="T52" fmla="*/ 1 w 446"/>
                  <a:gd name="T53" fmla="*/ 1 h 621"/>
                  <a:gd name="T54" fmla="*/ 1 w 446"/>
                  <a:gd name="T55" fmla="*/ 1 h 621"/>
                  <a:gd name="T56" fmla="*/ 1 w 446"/>
                  <a:gd name="T57" fmla="*/ 1 h 621"/>
                  <a:gd name="T58" fmla="*/ 1 w 446"/>
                  <a:gd name="T59" fmla="*/ 1 h 621"/>
                  <a:gd name="T60" fmla="*/ 1 w 446"/>
                  <a:gd name="T61" fmla="*/ 1 h 621"/>
                  <a:gd name="T62" fmla="*/ 1 w 446"/>
                  <a:gd name="T63" fmla="*/ 1 h 621"/>
                  <a:gd name="T64" fmla="*/ 1 w 446"/>
                  <a:gd name="T65" fmla="*/ 1 h 621"/>
                  <a:gd name="T66" fmla="*/ 1 w 446"/>
                  <a:gd name="T67" fmla="*/ 1 h 6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6"/>
                  <a:gd name="T103" fmla="*/ 0 h 621"/>
                  <a:gd name="T104" fmla="*/ 446 w 446"/>
                  <a:gd name="T105" fmla="*/ 621 h 6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6" h="621">
                    <a:moveTo>
                      <a:pt x="446" y="82"/>
                    </a:moveTo>
                    <a:lnTo>
                      <a:pt x="433" y="70"/>
                    </a:lnTo>
                    <a:lnTo>
                      <a:pt x="422" y="58"/>
                    </a:lnTo>
                    <a:lnTo>
                      <a:pt x="411" y="46"/>
                    </a:lnTo>
                    <a:lnTo>
                      <a:pt x="398" y="35"/>
                    </a:lnTo>
                    <a:lnTo>
                      <a:pt x="387" y="35"/>
                    </a:lnTo>
                    <a:lnTo>
                      <a:pt x="364" y="24"/>
                    </a:lnTo>
                    <a:lnTo>
                      <a:pt x="351" y="11"/>
                    </a:lnTo>
                    <a:lnTo>
                      <a:pt x="329" y="11"/>
                    </a:lnTo>
                    <a:lnTo>
                      <a:pt x="305" y="11"/>
                    </a:lnTo>
                    <a:lnTo>
                      <a:pt x="281" y="11"/>
                    </a:lnTo>
                    <a:lnTo>
                      <a:pt x="258" y="0"/>
                    </a:lnTo>
                    <a:lnTo>
                      <a:pt x="234" y="0"/>
                    </a:lnTo>
                    <a:lnTo>
                      <a:pt x="211" y="0"/>
                    </a:lnTo>
                    <a:lnTo>
                      <a:pt x="188" y="0"/>
                    </a:lnTo>
                    <a:lnTo>
                      <a:pt x="164" y="11"/>
                    </a:lnTo>
                    <a:lnTo>
                      <a:pt x="141" y="11"/>
                    </a:lnTo>
                    <a:lnTo>
                      <a:pt x="117" y="24"/>
                    </a:lnTo>
                    <a:lnTo>
                      <a:pt x="94" y="35"/>
                    </a:lnTo>
                    <a:lnTo>
                      <a:pt x="70" y="46"/>
                    </a:lnTo>
                    <a:lnTo>
                      <a:pt x="47" y="70"/>
                    </a:lnTo>
                    <a:lnTo>
                      <a:pt x="24" y="82"/>
                    </a:lnTo>
                    <a:lnTo>
                      <a:pt x="11" y="105"/>
                    </a:lnTo>
                    <a:lnTo>
                      <a:pt x="0" y="141"/>
                    </a:lnTo>
                    <a:lnTo>
                      <a:pt x="0" y="175"/>
                    </a:lnTo>
                    <a:lnTo>
                      <a:pt x="0" y="187"/>
                    </a:lnTo>
                    <a:lnTo>
                      <a:pt x="0" y="210"/>
                    </a:lnTo>
                    <a:lnTo>
                      <a:pt x="11" y="223"/>
                    </a:lnTo>
                    <a:lnTo>
                      <a:pt x="24" y="234"/>
                    </a:lnTo>
                    <a:lnTo>
                      <a:pt x="24" y="245"/>
                    </a:lnTo>
                    <a:lnTo>
                      <a:pt x="35" y="258"/>
                    </a:lnTo>
                    <a:lnTo>
                      <a:pt x="47" y="269"/>
                    </a:lnTo>
                    <a:lnTo>
                      <a:pt x="70" y="316"/>
                    </a:lnTo>
                    <a:lnTo>
                      <a:pt x="106" y="351"/>
                    </a:lnTo>
                    <a:lnTo>
                      <a:pt x="130" y="374"/>
                    </a:lnTo>
                    <a:lnTo>
                      <a:pt x="164" y="409"/>
                    </a:lnTo>
                    <a:lnTo>
                      <a:pt x="188" y="433"/>
                    </a:lnTo>
                    <a:lnTo>
                      <a:pt x="199" y="457"/>
                    </a:lnTo>
                    <a:lnTo>
                      <a:pt x="211" y="480"/>
                    </a:lnTo>
                    <a:lnTo>
                      <a:pt x="223" y="491"/>
                    </a:lnTo>
                    <a:lnTo>
                      <a:pt x="223" y="550"/>
                    </a:lnTo>
                    <a:lnTo>
                      <a:pt x="234" y="586"/>
                    </a:lnTo>
                    <a:lnTo>
                      <a:pt x="258" y="608"/>
                    </a:lnTo>
                    <a:lnTo>
                      <a:pt x="281" y="621"/>
                    </a:lnTo>
                    <a:lnTo>
                      <a:pt x="305" y="621"/>
                    </a:lnTo>
                    <a:lnTo>
                      <a:pt x="340" y="621"/>
                    </a:lnTo>
                    <a:lnTo>
                      <a:pt x="375" y="621"/>
                    </a:lnTo>
                    <a:lnTo>
                      <a:pt x="411" y="621"/>
                    </a:lnTo>
                    <a:lnTo>
                      <a:pt x="411" y="608"/>
                    </a:lnTo>
                    <a:lnTo>
                      <a:pt x="398" y="597"/>
                    </a:lnTo>
                    <a:lnTo>
                      <a:pt x="398" y="574"/>
                    </a:lnTo>
                    <a:lnTo>
                      <a:pt x="398" y="562"/>
                    </a:lnTo>
                    <a:lnTo>
                      <a:pt x="387" y="526"/>
                    </a:lnTo>
                    <a:lnTo>
                      <a:pt x="387" y="504"/>
                    </a:lnTo>
                    <a:lnTo>
                      <a:pt x="375" y="480"/>
                    </a:lnTo>
                    <a:lnTo>
                      <a:pt x="375" y="457"/>
                    </a:lnTo>
                    <a:lnTo>
                      <a:pt x="387" y="445"/>
                    </a:lnTo>
                    <a:lnTo>
                      <a:pt x="398" y="433"/>
                    </a:lnTo>
                    <a:lnTo>
                      <a:pt x="398" y="422"/>
                    </a:lnTo>
                    <a:lnTo>
                      <a:pt x="411" y="409"/>
                    </a:lnTo>
                    <a:lnTo>
                      <a:pt x="422" y="409"/>
                    </a:lnTo>
                    <a:lnTo>
                      <a:pt x="433" y="398"/>
                    </a:lnTo>
                    <a:lnTo>
                      <a:pt x="446" y="386"/>
                    </a:lnTo>
                    <a:lnTo>
                      <a:pt x="446" y="374"/>
                    </a:lnTo>
                    <a:lnTo>
                      <a:pt x="446" y="305"/>
                    </a:lnTo>
                    <a:lnTo>
                      <a:pt x="446" y="223"/>
                    </a:lnTo>
                    <a:lnTo>
                      <a:pt x="446" y="141"/>
                    </a:lnTo>
                    <a:lnTo>
                      <a:pt x="446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2" name="Freeform 103"/>
              <p:cNvSpPr>
                <a:spLocks/>
              </p:cNvSpPr>
              <p:nvPr/>
            </p:nvSpPr>
            <p:spPr bwMode="auto">
              <a:xfrm>
                <a:off x="989" y="1434"/>
                <a:ext cx="163" cy="48"/>
              </a:xfrm>
              <a:custGeom>
                <a:avLst/>
                <a:gdLst>
                  <a:gd name="T0" fmla="*/ 0 w 327"/>
                  <a:gd name="T1" fmla="*/ 1 h 94"/>
                  <a:gd name="T2" fmla="*/ 0 w 327"/>
                  <a:gd name="T3" fmla="*/ 1 h 94"/>
                  <a:gd name="T4" fmla="*/ 0 w 327"/>
                  <a:gd name="T5" fmla="*/ 1 h 94"/>
                  <a:gd name="T6" fmla="*/ 0 w 327"/>
                  <a:gd name="T7" fmla="*/ 1 h 94"/>
                  <a:gd name="T8" fmla="*/ 0 w 327"/>
                  <a:gd name="T9" fmla="*/ 1 h 94"/>
                  <a:gd name="T10" fmla="*/ 0 w 327"/>
                  <a:gd name="T11" fmla="*/ 1 h 94"/>
                  <a:gd name="T12" fmla="*/ 0 w 327"/>
                  <a:gd name="T13" fmla="*/ 1 h 94"/>
                  <a:gd name="T14" fmla="*/ 0 w 327"/>
                  <a:gd name="T15" fmla="*/ 1 h 94"/>
                  <a:gd name="T16" fmla="*/ 0 w 327"/>
                  <a:gd name="T17" fmla="*/ 1 h 94"/>
                  <a:gd name="T18" fmla="*/ 0 w 327"/>
                  <a:gd name="T19" fmla="*/ 1 h 94"/>
                  <a:gd name="T20" fmla="*/ 0 w 327"/>
                  <a:gd name="T21" fmla="*/ 1 h 94"/>
                  <a:gd name="T22" fmla="*/ 0 w 327"/>
                  <a:gd name="T23" fmla="*/ 1 h 94"/>
                  <a:gd name="T24" fmla="*/ 0 w 327"/>
                  <a:gd name="T25" fmla="*/ 1 h 94"/>
                  <a:gd name="T26" fmla="*/ 0 w 327"/>
                  <a:gd name="T27" fmla="*/ 1 h 94"/>
                  <a:gd name="T28" fmla="*/ 0 w 327"/>
                  <a:gd name="T29" fmla="*/ 1 h 94"/>
                  <a:gd name="T30" fmla="*/ 0 w 327"/>
                  <a:gd name="T31" fmla="*/ 1 h 94"/>
                  <a:gd name="T32" fmla="*/ 0 w 327"/>
                  <a:gd name="T33" fmla="*/ 1 h 94"/>
                  <a:gd name="T34" fmla="*/ 0 w 327"/>
                  <a:gd name="T35" fmla="*/ 1 h 94"/>
                  <a:gd name="T36" fmla="*/ 0 w 327"/>
                  <a:gd name="T37" fmla="*/ 1 h 94"/>
                  <a:gd name="T38" fmla="*/ 0 w 327"/>
                  <a:gd name="T39" fmla="*/ 1 h 94"/>
                  <a:gd name="T40" fmla="*/ 0 w 327"/>
                  <a:gd name="T41" fmla="*/ 1 h 94"/>
                  <a:gd name="T42" fmla="*/ 0 w 327"/>
                  <a:gd name="T43" fmla="*/ 1 h 94"/>
                  <a:gd name="T44" fmla="*/ 0 w 327"/>
                  <a:gd name="T45" fmla="*/ 1 h 94"/>
                  <a:gd name="T46" fmla="*/ 0 w 327"/>
                  <a:gd name="T47" fmla="*/ 1 h 94"/>
                  <a:gd name="T48" fmla="*/ 0 w 327"/>
                  <a:gd name="T49" fmla="*/ 1 h 94"/>
                  <a:gd name="T50" fmla="*/ 0 w 327"/>
                  <a:gd name="T51" fmla="*/ 1 h 94"/>
                  <a:gd name="T52" fmla="*/ 0 w 327"/>
                  <a:gd name="T53" fmla="*/ 1 h 94"/>
                  <a:gd name="T54" fmla="*/ 0 w 327"/>
                  <a:gd name="T55" fmla="*/ 1 h 94"/>
                  <a:gd name="T56" fmla="*/ 0 w 327"/>
                  <a:gd name="T57" fmla="*/ 1 h 94"/>
                  <a:gd name="T58" fmla="*/ 0 w 327"/>
                  <a:gd name="T59" fmla="*/ 0 h 94"/>
                  <a:gd name="T60" fmla="*/ 0 w 327"/>
                  <a:gd name="T61" fmla="*/ 0 h 94"/>
                  <a:gd name="T62" fmla="*/ 0 w 327"/>
                  <a:gd name="T63" fmla="*/ 0 h 94"/>
                  <a:gd name="T64" fmla="*/ 0 w 327"/>
                  <a:gd name="T65" fmla="*/ 0 h 94"/>
                  <a:gd name="T66" fmla="*/ 0 w 327"/>
                  <a:gd name="T67" fmla="*/ 1 h 94"/>
                  <a:gd name="T68" fmla="*/ 0 w 327"/>
                  <a:gd name="T69" fmla="*/ 1 h 94"/>
                  <a:gd name="T70" fmla="*/ 0 w 327"/>
                  <a:gd name="T71" fmla="*/ 1 h 94"/>
                  <a:gd name="T72" fmla="*/ 0 w 327"/>
                  <a:gd name="T73" fmla="*/ 1 h 94"/>
                  <a:gd name="T74" fmla="*/ 0 w 327"/>
                  <a:gd name="T75" fmla="*/ 1 h 94"/>
                  <a:gd name="T76" fmla="*/ 0 w 327"/>
                  <a:gd name="T77" fmla="*/ 1 h 94"/>
                  <a:gd name="T78" fmla="*/ 0 w 327"/>
                  <a:gd name="T79" fmla="*/ 1 h 94"/>
                  <a:gd name="T80" fmla="*/ 0 w 327"/>
                  <a:gd name="T81" fmla="*/ 1 h 94"/>
                  <a:gd name="T82" fmla="*/ 0 w 327"/>
                  <a:gd name="T83" fmla="*/ 1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7"/>
                  <a:gd name="T127" fmla="*/ 0 h 94"/>
                  <a:gd name="T128" fmla="*/ 327 w 327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7" h="94">
                    <a:moveTo>
                      <a:pt x="22" y="36"/>
                    </a:moveTo>
                    <a:lnTo>
                      <a:pt x="22" y="36"/>
                    </a:lnTo>
                    <a:lnTo>
                      <a:pt x="34" y="36"/>
                    </a:lnTo>
                    <a:lnTo>
                      <a:pt x="58" y="36"/>
                    </a:lnTo>
                    <a:lnTo>
                      <a:pt x="81" y="36"/>
                    </a:lnTo>
                    <a:lnTo>
                      <a:pt x="104" y="23"/>
                    </a:lnTo>
                    <a:lnTo>
                      <a:pt x="128" y="36"/>
                    </a:lnTo>
                    <a:lnTo>
                      <a:pt x="151" y="36"/>
                    </a:lnTo>
                    <a:lnTo>
                      <a:pt x="175" y="36"/>
                    </a:lnTo>
                    <a:lnTo>
                      <a:pt x="199" y="36"/>
                    </a:lnTo>
                    <a:lnTo>
                      <a:pt x="221" y="47"/>
                    </a:lnTo>
                    <a:lnTo>
                      <a:pt x="234" y="47"/>
                    </a:lnTo>
                    <a:lnTo>
                      <a:pt x="257" y="47"/>
                    </a:lnTo>
                    <a:lnTo>
                      <a:pt x="268" y="58"/>
                    </a:lnTo>
                    <a:lnTo>
                      <a:pt x="281" y="70"/>
                    </a:lnTo>
                    <a:lnTo>
                      <a:pt x="292" y="82"/>
                    </a:lnTo>
                    <a:lnTo>
                      <a:pt x="303" y="94"/>
                    </a:lnTo>
                    <a:lnTo>
                      <a:pt x="327" y="94"/>
                    </a:lnTo>
                    <a:lnTo>
                      <a:pt x="316" y="70"/>
                    </a:lnTo>
                    <a:lnTo>
                      <a:pt x="303" y="58"/>
                    </a:lnTo>
                    <a:lnTo>
                      <a:pt x="292" y="47"/>
                    </a:lnTo>
                    <a:lnTo>
                      <a:pt x="281" y="36"/>
                    </a:lnTo>
                    <a:lnTo>
                      <a:pt x="257" y="36"/>
                    </a:lnTo>
                    <a:lnTo>
                      <a:pt x="245" y="23"/>
                    </a:lnTo>
                    <a:lnTo>
                      <a:pt x="221" y="12"/>
                    </a:lnTo>
                    <a:lnTo>
                      <a:pt x="199" y="12"/>
                    </a:lnTo>
                    <a:lnTo>
                      <a:pt x="175" y="12"/>
                    </a:lnTo>
                    <a:lnTo>
                      <a:pt x="151" y="12"/>
                    </a:lnTo>
                    <a:lnTo>
                      <a:pt x="128" y="0"/>
                    </a:lnTo>
                    <a:lnTo>
                      <a:pt x="104" y="0"/>
                    </a:lnTo>
                    <a:lnTo>
                      <a:pt x="81" y="0"/>
                    </a:lnTo>
                    <a:lnTo>
                      <a:pt x="58" y="0"/>
                    </a:lnTo>
                    <a:lnTo>
                      <a:pt x="34" y="12"/>
                    </a:lnTo>
                    <a:lnTo>
                      <a:pt x="11" y="12"/>
                    </a:lnTo>
                    <a:lnTo>
                      <a:pt x="0" y="23"/>
                    </a:lnTo>
                    <a:lnTo>
                      <a:pt x="11" y="36"/>
                    </a:ln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3" name="Freeform 104"/>
              <p:cNvSpPr>
                <a:spLocks/>
              </p:cNvSpPr>
              <p:nvPr/>
            </p:nvSpPr>
            <p:spPr bwMode="auto">
              <a:xfrm>
                <a:off x="919" y="1440"/>
                <a:ext cx="81" cy="88"/>
              </a:xfrm>
              <a:custGeom>
                <a:avLst/>
                <a:gdLst>
                  <a:gd name="T0" fmla="*/ 0 w 163"/>
                  <a:gd name="T1" fmla="*/ 1 h 175"/>
                  <a:gd name="T2" fmla="*/ 0 w 163"/>
                  <a:gd name="T3" fmla="*/ 1 h 175"/>
                  <a:gd name="T4" fmla="*/ 0 w 163"/>
                  <a:gd name="T5" fmla="*/ 1 h 175"/>
                  <a:gd name="T6" fmla="*/ 0 w 163"/>
                  <a:gd name="T7" fmla="*/ 1 h 175"/>
                  <a:gd name="T8" fmla="*/ 0 w 163"/>
                  <a:gd name="T9" fmla="*/ 1 h 175"/>
                  <a:gd name="T10" fmla="*/ 0 w 163"/>
                  <a:gd name="T11" fmla="*/ 1 h 175"/>
                  <a:gd name="T12" fmla="*/ 0 w 163"/>
                  <a:gd name="T13" fmla="*/ 1 h 175"/>
                  <a:gd name="T14" fmla="*/ 0 w 163"/>
                  <a:gd name="T15" fmla="*/ 1 h 175"/>
                  <a:gd name="T16" fmla="*/ 0 w 163"/>
                  <a:gd name="T17" fmla="*/ 1 h 175"/>
                  <a:gd name="T18" fmla="*/ 0 w 163"/>
                  <a:gd name="T19" fmla="*/ 1 h 175"/>
                  <a:gd name="T20" fmla="*/ 0 w 163"/>
                  <a:gd name="T21" fmla="*/ 0 h 175"/>
                  <a:gd name="T22" fmla="*/ 0 w 163"/>
                  <a:gd name="T23" fmla="*/ 1 h 175"/>
                  <a:gd name="T24" fmla="*/ 0 w 163"/>
                  <a:gd name="T25" fmla="*/ 1 h 175"/>
                  <a:gd name="T26" fmla="*/ 0 w 163"/>
                  <a:gd name="T27" fmla="*/ 1 h 175"/>
                  <a:gd name="T28" fmla="*/ 0 w 163"/>
                  <a:gd name="T29" fmla="*/ 1 h 175"/>
                  <a:gd name="T30" fmla="*/ 0 w 163"/>
                  <a:gd name="T31" fmla="*/ 1 h 175"/>
                  <a:gd name="T32" fmla="*/ 0 w 163"/>
                  <a:gd name="T33" fmla="*/ 1 h 175"/>
                  <a:gd name="T34" fmla="*/ 0 w 163"/>
                  <a:gd name="T35" fmla="*/ 1 h 175"/>
                  <a:gd name="T36" fmla="*/ 0 w 163"/>
                  <a:gd name="T37" fmla="*/ 1 h 175"/>
                  <a:gd name="T38" fmla="*/ 0 w 163"/>
                  <a:gd name="T39" fmla="*/ 1 h 175"/>
                  <a:gd name="T40" fmla="*/ 0 w 163"/>
                  <a:gd name="T41" fmla="*/ 1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3"/>
                  <a:gd name="T64" fmla="*/ 0 h 175"/>
                  <a:gd name="T65" fmla="*/ 163 w 163"/>
                  <a:gd name="T66" fmla="*/ 175 h 1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3" h="175">
                    <a:moveTo>
                      <a:pt x="22" y="175"/>
                    </a:moveTo>
                    <a:lnTo>
                      <a:pt x="22" y="175"/>
                    </a:lnTo>
                    <a:lnTo>
                      <a:pt x="22" y="141"/>
                    </a:lnTo>
                    <a:lnTo>
                      <a:pt x="35" y="117"/>
                    </a:lnTo>
                    <a:lnTo>
                      <a:pt x="46" y="93"/>
                    </a:lnTo>
                    <a:lnTo>
                      <a:pt x="58" y="82"/>
                    </a:lnTo>
                    <a:lnTo>
                      <a:pt x="81" y="58"/>
                    </a:lnTo>
                    <a:lnTo>
                      <a:pt x="105" y="46"/>
                    </a:lnTo>
                    <a:lnTo>
                      <a:pt x="128" y="35"/>
                    </a:lnTo>
                    <a:lnTo>
                      <a:pt x="163" y="24"/>
                    </a:lnTo>
                    <a:lnTo>
                      <a:pt x="152" y="0"/>
                    </a:lnTo>
                    <a:lnTo>
                      <a:pt x="128" y="11"/>
                    </a:lnTo>
                    <a:lnTo>
                      <a:pt x="93" y="24"/>
                    </a:lnTo>
                    <a:lnTo>
                      <a:pt x="70" y="35"/>
                    </a:lnTo>
                    <a:lnTo>
                      <a:pt x="46" y="58"/>
                    </a:lnTo>
                    <a:lnTo>
                      <a:pt x="22" y="82"/>
                    </a:lnTo>
                    <a:lnTo>
                      <a:pt x="11" y="105"/>
                    </a:lnTo>
                    <a:lnTo>
                      <a:pt x="0" y="141"/>
                    </a:lnTo>
                    <a:lnTo>
                      <a:pt x="0" y="175"/>
                    </a:lnTo>
                    <a:lnTo>
                      <a:pt x="22" y="17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4" name="Freeform 105"/>
              <p:cNvSpPr>
                <a:spLocks/>
              </p:cNvSpPr>
              <p:nvPr/>
            </p:nvSpPr>
            <p:spPr bwMode="auto">
              <a:xfrm>
                <a:off x="919" y="1528"/>
                <a:ext cx="34" cy="53"/>
              </a:xfrm>
              <a:custGeom>
                <a:avLst/>
                <a:gdLst>
                  <a:gd name="T0" fmla="*/ 0 w 70"/>
                  <a:gd name="T1" fmla="*/ 1 h 106"/>
                  <a:gd name="T2" fmla="*/ 0 w 70"/>
                  <a:gd name="T3" fmla="*/ 1 h 106"/>
                  <a:gd name="T4" fmla="*/ 0 w 70"/>
                  <a:gd name="T5" fmla="*/ 1 h 106"/>
                  <a:gd name="T6" fmla="*/ 0 w 70"/>
                  <a:gd name="T7" fmla="*/ 1 h 106"/>
                  <a:gd name="T8" fmla="*/ 0 w 70"/>
                  <a:gd name="T9" fmla="*/ 1 h 106"/>
                  <a:gd name="T10" fmla="*/ 0 w 70"/>
                  <a:gd name="T11" fmla="*/ 1 h 106"/>
                  <a:gd name="T12" fmla="*/ 0 w 70"/>
                  <a:gd name="T13" fmla="*/ 1 h 106"/>
                  <a:gd name="T14" fmla="*/ 0 w 70"/>
                  <a:gd name="T15" fmla="*/ 1 h 106"/>
                  <a:gd name="T16" fmla="*/ 0 w 70"/>
                  <a:gd name="T17" fmla="*/ 1 h 106"/>
                  <a:gd name="T18" fmla="*/ 0 w 70"/>
                  <a:gd name="T19" fmla="*/ 0 h 106"/>
                  <a:gd name="T20" fmla="*/ 0 w 70"/>
                  <a:gd name="T21" fmla="*/ 0 h 106"/>
                  <a:gd name="T22" fmla="*/ 0 w 70"/>
                  <a:gd name="T23" fmla="*/ 1 h 106"/>
                  <a:gd name="T24" fmla="*/ 0 w 70"/>
                  <a:gd name="T25" fmla="*/ 1 h 106"/>
                  <a:gd name="T26" fmla="*/ 0 w 70"/>
                  <a:gd name="T27" fmla="*/ 1 h 106"/>
                  <a:gd name="T28" fmla="*/ 0 w 70"/>
                  <a:gd name="T29" fmla="*/ 1 h 106"/>
                  <a:gd name="T30" fmla="*/ 0 w 70"/>
                  <a:gd name="T31" fmla="*/ 1 h 106"/>
                  <a:gd name="T32" fmla="*/ 0 w 70"/>
                  <a:gd name="T33" fmla="*/ 1 h 106"/>
                  <a:gd name="T34" fmla="*/ 0 w 70"/>
                  <a:gd name="T35" fmla="*/ 1 h 106"/>
                  <a:gd name="T36" fmla="*/ 0 w 70"/>
                  <a:gd name="T37" fmla="*/ 1 h 106"/>
                  <a:gd name="T38" fmla="*/ 0 w 70"/>
                  <a:gd name="T39" fmla="*/ 1 h 106"/>
                  <a:gd name="T40" fmla="*/ 0 w 70"/>
                  <a:gd name="T41" fmla="*/ 1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06"/>
                  <a:gd name="T65" fmla="*/ 70 w 7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06">
                    <a:moveTo>
                      <a:pt x="70" y="94"/>
                    </a:moveTo>
                    <a:lnTo>
                      <a:pt x="70" y="94"/>
                    </a:lnTo>
                    <a:lnTo>
                      <a:pt x="58" y="83"/>
                    </a:lnTo>
                    <a:lnTo>
                      <a:pt x="58" y="70"/>
                    </a:lnTo>
                    <a:lnTo>
                      <a:pt x="46" y="70"/>
                    </a:lnTo>
                    <a:lnTo>
                      <a:pt x="46" y="59"/>
                    </a:lnTo>
                    <a:lnTo>
                      <a:pt x="35" y="35"/>
                    </a:lnTo>
                    <a:lnTo>
                      <a:pt x="22" y="24"/>
                    </a:lnTo>
                    <a:lnTo>
                      <a:pt x="22" y="12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35"/>
                    </a:lnTo>
                    <a:lnTo>
                      <a:pt x="11" y="48"/>
                    </a:lnTo>
                    <a:lnTo>
                      <a:pt x="22" y="70"/>
                    </a:lnTo>
                    <a:lnTo>
                      <a:pt x="35" y="83"/>
                    </a:lnTo>
                    <a:lnTo>
                      <a:pt x="35" y="94"/>
                    </a:lnTo>
                    <a:lnTo>
                      <a:pt x="46" y="106"/>
                    </a:lnTo>
                    <a:lnTo>
                      <a:pt x="70" y="9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5" name="Freeform 106"/>
              <p:cNvSpPr>
                <a:spLocks/>
              </p:cNvSpPr>
              <p:nvPr/>
            </p:nvSpPr>
            <p:spPr bwMode="auto">
              <a:xfrm>
                <a:off x="942" y="1575"/>
                <a:ext cx="99" cy="123"/>
              </a:xfrm>
              <a:custGeom>
                <a:avLst/>
                <a:gdLst>
                  <a:gd name="T0" fmla="*/ 0 w 199"/>
                  <a:gd name="T1" fmla="*/ 1 h 246"/>
                  <a:gd name="T2" fmla="*/ 0 w 199"/>
                  <a:gd name="T3" fmla="*/ 1 h 246"/>
                  <a:gd name="T4" fmla="*/ 0 w 199"/>
                  <a:gd name="T5" fmla="*/ 1 h 246"/>
                  <a:gd name="T6" fmla="*/ 0 w 199"/>
                  <a:gd name="T7" fmla="*/ 1 h 246"/>
                  <a:gd name="T8" fmla="*/ 0 w 199"/>
                  <a:gd name="T9" fmla="*/ 1 h 246"/>
                  <a:gd name="T10" fmla="*/ 0 w 199"/>
                  <a:gd name="T11" fmla="*/ 1 h 246"/>
                  <a:gd name="T12" fmla="*/ 0 w 199"/>
                  <a:gd name="T13" fmla="*/ 1 h 246"/>
                  <a:gd name="T14" fmla="*/ 0 w 199"/>
                  <a:gd name="T15" fmla="*/ 1 h 246"/>
                  <a:gd name="T16" fmla="*/ 0 w 199"/>
                  <a:gd name="T17" fmla="*/ 1 h 246"/>
                  <a:gd name="T18" fmla="*/ 0 w 199"/>
                  <a:gd name="T19" fmla="*/ 0 h 246"/>
                  <a:gd name="T20" fmla="*/ 0 w 199"/>
                  <a:gd name="T21" fmla="*/ 1 h 246"/>
                  <a:gd name="T22" fmla="*/ 0 w 199"/>
                  <a:gd name="T23" fmla="*/ 1 h 246"/>
                  <a:gd name="T24" fmla="*/ 0 w 199"/>
                  <a:gd name="T25" fmla="*/ 1 h 246"/>
                  <a:gd name="T26" fmla="*/ 0 w 199"/>
                  <a:gd name="T27" fmla="*/ 1 h 246"/>
                  <a:gd name="T28" fmla="*/ 0 w 199"/>
                  <a:gd name="T29" fmla="*/ 1 h 246"/>
                  <a:gd name="T30" fmla="*/ 0 w 199"/>
                  <a:gd name="T31" fmla="*/ 1 h 246"/>
                  <a:gd name="T32" fmla="*/ 0 w 199"/>
                  <a:gd name="T33" fmla="*/ 1 h 246"/>
                  <a:gd name="T34" fmla="*/ 0 w 199"/>
                  <a:gd name="T35" fmla="*/ 1 h 246"/>
                  <a:gd name="T36" fmla="*/ 0 w 199"/>
                  <a:gd name="T37" fmla="*/ 1 h 246"/>
                  <a:gd name="T38" fmla="*/ 0 w 199"/>
                  <a:gd name="T39" fmla="*/ 1 h 246"/>
                  <a:gd name="T40" fmla="*/ 0 w 199"/>
                  <a:gd name="T41" fmla="*/ 1 h 246"/>
                  <a:gd name="T42" fmla="*/ 0 w 199"/>
                  <a:gd name="T43" fmla="*/ 1 h 246"/>
                  <a:gd name="T44" fmla="*/ 0 w 199"/>
                  <a:gd name="T45" fmla="*/ 1 h 246"/>
                  <a:gd name="T46" fmla="*/ 0 w 199"/>
                  <a:gd name="T47" fmla="*/ 1 h 246"/>
                  <a:gd name="T48" fmla="*/ 0 w 199"/>
                  <a:gd name="T49" fmla="*/ 1 h 246"/>
                  <a:gd name="T50" fmla="*/ 0 w 199"/>
                  <a:gd name="T51" fmla="*/ 1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246"/>
                  <a:gd name="T80" fmla="*/ 199 w 199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246">
                    <a:moveTo>
                      <a:pt x="199" y="222"/>
                    </a:moveTo>
                    <a:lnTo>
                      <a:pt x="199" y="222"/>
                    </a:lnTo>
                    <a:lnTo>
                      <a:pt x="188" y="199"/>
                    </a:lnTo>
                    <a:lnTo>
                      <a:pt x="176" y="176"/>
                    </a:lnTo>
                    <a:lnTo>
                      <a:pt x="153" y="153"/>
                    </a:lnTo>
                    <a:lnTo>
                      <a:pt x="141" y="129"/>
                    </a:lnTo>
                    <a:lnTo>
                      <a:pt x="106" y="94"/>
                    </a:lnTo>
                    <a:lnTo>
                      <a:pt x="82" y="71"/>
                    </a:lnTo>
                    <a:lnTo>
                      <a:pt x="47" y="3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35" y="47"/>
                    </a:lnTo>
                    <a:lnTo>
                      <a:pt x="59" y="82"/>
                    </a:lnTo>
                    <a:lnTo>
                      <a:pt x="95" y="117"/>
                    </a:lnTo>
                    <a:lnTo>
                      <a:pt x="117" y="140"/>
                    </a:lnTo>
                    <a:lnTo>
                      <a:pt x="141" y="176"/>
                    </a:lnTo>
                    <a:lnTo>
                      <a:pt x="153" y="188"/>
                    </a:lnTo>
                    <a:lnTo>
                      <a:pt x="164" y="211"/>
                    </a:lnTo>
                    <a:lnTo>
                      <a:pt x="164" y="222"/>
                    </a:lnTo>
                    <a:lnTo>
                      <a:pt x="176" y="235"/>
                    </a:lnTo>
                    <a:lnTo>
                      <a:pt x="188" y="246"/>
                    </a:lnTo>
                    <a:lnTo>
                      <a:pt x="188" y="235"/>
                    </a:lnTo>
                    <a:lnTo>
                      <a:pt x="199" y="2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6" name="Freeform 107"/>
              <p:cNvSpPr>
                <a:spLocks/>
              </p:cNvSpPr>
              <p:nvPr/>
            </p:nvSpPr>
            <p:spPr bwMode="auto">
              <a:xfrm>
                <a:off x="1024" y="1686"/>
                <a:ext cx="111" cy="71"/>
              </a:xfrm>
              <a:custGeom>
                <a:avLst/>
                <a:gdLst>
                  <a:gd name="T0" fmla="*/ 0 w 223"/>
                  <a:gd name="T1" fmla="*/ 1 h 141"/>
                  <a:gd name="T2" fmla="*/ 0 w 223"/>
                  <a:gd name="T3" fmla="*/ 1 h 141"/>
                  <a:gd name="T4" fmla="*/ 0 w 223"/>
                  <a:gd name="T5" fmla="*/ 1 h 141"/>
                  <a:gd name="T6" fmla="*/ 0 w 223"/>
                  <a:gd name="T7" fmla="*/ 1 h 141"/>
                  <a:gd name="T8" fmla="*/ 0 w 223"/>
                  <a:gd name="T9" fmla="*/ 1 h 141"/>
                  <a:gd name="T10" fmla="*/ 0 w 223"/>
                  <a:gd name="T11" fmla="*/ 1 h 141"/>
                  <a:gd name="T12" fmla="*/ 0 w 223"/>
                  <a:gd name="T13" fmla="*/ 1 h 141"/>
                  <a:gd name="T14" fmla="*/ 0 w 223"/>
                  <a:gd name="T15" fmla="*/ 1 h 141"/>
                  <a:gd name="T16" fmla="*/ 0 w 223"/>
                  <a:gd name="T17" fmla="*/ 1 h 141"/>
                  <a:gd name="T18" fmla="*/ 0 w 223"/>
                  <a:gd name="T19" fmla="*/ 0 h 141"/>
                  <a:gd name="T20" fmla="*/ 0 w 223"/>
                  <a:gd name="T21" fmla="*/ 0 h 141"/>
                  <a:gd name="T22" fmla="*/ 0 w 223"/>
                  <a:gd name="T23" fmla="*/ 1 h 141"/>
                  <a:gd name="T24" fmla="*/ 0 w 223"/>
                  <a:gd name="T25" fmla="*/ 1 h 141"/>
                  <a:gd name="T26" fmla="*/ 0 w 223"/>
                  <a:gd name="T27" fmla="*/ 1 h 141"/>
                  <a:gd name="T28" fmla="*/ 0 w 223"/>
                  <a:gd name="T29" fmla="*/ 1 h 141"/>
                  <a:gd name="T30" fmla="*/ 0 w 223"/>
                  <a:gd name="T31" fmla="*/ 1 h 141"/>
                  <a:gd name="T32" fmla="*/ 0 w 223"/>
                  <a:gd name="T33" fmla="*/ 1 h 141"/>
                  <a:gd name="T34" fmla="*/ 0 w 223"/>
                  <a:gd name="T35" fmla="*/ 1 h 141"/>
                  <a:gd name="T36" fmla="*/ 0 w 223"/>
                  <a:gd name="T37" fmla="*/ 1 h 141"/>
                  <a:gd name="T38" fmla="*/ 0 w 223"/>
                  <a:gd name="T39" fmla="*/ 1 h 141"/>
                  <a:gd name="T40" fmla="*/ 0 w 223"/>
                  <a:gd name="T41" fmla="*/ 1 h 141"/>
                  <a:gd name="T42" fmla="*/ 0 w 223"/>
                  <a:gd name="T43" fmla="*/ 1 h 141"/>
                  <a:gd name="T44" fmla="*/ 0 w 223"/>
                  <a:gd name="T45" fmla="*/ 1 h 141"/>
                  <a:gd name="T46" fmla="*/ 0 w 223"/>
                  <a:gd name="T47" fmla="*/ 1 h 141"/>
                  <a:gd name="T48" fmla="*/ 0 w 223"/>
                  <a:gd name="T49" fmla="*/ 1 h 141"/>
                  <a:gd name="T50" fmla="*/ 0 w 223"/>
                  <a:gd name="T51" fmla="*/ 1 h 1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3"/>
                  <a:gd name="T79" fmla="*/ 0 h 141"/>
                  <a:gd name="T80" fmla="*/ 223 w 223"/>
                  <a:gd name="T81" fmla="*/ 141 h 1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3" h="141">
                    <a:moveTo>
                      <a:pt x="199" y="141"/>
                    </a:moveTo>
                    <a:lnTo>
                      <a:pt x="212" y="117"/>
                    </a:lnTo>
                    <a:lnTo>
                      <a:pt x="176" y="117"/>
                    </a:lnTo>
                    <a:lnTo>
                      <a:pt x="141" y="117"/>
                    </a:lnTo>
                    <a:lnTo>
                      <a:pt x="106" y="117"/>
                    </a:lnTo>
                    <a:lnTo>
                      <a:pt x="82" y="117"/>
                    </a:lnTo>
                    <a:lnTo>
                      <a:pt x="59" y="106"/>
                    </a:lnTo>
                    <a:lnTo>
                      <a:pt x="48" y="83"/>
                    </a:lnTo>
                    <a:lnTo>
                      <a:pt x="35" y="59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12" y="59"/>
                    </a:lnTo>
                    <a:lnTo>
                      <a:pt x="24" y="95"/>
                    </a:lnTo>
                    <a:lnTo>
                      <a:pt x="48" y="117"/>
                    </a:lnTo>
                    <a:lnTo>
                      <a:pt x="71" y="141"/>
                    </a:lnTo>
                    <a:lnTo>
                      <a:pt x="106" y="141"/>
                    </a:lnTo>
                    <a:lnTo>
                      <a:pt x="141" y="141"/>
                    </a:lnTo>
                    <a:lnTo>
                      <a:pt x="176" y="141"/>
                    </a:lnTo>
                    <a:lnTo>
                      <a:pt x="212" y="141"/>
                    </a:lnTo>
                    <a:lnTo>
                      <a:pt x="223" y="130"/>
                    </a:lnTo>
                    <a:lnTo>
                      <a:pt x="212" y="141"/>
                    </a:lnTo>
                    <a:lnTo>
                      <a:pt x="223" y="141"/>
                    </a:lnTo>
                    <a:lnTo>
                      <a:pt x="223" y="130"/>
                    </a:lnTo>
                    <a:lnTo>
                      <a:pt x="212" y="117"/>
                    </a:lnTo>
                    <a:lnTo>
                      <a:pt x="199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7" name="Freeform 108"/>
              <p:cNvSpPr>
                <a:spLocks/>
              </p:cNvSpPr>
              <p:nvPr/>
            </p:nvSpPr>
            <p:spPr bwMode="auto">
              <a:xfrm>
                <a:off x="1111" y="1722"/>
                <a:ext cx="24" cy="35"/>
              </a:xfrm>
              <a:custGeom>
                <a:avLst/>
                <a:gdLst>
                  <a:gd name="T0" fmla="*/ 0 w 47"/>
                  <a:gd name="T1" fmla="*/ 1 h 70"/>
                  <a:gd name="T2" fmla="*/ 0 w 47"/>
                  <a:gd name="T3" fmla="*/ 0 h 70"/>
                  <a:gd name="T4" fmla="*/ 1 w 47"/>
                  <a:gd name="T5" fmla="*/ 1 h 70"/>
                  <a:gd name="T6" fmla="*/ 1 w 47"/>
                  <a:gd name="T7" fmla="*/ 1 h 70"/>
                  <a:gd name="T8" fmla="*/ 1 w 47"/>
                  <a:gd name="T9" fmla="*/ 1 h 70"/>
                  <a:gd name="T10" fmla="*/ 1 w 47"/>
                  <a:gd name="T11" fmla="*/ 1 h 70"/>
                  <a:gd name="T12" fmla="*/ 1 w 47"/>
                  <a:gd name="T13" fmla="*/ 1 h 70"/>
                  <a:gd name="T14" fmla="*/ 1 w 47"/>
                  <a:gd name="T15" fmla="*/ 1 h 70"/>
                  <a:gd name="T16" fmla="*/ 1 w 47"/>
                  <a:gd name="T17" fmla="*/ 1 h 70"/>
                  <a:gd name="T18" fmla="*/ 1 w 47"/>
                  <a:gd name="T19" fmla="*/ 1 h 70"/>
                  <a:gd name="T20" fmla="*/ 1 w 47"/>
                  <a:gd name="T21" fmla="*/ 0 h 70"/>
                  <a:gd name="T22" fmla="*/ 1 w 47"/>
                  <a:gd name="T23" fmla="*/ 0 h 70"/>
                  <a:gd name="T24" fmla="*/ 0 w 47"/>
                  <a:gd name="T25" fmla="*/ 1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70"/>
                  <a:gd name="T41" fmla="*/ 47 w 4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70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5"/>
                    </a:lnTo>
                    <a:lnTo>
                      <a:pt x="23" y="46"/>
                    </a:lnTo>
                    <a:lnTo>
                      <a:pt x="23" y="70"/>
                    </a:lnTo>
                    <a:lnTo>
                      <a:pt x="47" y="59"/>
                    </a:lnTo>
                    <a:lnTo>
                      <a:pt x="47" y="4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8" name="Freeform 109"/>
              <p:cNvSpPr>
                <a:spLocks/>
              </p:cNvSpPr>
              <p:nvPr/>
            </p:nvSpPr>
            <p:spPr bwMode="auto">
              <a:xfrm>
                <a:off x="1106" y="1663"/>
                <a:ext cx="23" cy="64"/>
              </a:xfrm>
              <a:custGeom>
                <a:avLst/>
                <a:gdLst>
                  <a:gd name="T0" fmla="*/ 0 w 47"/>
                  <a:gd name="T1" fmla="*/ 0 h 129"/>
                  <a:gd name="T2" fmla="*/ 0 w 47"/>
                  <a:gd name="T3" fmla="*/ 0 h 129"/>
                  <a:gd name="T4" fmla="*/ 0 w 47"/>
                  <a:gd name="T5" fmla="*/ 0 h 129"/>
                  <a:gd name="T6" fmla="*/ 0 w 47"/>
                  <a:gd name="T7" fmla="*/ 0 h 129"/>
                  <a:gd name="T8" fmla="*/ 0 w 47"/>
                  <a:gd name="T9" fmla="*/ 0 h 129"/>
                  <a:gd name="T10" fmla="*/ 0 w 47"/>
                  <a:gd name="T11" fmla="*/ 0 h 129"/>
                  <a:gd name="T12" fmla="*/ 0 w 47"/>
                  <a:gd name="T13" fmla="*/ 0 h 129"/>
                  <a:gd name="T14" fmla="*/ 0 w 47"/>
                  <a:gd name="T15" fmla="*/ 0 h 129"/>
                  <a:gd name="T16" fmla="*/ 0 w 47"/>
                  <a:gd name="T17" fmla="*/ 0 h 129"/>
                  <a:gd name="T18" fmla="*/ 0 w 47"/>
                  <a:gd name="T19" fmla="*/ 0 h 129"/>
                  <a:gd name="T20" fmla="*/ 0 w 47"/>
                  <a:gd name="T21" fmla="*/ 0 h 129"/>
                  <a:gd name="T22" fmla="*/ 0 w 47"/>
                  <a:gd name="T23" fmla="*/ 0 h 129"/>
                  <a:gd name="T24" fmla="*/ 0 w 47"/>
                  <a:gd name="T25" fmla="*/ 0 h 129"/>
                  <a:gd name="T26" fmla="*/ 0 w 47"/>
                  <a:gd name="T27" fmla="*/ 0 h 129"/>
                  <a:gd name="T28" fmla="*/ 0 w 47"/>
                  <a:gd name="T29" fmla="*/ 0 h 129"/>
                  <a:gd name="T30" fmla="*/ 0 w 47"/>
                  <a:gd name="T31" fmla="*/ 0 h 129"/>
                  <a:gd name="T32" fmla="*/ 0 w 47"/>
                  <a:gd name="T33" fmla="*/ 0 h 129"/>
                  <a:gd name="T34" fmla="*/ 0 w 47"/>
                  <a:gd name="T35" fmla="*/ 0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129"/>
                  <a:gd name="T56" fmla="*/ 47 w 4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129">
                    <a:moveTo>
                      <a:pt x="0" y="0"/>
                    </a:moveTo>
                    <a:lnTo>
                      <a:pt x="0" y="12"/>
                    </a:lnTo>
                    <a:lnTo>
                      <a:pt x="0" y="35"/>
                    </a:lnTo>
                    <a:lnTo>
                      <a:pt x="11" y="59"/>
                    </a:lnTo>
                    <a:lnTo>
                      <a:pt x="11" y="94"/>
                    </a:lnTo>
                    <a:lnTo>
                      <a:pt x="11" y="129"/>
                    </a:lnTo>
                    <a:lnTo>
                      <a:pt x="47" y="117"/>
                    </a:lnTo>
                    <a:lnTo>
                      <a:pt x="34" y="81"/>
                    </a:lnTo>
                    <a:lnTo>
                      <a:pt x="34" y="59"/>
                    </a:lnTo>
                    <a:lnTo>
                      <a:pt x="34" y="35"/>
                    </a:lnTo>
                    <a:lnTo>
                      <a:pt x="34" y="12"/>
                    </a:lnTo>
                    <a:lnTo>
                      <a:pt x="23" y="12"/>
                    </a:lnTo>
                    <a:lnTo>
                      <a:pt x="34" y="1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9" name="Freeform 110"/>
              <p:cNvSpPr>
                <a:spLocks/>
              </p:cNvSpPr>
              <p:nvPr/>
            </p:nvSpPr>
            <p:spPr bwMode="auto">
              <a:xfrm>
                <a:off x="1106" y="1622"/>
                <a:ext cx="46" cy="47"/>
              </a:xfrm>
              <a:custGeom>
                <a:avLst/>
                <a:gdLst>
                  <a:gd name="T0" fmla="*/ 0 w 93"/>
                  <a:gd name="T1" fmla="*/ 1 h 94"/>
                  <a:gd name="T2" fmla="*/ 0 w 93"/>
                  <a:gd name="T3" fmla="*/ 0 h 94"/>
                  <a:gd name="T4" fmla="*/ 0 w 93"/>
                  <a:gd name="T5" fmla="*/ 1 h 94"/>
                  <a:gd name="T6" fmla="*/ 0 w 93"/>
                  <a:gd name="T7" fmla="*/ 1 h 94"/>
                  <a:gd name="T8" fmla="*/ 0 w 93"/>
                  <a:gd name="T9" fmla="*/ 1 h 94"/>
                  <a:gd name="T10" fmla="*/ 0 w 93"/>
                  <a:gd name="T11" fmla="*/ 1 h 94"/>
                  <a:gd name="T12" fmla="*/ 0 w 93"/>
                  <a:gd name="T13" fmla="*/ 1 h 94"/>
                  <a:gd name="T14" fmla="*/ 0 w 93"/>
                  <a:gd name="T15" fmla="*/ 1 h 94"/>
                  <a:gd name="T16" fmla="*/ 0 w 93"/>
                  <a:gd name="T17" fmla="*/ 1 h 94"/>
                  <a:gd name="T18" fmla="*/ 0 w 93"/>
                  <a:gd name="T19" fmla="*/ 1 h 94"/>
                  <a:gd name="T20" fmla="*/ 0 w 93"/>
                  <a:gd name="T21" fmla="*/ 1 h 94"/>
                  <a:gd name="T22" fmla="*/ 0 w 93"/>
                  <a:gd name="T23" fmla="*/ 1 h 94"/>
                  <a:gd name="T24" fmla="*/ 0 w 93"/>
                  <a:gd name="T25" fmla="*/ 1 h 94"/>
                  <a:gd name="T26" fmla="*/ 0 w 93"/>
                  <a:gd name="T27" fmla="*/ 1 h 94"/>
                  <a:gd name="T28" fmla="*/ 0 w 93"/>
                  <a:gd name="T29" fmla="*/ 1 h 94"/>
                  <a:gd name="T30" fmla="*/ 0 w 93"/>
                  <a:gd name="T31" fmla="*/ 1 h 94"/>
                  <a:gd name="T32" fmla="*/ 0 w 93"/>
                  <a:gd name="T33" fmla="*/ 1 h 94"/>
                  <a:gd name="T34" fmla="*/ 0 w 93"/>
                  <a:gd name="T35" fmla="*/ 1 h 94"/>
                  <a:gd name="T36" fmla="*/ 0 w 93"/>
                  <a:gd name="T37" fmla="*/ 1 h 94"/>
                  <a:gd name="T38" fmla="*/ 0 w 93"/>
                  <a:gd name="T39" fmla="*/ 1 h 94"/>
                  <a:gd name="T40" fmla="*/ 0 w 93"/>
                  <a:gd name="T41" fmla="*/ 1 h 94"/>
                  <a:gd name="T42" fmla="*/ 0 w 93"/>
                  <a:gd name="T43" fmla="*/ 0 h 94"/>
                  <a:gd name="T44" fmla="*/ 0 w 93"/>
                  <a:gd name="T45" fmla="*/ 0 h 94"/>
                  <a:gd name="T46" fmla="*/ 0 w 93"/>
                  <a:gd name="T47" fmla="*/ 0 h 94"/>
                  <a:gd name="T48" fmla="*/ 0 w 93"/>
                  <a:gd name="T49" fmla="*/ 0 h 94"/>
                  <a:gd name="T50" fmla="*/ 0 w 93"/>
                  <a:gd name="T51" fmla="*/ 1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94"/>
                  <a:gd name="T80" fmla="*/ 93 w 93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94">
                    <a:moveTo>
                      <a:pt x="69" y="11"/>
                    </a:moveTo>
                    <a:lnTo>
                      <a:pt x="69" y="0"/>
                    </a:lnTo>
                    <a:lnTo>
                      <a:pt x="69" y="11"/>
                    </a:lnTo>
                    <a:lnTo>
                      <a:pt x="58" y="23"/>
                    </a:lnTo>
                    <a:lnTo>
                      <a:pt x="47" y="35"/>
                    </a:lnTo>
                    <a:lnTo>
                      <a:pt x="47" y="46"/>
                    </a:lnTo>
                    <a:lnTo>
                      <a:pt x="34" y="59"/>
                    </a:lnTo>
                    <a:lnTo>
                      <a:pt x="23" y="59"/>
                    </a:lnTo>
                    <a:lnTo>
                      <a:pt x="11" y="70"/>
                    </a:lnTo>
                    <a:lnTo>
                      <a:pt x="0" y="82"/>
                    </a:lnTo>
                    <a:lnTo>
                      <a:pt x="23" y="94"/>
                    </a:lnTo>
                    <a:lnTo>
                      <a:pt x="34" y="94"/>
                    </a:lnTo>
                    <a:lnTo>
                      <a:pt x="34" y="82"/>
                    </a:lnTo>
                    <a:lnTo>
                      <a:pt x="47" y="70"/>
                    </a:lnTo>
                    <a:lnTo>
                      <a:pt x="58" y="59"/>
                    </a:lnTo>
                    <a:lnTo>
                      <a:pt x="69" y="46"/>
                    </a:lnTo>
                    <a:lnTo>
                      <a:pt x="82" y="35"/>
                    </a:lnTo>
                    <a:lnTo>
                      <a:pt x="93" y="2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69" y="0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0" name="Freeform 111"/>
              <p:cNvSpPr>
                <a:spLocks/>
              </p:cNvSpPr>
              <p:nvPr/>
            </p:nvSpPr>
            <p:spPr bwMode="auto">
              <a:xfrm>
                <a:off x="1141" y="1475"/>
                <a:ext cx="11" cy="153"/>
              </a:xfrm>
              <a:custGeom>
                <a:avLst/>
                <a:gdLst>
                  <a:gd name="T0" fmla="*/ 0 w 24"/>
                  <a:gd name="T1" fmla="*/ 1 h 304"/>
                  <a:gd name="T2" fmla="*/ 0 w 24"/>
                  <a:gd name="T3" fmla="*/ 1 h 304"/>
                  <a:gd name="T4" fmla="*/ 0 w 24"/>
                  <a:gd name="T5" fmla="*/ 1 h 304"/>
                  <a:gd name="T6" fmla="*/ 0 w 24"/>
                  <a:gd name="T7" fmla="*/ 1 h 304"/>
                  <a:gd name="T8" fmla="*/ 0 w 24"/>
                  <a:gd name="T9" fmla="*/ 1 h 304"/>
                  <a:gd name="T10" fmla="*/ 0 w 24"/>
                  <a:gd name="T11" fmla="*/ 1 h 304"/>
                  <a:gd name="T12" fmla="*/ 0 w 24"/>
                  <a:gd name="T13" fmla="*/ 1 h 304"/>
                  <a:gd name="T14" fmla="*/ 0 w 24"/>
                  <a:gd name="T15" fmla="*/ 1 h 304"/>
                  <a:gd name="T16" fmla="*/ 0 w 24"/>
                  <a:gd name="T17" fmla="*/ 1 h 304"/>
                  <a:gd name="T18" fmla="*/ 0 w 24"/>
                  <a:gd name="T19" fmla="*/ 1 h 304"/>
                  <a:gd name="T20" fmla="*/ 0 w 24"/>
                  <a:gd name="T21" fmla="*/ 1 h 304"/>
                  <a:gd name="T22" fmla="*/ 0 w 24"/>
                  <a:gd name="T23" fmla="*/ 1 h 304"/>
                  <a:gd name="T24" fmla="*/ 0 w 24"/>
                  <a:gd name="T25" fmla="*/ 1 h 304"/>
                  <a:gd name="T26" fmla="*/ 0 w 24"/>
                  <a:gd name="T27" fmla="*/ 0 h 304"/>
                  <a:gd name="T28" fmla="*/ 0 w 24"/>
                  <a:gd name="T29" fmla="*/ 0 h 304"/>
                  <a:gd name="T30" fmla="*/ 0 w 24"/>
                  <a:gd name="T31" fmla="*/ 0 h 304"/>
                  <a:gd name="T32" fmla="*/ 0 w 24"/>
                  <a:gd name="T33" fmla="*/ 1 h 304"/>
                  <a:gd name="T34" fmla="*/ 0 w 24"/>
                  <a:gd name="T35" fmla="*/ 1 h 3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304"/>
                  <a:gd name="T56" fmla="*/ 24 w 24"/>
                  <a:gd name="T57" fmla="*/ 304 h 3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304">
                    <a:moveTo>
                      <a:pt x="0" y="12"/>
                    </a:moveTo>
                    <a:lnTo>
                      <a:pt x="0" y="12"/>
                    </a:lnTo>
                    <a:lnTo>
                      <a:pt x="0" y="71"/>
                    </a:lnTo>
                    <a:lnTo>
                      <a:pt x="0" y="153"/>
                    </a:lnTo>
                    <a:lnTo>
                      <a:pt x="0" y="235"/>
                    </a:lnTo>
                    <a:lnTo>
                      <a:pt x="0" y="304"/>
                    </a:lnTo>
                    <a:lnTo>
                      <a:pt x="24" y="304"/>
                    </a:lnTo>
                    <a:lnTo>
                      <a:pt x="24" y="235"/>
                    </a:lnTo>
                    <a:lnTo>
                      <a:pt x="24" y="153"/>
                    </a:lnTo>
                    <a:lnTo>
                      <a:pt x="24" y="71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1" name="Freeform 112"/>
              <p:cNvSpPr>
                <a:spLocks/>
              </p:cNvSpPr>
              <p:nvPr/>
            </p:nvSpPr>
            <p:spPr bwMode="auto">
              <a:xfrm>
                <a:off x="1141" y="1546"/>
                <a:ext cx="11" cy="11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0" y="13"/>
                    </a:moveTo>
                    <a:lnTo>
                      <a:pt x="0" y="24"/>
                    </a:lnTo>
                    <a:lnTo>
                      <a:pt x="13" y="24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2" name="Freeform 113"/>
              <p:cNvSpPr>
                <a:spLocks/>
              </p:cNvSpPr>
              <p:nvPr/>
            </p:nvSpPr>
            <p:spPr bwMode="auto">
              <a:xfrm>
                <a:off x="1006" y="1487"/>
                <a:ext cx="146" cy="65"/>
              </a:xfrm>
              <a:custGeom>
                <a:avLst/>
                <a:gdLst>
                  <a:gd name="T0" fmla="*/ 0 w 293"/>
                  <a:gd name="T1" fmla="*/ 1 h 130"/>
                  <a:gd name="T2" fmla="*/ 0 w 293"/>
                  <a:gd name="T3" fmla="*/ 1 h 130"/>
                  <a:gd name="T4" fmla="*/ 0 w 293"/>
                  <a:gd name="T5" fmla="*/ 1 h 130"/>
                  <a:gd name="T6" fmla="*/ 0 w 293"/>
                  <a:gd name="T7" fmla="*/ 1 h 130"/>
                  <a:gd name="T8" fmla="*/ 0 w 293"/>
                  <a:gd name="T9" fmla="*/ 1 h 130"/>
                  <a:gd name="T10" fmla="*/ 0 w 293"/>
                  <a:gd name="T11" fmla="*/ 1 h 130"/>
                  <a:gd name="T12" fmla="*/ 0 w 293"/>
                  <a:gd name="T13" fmla="*/ 1 h 130"/>
                  <a:gd name="T14" fmla="*/ 0 w 293"/>
                  <a:gd name="T15" fmla="*/ 1 h 130"/>
                  <a:gd name="T16" fmla="*/ 0 w 293"/>
                  <a:gd name="T17" fmla="*/ 1 h 130"/>
                  <a:gd name="T18" fmla="*/ 0 w 293"/>
                  <a:gd name="T19" fmla="*/ 1 h 130"/>
                  <a:gd name="T20" fmla="*/ 0 w 293"/>
                  <a:gd name="T21" fmla="*/ 1 h 130"/>
                  <a:gd name="T22" fmla="*/ 0 w 293"/>
                  <a:gd name="T23" fmla="*/ 1 h 130"/>
                  <a:gd name="T24" fmla="*/ 0 w 293"/>
                  <a:gd name="T25" fmla="*/ 1 h 130"/>
                  <a:gd name="T26" fmla="*/ 0 w 293"/>
                  <a:gd name="T27" fmla="*/ 1 h 130"/>
                  <a:gd name="T28" fmla="*/ 0 w 293"/>
                  <a:gd name="T29" fmla="*/ 1 h 130"/>
                  <a:gd name="T30" fmla="*/ 0 w 293"/>
                  <a:gd name="T31" fmla="*/ 1 h 130"/>
                  <a:gd name="T32" fmla="*/ 0 w 293"/>
                  <a:gd name="T33" fmla="*/ 1 h 130"/>
                  <a:gd name="T34" fmla="*/ 0 w 293"/>
                  <a:gd name="T35" fmla="*/ 1 h 130"/>
                  <a:gd name="T36" fmla="*/ 0 w 293"/>
                  <a:gd name="T37" fmla="*/ 1 h 130"/>
                  <a:gd name="T38" fmla="*/ 0 w 293"/>
                  <a:gd name="T39" fmla="*/ 1 h 130"/>
                  <a:gd name="T40" fmla="*/ 0 w 293"/>
                  <a:gd name="T41" fmla="*/ 1 h 130"/>
                  <a:gd name="T42" fmla="*/ 0 w 293"/>
                  <a:gd name="T43" fmla="*/ 1 h 130"/>
                  <a:gd name="T44" fmla="*/ 0 w 293"/>
                  <a:gd name="T45" fmla="*/ 1 h 130"/>
                  <a:gd name="T46" fmla="*/ 0 w 293"/>
                  <a:gd name="T47" fmla="*/ 1 h 130"/>
                  <a:gd name="T48" fmla="*/ 0 w 293"/>
                  <a:gd name="T49" fmla="*/ 1 h 130"/>
                  <a:gd name="T50" fmla="*/ 0 w 293"/>
                  <a:gd name="T51" fmla="*/ 1 h 130"/>
                  <a:gd name="T52" fmla="*/ 0 w 293"/>
                  <a:gd name="T53" fmla="*/ 1 h 130"/>
                  <a:gd name="T54" fmla="*/ 0 w 293"/>
                  <a:gd name="T55" fmla="*/ 1 h 130"/>
                  <a:gd name="T56" fmla="*/ 0 w 293"/>
                  <a:gd name="T57" fmla="*/ 0 h 130"/>
                  <a:gd name="T58" fmla="*/ 0 w 293"/>
                  <a:gd name="T59" fmla="*/ 0 h 130"/>
                  <a:gd name="T60" fmla="*/ 0 w 293"/>
                  <a:gd name="T61" fmla="*/ 0 h 130"/>
                  <a:gd name="T62" fmla="*/ 0 w 293"/>
                  <a:gd name="T63" fmla="*/ 0 h 130"/>
                  <a:gd name="T64" fmla="*/ 0 w 293"/>
                  <a:gd name="T65" fmla="*/ 0 h 130"/>
                  <a:gd name="T66" fmla="*/ 0 w 293"/>
                  <a:gd name="T67" fmla="*/ 0 h 130"/>
                  <a:gd name="T68" fmla="*/ 0 w 293"/>
                  <a:gd name="T69" fmla="*/ 1 h 1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3"/>
                  <a:gd name="T106" fmla="*/ 0 h 130"/>
                  <a:gd name="T107" fmla="*/ 293 w 293"/>
                  <a:gd name="T108" fmla="*/ 130 h 1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3" h="130">
                    <a:moveTo>
                      <a:pt x="0" y="24"/>
                    </a:moveTo>
                    <a:lnTo>
                      <a:pt x="12" y="24"/>
                    </a:lnTo>
                    <a:lnTo>
                      <a:pt x="35" y="24"/>
                    </a:lnTo>
                    <a:lnTo>
                      <a:pt x="59" y="24"/>
                    </a:lnTo>
                    <a:lnTo>
                      <a:pt x="70" y="24"/>
                    </a:lnTo>
                    <a:lnTo>
                      <a:pt x="94" y="24"/>
                    </a:lnTo>
                    <a:lnTo>
                      <a:pt x="117" y="35"/>
                    </a:lnTo>
                    <a:lnTo>
                      <a:pt x="129" y="35"/>
                    </a:lnTo>
                    <a:lnTo>
                      <a:pt x="152" y="48"/>
                    </a:lnTo>
                    <a:lnTo>
                      <a:pt x="176" y="48"/>
                    </a:lnTo>
                    <a:lnTo>
                      <a:pt x="187" y="59"/>
                    </a:lnTo>
                    <a:lnTo>
                      <a:pt x="200" y="71"/>
                    </a:lnTo>
                    <a:lnTo>
                      <a:pt x="223" y="71"/>
                    </a:lnTo>
                    <a:lnTo>
                      <a:pt x="234" y="82"/>
                    </a:lnTo>
                    <a:lnTo>
                      <a:pt x="247" y="94"/>
                    </a:lnTo>
                    <a:lnTo>
                      <a:pt x="258" y="117"/>
                    </a:lnTo>
                    <a:lnTo>
                      <a:pt x="269" y="130"/>
                    </a:lnTo>
                    <a:lnTo>
                      <a:pt x="293" y="117"/>
                    </a:lnTo>
                    <a:lnTo>
                      <a:pt x="282" y="106"/>
                    </a:lnTo>
                    <a:lnTo>
                      <a:pt x="269" y="82"/>
                    </a:lnTo>
                    <a:lnTo>
                      <a:pt x="258" y="71"/>
                    </a:lnTo>
                    <a:lnTo>
                      <a:pt x="234" y="59"/>
                    </a:lnTo>
                    <a:lnTo>
                      <a:pt x="223" y="48"/>
                    </a:lnTo>
                    <a:lnTo>
                      <a:pt x="200" y="35"/>
                    </a:lnTo>
                    <a:lnTo>
                      <a:pt x="176" y="24"/>
                    </a:lnTo>
                    <a:lnTo>
                      <a:pt x="165" y="12"/>
                    </a:lnTo>
                    <a:lnTo>
                      <a:pt x="141" y="12"/>
                    </a:lnTo>
                    <a:lnTo>
                      <a:pt x="117" y="12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3" name="Freeform 114"/>
              <p:cNvSpPr>
                <a:spLocks/>
              </p:cNvSpPr>
              <p:nvPr/>
            </p:nvSpPr>
            <p:spPr bwMode="auto">
              <a:xfrm>
                <a:off x="1141" y="1546"/>
                <a:ext cx="6" cy="11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w 13"/>
                  <a:gd name="T9" fmla="*/ 0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4" name="Freeform 115"/>
              <p:cNvSpPr>
                <a:spLocks/>
              </p:cNvSpPr>
              <p:nvPr/>
            </p:nvSpPr>
            <p:spPr bwMode="auto">
              <a:xfrm>
                <a:off x="1633" y="1499"/>
                <a:ext cx="164" cy="228"/>
              </a:xfrm>
              <a:custGeom>
                <a:avLst/>
                <a:gdLst>
                  <a:gd name="T0" fmla="*/ 0 w 329"/>
                  <a:gd name="T1" fmla="*/ 0 h 457"/>
                  <a:gd name="T2" fmla="*/ 0 w 329"/>
                  <a:gd name="T3" fmla="*/ 0 h 457"/>
                  <a:gd name="T4" fmla="*/ 0 w 329"/>
                  <a:gd name="T5" fmla="*/ 0 h 457"/>
                  <a:gd name="T6" fmla="*/ 0 w 329"/>
                  <a:gd name="T7" fmla="*/ 0 h 457"/>
                  <a:gd name="T8" fmla="*/ 0 w 329"/>
                  <a:gd name="T9" fmla="*/ 0 h 457"/>
                  <a:gd name="T10" fmla="*/ 0 w 329"/>
                  <a:gd name="T11" fmla="*/ 0 h 457"/>
                  <a:gd name="T12" fmla="*/ 0 w 329"/>
                  <a:gd name="T13" fmla="*/ 0 h 457"/>
                  <a:gd name="T14" fmla="*/ 0 w 329"/>
                  <a:gd name="T15" fmla="*/ 0 h 457"/>
                  <a:gd name="T16" fmla="*/ 0 w 329"/>
                  <a:gd name="T17" fmla="*/ 0 h 457"/>
                  <a:gd name="T18" fmla="*/ 0 w 329"/>
                  <a:gd name="T19" fmla="*/ 0 h 457"/>
                  <a:gd name="T20" fmla="*/ 0 w 329"/>
                  <a:gd name="T21" fmla="*/ 0 h 457"/>
                  <a:gd name="T22" fmla="*/ 0 w 329"/>
                  <a:gd name="T23" fmla="*/ 0 h 457"/>
                  <a:gd name="T24" fmla="*/ 0 w 329"/>
                  <a:gd name="T25" fmla="*/ 0 h 457"/>
                  <a:gd name="T26" fmla="*/ 0 w 329"/>
                  <a:gd name="T27" fmla="*/ 0 h 457"/>
                  <a:gd name="T28" fmla="*/ 0 w 329"/>
                  <a:gd name="T29" fmla="*/ 0 h 457"/>
                  <a:gd name="T30" fmla="*/ 0 w 329"/>
                  <a:gd name="T31" fmla="*/ 0 h 457"/>
                  <a:gd name="T32" fmla="*/ 0 w 329"/>
                  <a:gd name="T33" fmla="*/ 0 h 457"/>
                  <a:gd name="T34" fmla="*/ 0 w 329"/>
                  <a:gd name="T35" fmla="*/ 0 h 457"/>
                  <a:gd name="T36" fmla="*/ 0 w 329"/>
                  <a:gd name="T37" fmla="*/ 0 h 457"/>
                  <a:gd name="T38" fmla="*/ 0 w 329"/>
                  <a:gd name="T39" fmla="*/ 0 h 457"/>
                  <a:gd name="T40" fmla="*/ 0 w 329"/>
                  <a:gd name="T41" fmla="*/ 0 h 457"/>
                  <a:gd name="T42" fmla="*/ 0 w 329"/>
                  <a:gd name="T43" fmla="*/ 0 h 457"/>
                  <a:gd name="T44" fmla="*/ 0 w 329"/>
                  <a:gd name="T45" fmla="*/ 0 h 457"/>
                  <a:gd name="T46" fmla="*/ 0 w 329"/>
                  <a:gd name="T47" fmla="*/ 0 h 457"/>
                  <a:gd name="T48" fmla="*/ 0 w 329"/>
                  <a:gd name="T49" fmla="*/ 0 h 457"/>
                  <a:gd name="T50" fmla="*/ 0 w 329"/>
                  <a:gd name="T51" fmla="*/ 0 h 457"/>
                  <a:gd name="T52" fmla="*/ 0 w 329"/>
                  <a:gd name="T53" fmla="*/ 0 h 457"/>
                  <a:gd name="T54" fmla="*/ 0 w 329"/>
                  <a:gd name="T55" fmla="*/ 0 h 457"/>
                  <a:gd name="T56" fmla="*/ 0 w 329"/>
                  <a:gd name="T57" fmla="*/ 0 h 457"/>
                  <a:gd name="T58" fmla="*/ 0 w 329"/>
                  <a:gd name="T59" fmla="*/ 0 h 457"/>
                  <a:gd name="T60" fmla="*/ 0 w 329"/>
                  <a:gd name="T61" fmla="*/ 0 h 457"/>
                  <a:gd name="T62" fmla="*/ 0 w 329"/>
                  <a:gd name="T63" fmla="*/ 0 h 457"/>
                  <a:gd name="T64" fmla="*/ 0 w 329"/>
                  <a:gd name="T65" fmla="*/ 0 h 457"/>
                  <a:gd name="T66" fmla="*/ 0 w 329"/>
                  <a:gd name="T67" fmla="*/ 0 h 457"/>
                  <a:gd name="T68" fmla="*/ 0 w 329"/>
                  <a:gd name="T69" fmla="*/ 0 h 457"/>
                  <a:gd name="T70" fmla="*/ 0 w 329"/>
                  <a:gd name="T71" fmla="*/ 0 h 457"/>
                  <a:gd name="T72" fmla="*/ 0 w 329"/>
                  <a:gd name="T73" fmla="*/ 0 h 457"/>
                  <a:gd name="T74" fmla="*/ 0 w 329"/>
                  <a:gd name="T75" fmla="*/ 0 h 457"/>
                  <a:gd name="T76" fmla="*/ 0 w 329"/>
                  <a:gd name="T77" fmla="*/ 0 h 457"/>
                  <a:gd name="T78" fmla="*/ 0 w 329"/>
                  <a:gd name="T79" fmla="*/ 0 h 457"/>
                  <a:gd name="T80" fmla="*/ 0 w 329"/>
                  <a:gd name="T81" fmla="*/ 0 h 457"/>
                  <a:gd name="T82" fmla="*/ 0 w 329"/>
                  <a:gd name="T83" fmla="*/ 0 h 457"/>
                  <a:gd name="T84" fmla="*/ 0 w 329"/>
                  <a:gd name="T85" fmla="*/ 0 h 457"/>
                  <a:gd name="T86" fmla="*/ 0 w 329"/>
                  <a:gd name="T87" fmla="*/ 0 h 457"/>
                  <a:gd name="T88" fmla="*/ 0 w 329"/>
                  <a:gd name="T89" fmla="*/ 0 h 4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9"/>
                  <a:gd name="T136" fmla="*/ 0 h 457"/>
                  <a:gd name="T137" fmla="*/ 329 w 329"/>
                  <a:gd name="T138" fmla="*/ 457 h 4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9" h="457">
                    <a:moveTo>
                      <a:pt x="83" y="0"/>
                    </a:moveTo>
                    <a:lnTo>
                      <a:pt x="95" y="0"/>
                    </a:lnTo>
                    <a:lnTo>
                      <a:pt x="119" y="0"/>
                    </a:lnTo>
                    <a:lnTo>
                      <a:pt x="141" y="0"/>
                    </a:lnTo>
                    <a:lnTo>
                      <a:pt x="165" y="11"/>
                    </a:lnTo>
                    <a:lnTo>
                      <a:pt x="177" y="11"/>
                    </a:lnTo>
                    <a:lnTo>
                      <a:pt x="200" y="11"/>
                    </a:lnTo>
                    <a:lnTo>
                      <a:pt x="223" y="24"/>
                    </a:lnTo>
                    <a:lnTo>
                      <a:pt x="236" y="24"/>
                    </a:lnTo>
                    <a:lnTo>
                      <a:pt x="270" y="35"/>
                    </a:lnTo>
                    <a:lnTo>
                      <a:pt x="294" y="58"/>
                    </a:lnTo>
                    <a:lnTo>
                      <a:pt x="318" y="70"/>
                    </a:lnTo>
                    <a:lnTo>
                      <a:pt x="329" y="93"/>
                    </a:lnTo>
                    <a:lnTo>
                      <a:pt x="329" y="128"/>
                    </a:lnTo>
                    <a:lnTo>
                      <a:pt x="318" y="164"/>
                    </a:lnTo>
                    <a:lnTo>
                      <a:pt x="294" y="210"/>
                    </a:lnTo>
                    <a:lnTo>
                      <a:pt x="270" y="269"/>
                    </a:lnTo>
                    <a:lnTo>
                      <a:pt x="259" y="292"/>
                    </a:lnTo>
                    <a:lnTo>
                      <a:pt x="236" y="328"/>
                    </a:lnTo>
                    <a:lnTo>
                      <a:pt x="223" y="363"/>
                    </a:lnTo>
                    <a:lnTo>
                      <a:pt x="200" y="398"/>
                    </a:lnTo>
                    <a:lnTo>
                      <a:pt x="177" y="422"/>
                    </a:lnTo>
                    <a:lnTo>
                      <a:pt x="153" y="433"/>
                    </a:lnTo>
                    <a:lnTo>
                      <a:pt x="119" y="445"/>
                    </a:lnTo>
                    <a:lnTo>
                      <a:pt x="83" y="457"/>
                    </a:lnTo>
                    <a:lnTo>
                      <a:pt x="83" y="422"/>
                    </a:lnTo>
                    <a:lnTo>
                      <a:pt x="83" y="387"/>
                    </a:lnTo>
                    <a:lnTo>
                      <a:pt x="83" y="351"/>
                    </a:lnTo>
                    <a:lnTo>
                      <a:pt x="83" y="316"/>
                    </a:lnTo>
                    <a:lnTo>
                      <a:pt x="83" y="305"/>
                    </a:lnTo>
                    <a:lnTo>
                      <a:pt x="83" y="292"/>
                    </a:lnTo>
                    <a:lnTo>
                      <a:pt x="71" y="281"/>
                    </a:lnTo>
                    <a:lnTo>
                      <a:pt x="71" y="269"/>
                    </a:lnTo>
                    <a:lnTo>
                      <a:pt x="59" y="257"/>
                    </a:lnTo>
                    <a:lnTo>
                      <a:pt x="48" y="246"/>
                    </a:lnTo>
                    <a:lnTo>
                      <a:pt x="48" y="234"/>
                    </a:lnTo>
                    <a:lnTo>
                      <a:pt x="36" y="234"/>
                    </a:lnTo>
                    <a:lnTo>
                      <a:pt x="13" y="210"/>
                    </a:lnTo>
                    <a:lnTo>
                      <a:pt x="0" y="175"/>
                    </a:lnTo>
                    <a:lnTo>
                      <a:pt x="0" y="141"/>
                    </a:lnTo>
                    <a:lnTo>
                      <a:pt x="13" y="117"/>
                    </a:lnTo>
                    <a:lnTo>
                      <a:pt x="24" y="82"/>
                    </a:lnTo>
                    <a:lnTo>
                      <a:pt x="48" y="47"/>
                    </a:lnTo>
                    <a:lnTo>
                      <a:pt x="59" y="2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5" name="Freeform 116"/>
              <p:cNvSpPr>
                <a:spLocks/>
              </p:cNvSpPr>
              <p:nvPr/>
            </p:nvSpPr>
            <p:spPr bwMode="auto">
              <a:xfrm>
                <a:off x="1674" y="1493"/>
                <a:ext cx="82" cy="23"/>
              </a:xfrm>
              <a:custGeom>
                <a:avLst/>
                <a:gdLst>
                  <a:gd name="T0" fmla="*/ 1 w 164"/>
                  <a:gd name="T1" fmla="*/ 0 h 47"/>
                  <a:gd name="T2" fmla="*/ 1 w 164"/>
                  <a:gd name="T3" fmla="*/ 0 h 47"/>
                  <a:gd name="T4" fmla="*/ 1 w 164"/>
                  <a:gd name="T5" fmla="*/ 0 h 47"/>
                  <a:gd name="T6" fmla="*/ 1 w 164"/>
                  <a:gd name="T7" fmla="*/ 0 h 47"/>
                  <a:gd name="T8" fmla="*/ 1 w 164"/>
                  <a:gd name="T9" fmla="*/ 0 h 47"/>
                  <a:gd name="T10" fmla="*/ 1 w 164"/>
                  <a:gd name="T11" fmla="*/ 0 h 47"/>
                  <a:gd name="T12" fmla="*/ 1 w 164"/>
                  <a:gd name="T13" fmla="*/ 0 h 47"/>
                  <a:gd name="T14" fmla="*/ 1 w 164"/>
                  <a:gd name="T15" fmla="*/ 0 h 47"/>
                  <a:gd name="T16" fmla="*/ 1 w 164"/>
                  <a:gd name="T17" fmla="*/ 0 h 47"/>
                  <a:gd name="T18" fmla="*/ 0 w 164"/>
                  <a:gd name="T19" fmla="*/ 0 h 47"/>
                  <a:gd name="T20" fmla="*/ 0 w 164"/>
                  <a:gd name="T21" fmla="*/ 0 h 47"/>
                  <a:gd name="T22" fmla="*/ 1 w 164"/>
                  <a:gd name="T23" fmla="*/ 0 h 47"/>
                  <a:gd name="T24" fmla="*/ 1 w 164"/>
                  <a:gd name="T25" fmla="*/ 0 h 47"/>
                  <a:gd name="T26" fmla="*/ 1 w 164"/>
                  <a:gd name="T27" fmla="*/ 0 h 47"/>
                  <a:gd name="T28" fmla="*/ 1 w 164"/>
                  <a:gd name="T29" fmla="*/ 0 h 47"/>
                  <a:gd name="T30" fmla="*/ 1 w 164"/>
                  <a:gd name="T31" fmla="*/ 0 h 47"/>
                  <a:gd name="T32" fmla="*/ 1 w 164"/>
                  <a:gd name="T33" fmla="*/ 0 h 47"/>
                  <a:gd name="T34" fmla="*/ 1 w 164"/>
                  <a:gd name="T35" fmla="*/ 0 h 47"/>
                  <a:gd name="T36" fmla="*/ 1 w 164"/>
                  <a:gd name="T37" fmla="*/ 0 h 47"/>
                  <a:gd name="T38" fmla="*/ 1 w 164"/>
                  <a:gd name="T39" fmla="*/ 0 h 47"/>
                  <a:gd name="T40" fmla="*/ 1 w 164"/>
                  <a:gd name="T41" fmla="*/ 0 h 47"/>
                  <a:gd name="T42" fmla="*/ 1 w 164"/>
                  <a:gd name="T43" fmla="*/ 0 h 47"/>
                  <a:gd name="T44" fmla="*/ 1 w 164"/>
                  <a:gd name="T45" fmla="*/ 0 h 47"/>
                  <a:gd name="T46" fmla="*/ 1 w 164"/>
                  <a:gd name="T47" fmla="*/ 0 h 47"/>
                  <a:gd name="T48" fmla="*/ 1 w 164"/>
                  <a:gd name="T49" fmla="*/ 0 h 47"/>
                  <a:gd name="T50" fmla="*/ 1 w 164"/>
                  <a:gd name="T51" fmla="*/ 0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4"/>
                  <a:gd name="T79" fmla="*/ 0 h 47"/>
                  <a:gd name="T80" fmla="*/ 164 w 164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4" h="47">
                    <a:moveTo>
                      <a:pt x="153" y="23"/>
                    </a:moveTo>
                    <a:lnTo>
                      <a:pt x="153" y="23"/>
                    </a:lnTo>
                    <a:lnTo>
                      <a:pt x="140" y="23"/>
                    </a:lnTo>
                    <a:lnTo>
                      <a:pt x="117" y="12"/>
                    </a:lnTo>
                    <a:lnTo>
                      <a:pt x="105" y="12"/>
                    </a:lnTo>
                    <a:lnTo>
                      <a:pt x="82" y="12"/>
                    </a:lnTo>
                    <a:lnTo>
                      <a:pt x="58" y="0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36" y="23"/>
                    </a:lnTo>
                    <a:lnTo>
                      <a:pt x="58" y="23"/>
                    </a:lnTo>
                    <a:lnTo>
                      <a:pt x="82" y="36"/>
                    </a:lnTo>
                    <a:lnTo>
                      <a:pt x="94" y="36"/>
                    </a:lnTo>
                    <a:lnTo>
                      <a:pt x="117" y="36"/>
                    </a:lnTo>
                    <a:lnTo>
                      <a:pt x="129" y="47"/>
                    </a:lnTo>
                    <a:lnTo>
                      <a:pt x="153" y="47"/>
                    </a:lnTo>
                    <a:lnTo>
                      <a:pt x="164" y="47"/>
                    </a:lnTo>
                    <a:lnTo>
                      <a:pt x="164" y="36"/>
                    </a:lnTo>
                    <a:lnTo>
                      <a:pt x="153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6" name="Freeform 117"/>
              <p:cNvSpPr>
                <a:spLocks/>
              </p:cNvSpPr>
              <p:nvPr/>
            </p:nvSpPr>
            <p:spPr bwMode="auto">
              <a:xfrm>
                <a:off x="1750" y="1505"/>
                <a:ext cx="53" cy="128"/>
              </a:xfrm>
              <a:custGeom>
                <a:avLst/>
                <a:gdLst>
                  <a:gd name="T0" fmla="*/ 1 w 104"/>
                  <a:gd name="T1" fmla="*/ 0 h 258"/>
                  <a:gd name="T2" fmla="*/ 1 w 104"/>
                  <a:gd name="T3" fmla="*/ 0 h 258"/>
                  <a:gd name="T4" fmla="*/ 1 w 104"/>
                  <a:gd name="T5" fmla="*/ 0 h 258"/>
                  <a:gd name="T6" fmla="*/ 1 w 104"/>
                  <a:gd name="T7" fmla="*/ 0 h 258"/>
                  <a:gd name="T8" fmla="*/ 1 w 104"/>
                  <a:gd name="T9" fmla="*/ 0 h 258"/>
                  <a:gd name="T10" fmla="*/ 1 w 104"/>
                  <a:gd name="T11" fmla="*/ 0 h 258"/>
                  <a:gd name="T12" fmla="*/ 1 w 104"/>
                  <a:gd name="T13" fmla="*/ 0 h 258"/>
                  <a:gd name="T14" fmla="*/ 1 w 104"/>
                  <a:gd name="T15" fmla="*/ 0 h 258"/>
                  <a:gd name="T16" fmla="*/ 1 w 104"/>
                  <a:gd name="T17" fmla="*/ 0 h 258"/>
                  <a:gd name="T18" fmla="*/ 0 w 104"/>
                  <a:gd name="T19" fmla="*/ 0 h 258"/>
                  <a:gd name="T20" fmla="*/ 0 w 104"/>
                  <a:gd name="T21" fmla="*/ 0 h 258"/>
                  <a:gd name="T22" fmla="*/ 1 w 104"/>
                  <a:gd name="T23" fmla="*/ 0 h 258"/>
                  <a:gd name="T24" fmla="*/ 1 w 104"/>
                  <a:gd name="T25" fmla="*/ 0 h 258"/>
                  <a:gd name="T26" fmla="*/ 1 w 104"/>
                  <a:gd name="T27" fmla="*/ 0 h 258"/>
                  <a:gd name="T28" fmla="*/ 1 w 104"/>
                  <a:gd name="T29" fmla="*/ 0 h 258"/>
                  <a:gd name="T30" fmla="*/ 1 w 104"/>
                  <a:gd name="T31" fmla="*/ 0 h 258"/>
                  <a:gd name="T32" fmla="*/ 1 w 104"/>
                  <a:gd name="T33" fmla="*/ 0 h 258"/>
                  <a:gd name="T34" fmla="*/ 1 w 104"/>
                  <a:gd name="T35" fmla="*/ 0 h 258"/>
                  <a:gd name="T36" fmla="*/ 1 w 104"/>
                  <a:gd name="T37" fmla="*/ 0 h 258"/>
                  <a:gd name="T38" fmla="*/ 1 w 104"/>
                  <a:gd name="T39" fmla="*/ 0 h 258"/>
                  <a:gd name="T40" fmla="*/ 1 w 104"/>
                  <a:gd name="T41" fmla="*/ 0 h 258"/>
                  <a:gd name="T42" fmla="*/ 1 w 104"/>
                  <a:gd name="T43" fmla="*/ 0 h 258"/>
                  <a:gd name="T44" fmla="*/ 1 w 104"/>
                  <a:gd name="T45" fmla="*/ 0 h 258"/>
                  <a:gd name="T46" fmla="*/ 1 w 104"/>
                  <a:gd name="T47" fmla="*/ 0 h 258"/>
                  <a:gd name="T48" fmla="*/ 1 w 104"/>
                  <a:gd name="T49" fmla="*/ 0 h 258"/>
                  <a:gd name="T50" fmla="*/ 1 w 104"/>
                  <a:gd name="T51" fmla="*/ 0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4"/>
                  <a:gd name="T79" fmla="*/ 0 h 258"/>
                  <a:gd name="T80" fmla="*/ 104 w 104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4" h="258">
                    <a:moveTo>
                      <a:pt x="46" y="258"/>
                    </a:moveTo>
                    <a:lnTo>
                      <a:pt x="46" y="258"/>
                    </a:lnTo>
                    <a:lnTo>
                      <a:pt x="69" y="212"/>
                    </a:lnTo>
                    <a:lnTo>
                      <a:pt x="93" y="164"/>
                    </a:lnTo>
                    <a:lnTo>
                      <a:pt x="104" y="117"/>
                    </a:lnTo>
                    <a:lnTo>
                      <a:pt x="104" y="82"/>
                    </a:lnTo>
                    <a:lnTo>
                      <a:pt x="93" y="59"/>
                    </a:lnTo>
                    <a:lnTo>
                      <a:pt x="69" y="36"/>
                    </a:lnTo>
                    <a:lnTo>
                      <a:pt x="34" y="13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34" y="36"/>
                    </a:lnTo>
                    <a:lnTo>
                      <a:pt x="58" y="47"/>
                    </a:lnTo>
                    <a:lnTo>
                      <a:pt x="69" y="71"/>
                    </a:lnTo>
                    <a:lnTo>
                      <a:pt x="69" y="82"/>
                    </a:lnTo>
                    <a:lnTo>
                      <a:pt x="69" y="117"/>
                    </a:lnTo>
                    <a:lnTo>
                      <a:pt x="69" y="153"/>
                    </a:lnTo>
                    <a:lnTo>
                      <a:pt x="46" y="199"/>
                    </a:lnTo>
                    <a:lnTo>
                      <a:pt x="23" y="246"/>
                    </a:lnTo>
                    <a:lnTo>
                      <a:pt x="23" y="258"/>
                    </a:lnTo>
                    <a:lnTo>
                      <a:pt x="34" y="258"/>
                    </a:lnTo>
                    <a:lnTo>
                      <a:pt x="46" y="2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7" name="Freeform 118"/>
              <p:cNvSpPr>
                <a:spLocks/>
              </p:cNvSpPr>
              <p:nvPr/>
            </p:nvSpPr>
            <p:spPr bwMode="auto">
              <a:xfrm>
                <a:off x="1668" y="1628"/>
                <a:ext cx="105" cy="105"/>
              </a:xfrm>
              <a:custGeom>
                <a:avLst/>
                <a:gdLst>
                  <a:gd name="T0" fmla="*/ 0 w 211"/>
                  <a:gd name="T1" fmla="*/ 0 h 212"/>
                  <a:gd name="T2" fmla="*/ 0 w 211"/>
                  <a:gd name="T3" fmla="*/ 0 h 212"/>
                  <a:gd name="T4" fmla="*/ 0 w 211"/>
                  <a:gd name="T5" fmla="*/ 0 h 212"/>
                  <a:gd name="T6" fmla="*/ 0 w 211"/>
                  <a:gd name="T7" fmla="*/ 0 h 212"/>
                  <a:gd name="T8" fmla="*/ 0 w 211"/>
                  <a:gd name="T9" fmla="*/ 0 h 212"/>
                  <a:gd name="T10" fmla="*/ 0 w 211"/>
                  <a:gd name="T11" fmla="*/ 0 h 212"/>
                  <a:gd name="T12" fmla="*/ 0 w 211"/>
                  <a:gd name="T13" fmla="*/ 0 h 212"/>
                  <a:gd name="T14" fmla="*/ 0 w 211"/>
                  <a:gd name="T15" fmla="*/ 0 h 212"/>
                  <a:gd name="T16" fmla="*/ 0 w 211"/>
                  <a:gd name="T17" fmla="*/ 0 h 212"/>
                  <a:gd name="T18" fmla="*/ 0 w 211"/>
                  <a:gd name="T19" fmla="*/ 0 h 212"/>
                  <a:gd name="T20" fmla="*/ 0 w 211"/>
                  <a:gd name="T21" fmla="*/ 0 h 212"/>
                  <a:gd name="T22" fmla="*/ 0 w 211"/>
                  <a:gd name="T23" fmla="*/ 0 h 212"/>
                  <a:gd name="T24" fmla="*/ 0 w 211"/>
                  <a:gd name="T25" fmla="*/ 0 h 212"/>
                  <a:gd name="T26" fmla="*/ 0 w 211"/>
                  <a:gd name="T27" fmla="*/ 0 h 212"/>
                  <a:gd name="T28" fmla="*/ 0 w 211"/>
                  <a:gd name="T29" fmla="*/ 0 h 212"/>
                  <a:gd name="T30" fmla="*/ 0 w 211"/>
                  <a:gd name="T31" fmla="*/ 0 h 212"/>
                  <a:gd name="T32" fmla="*/ 0 w 211"/>
                  <a:gd name="T33" fmla="*/ 0 h 212"/>
                  <a:gd name="T34" fmla="*/ 0 w 211"/>
                  <a:gd name="T35" fmla="*/ 0 h 212"/>
                  <a:gd name="T36" fmla="*/ 0 w 211"/>
                  <a:gd name="T37" fmla="*/ 0 h 212"/>
                  <a:gd name="T38" fmla="*/ 0 w 211"/>
                  <a:gd name="T39" fmla="*/ 0 h 212"/>
                  <a:gd name="T40" fmla="*/ 0 w 211"/>
                  <a:gd name="T41" fmla="*/ 0 h 212"/>
                  <a:gd name="T42" fmla="*/ 0 w 211"/>
                  <a:gd name="T43" fmla="*/ 0 h 212"/>
                  <a:gd name="T44" fmla="*/ 0 w 211"/>
                  <a:gd name="T45" fmla="*/ 0 h 212"/>
                  <a:gd name="T46" fmla="*/ 0 w 211"/>
                  <a:gd name="T47" fmla="*/ 0 h 212"/>
                  <a:gd name="T48" fmla="*/ 0 w 211"/>
                  <a:gd name="T49" fmla="*/ 0 h 212"/>
                  <a:gd name="T50" fmla="*/ 0 w 211"/>
                  <a:gd name="T51" fmla="*/ 0 h 2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1"/>
                  <a:gd name="T79" fmla="*/ 0 h 212"/>
                  <a:gd name="T80" fmla="*/ 211 w 211"/>
                  <a:gd name="T81" fmla="*/ 212 h 2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1" h="212">
                    <a:moveTo>
                      <a:pt x="0" y="200"/>
                    </a:moveTo>
                    <a:lnTo>
                      <a:pt x="12" y="212"/>
                    </a:lnTo>
                    <a:lnTo>
                      <a:pt x="48" y="200"/>
                    </a:lnTo>
                    <a:lnTo>
                      <a:pt x="82" y="188"/>
                    </a:lnTo>
                    <a:lnTo>
                      <a:pt x="117" y="165"/>
                    </a:lnTo>
                    <a:lnTo>
                      <a:pt x="141" y="141"/>
                    </a:lnTo>
                    <a:lnTo>
                      <a:pt x="152" y="117"/>
                    </a:lnTo>
                    <a:lnTo>
                      <a:pt x="176" y="83"/>
                    </a:lnTo>
                    <a:lnTo>
                      <a:pt x="188" y="48"/>
                    </a:lnTo>
                    <a:lnTo>
                      <a:pt x="211" y="12"/>
                    </a:lnTo>
                    <a:lnTo>
                      <a:pt x="188" y="0"/>
                    </a:lnTo>
                    <a:lnTo>
                      <a:pt x="176" y="35"/>
                    </a:lnTo>
                    <a:lnTo>
                      <a:pt x="152" y="71"/>
                    </a:lnTo>
                    <a:lnTo>
                      <a:pt x="141" y="94"/>
                    </a:lnTo>
                    <a:lnTo>
                      <a:pt x="117" y="130"/>
                    </a:lnTo>
                    <a:lnTo>
                      <a:pt x="94" y="152"/>
                    </a:lnTo>
                    <a:lnTo>
                      <a:pt x="70" y="165"/>
                    </a:lnTo>
                    <a:lnTo>
                      <a:pt x="48" y="176"/>
                    </a:lnTo>
                    <a:lnTo>
                      <a:pt x="12" y="188"/>
                    </a:lnTo>
                    <a:lnTo>
                      <a:pt x="24" y="200"/>
                    </a:lnTo>
                    <a:lnTo>
                      <a:pt x="12" y="188"/>
                    </a:lnTo>
                    <a:lnTo>
                      <a:pt x="0" y="188"/>
                    </a:lnTo>
                    <a:lnTo>
                      <a:pt x="0" y="200"/>
                    </a:lnTo>
                    <a:lnTo>
                      <a:pt x="12" y="212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8" name="Freeform 119"/>
              <p:cNvSpPr>
                <a:spLocks/>
              </p:cNvSpPr>
              <p:nvPr/>
            </p:nvSpPr>
            <p:spPr bwMode="auto">
              <a:xfrm>
                <a:off x="1668" y="1651"/>
                <a:ext cx="12" cy="76"/>
              </a:xfrm>
              <a:custGeom>
                <a:avLst/>
                <a:gdLst>
                  <a:gd name="T0" fmla="*/ 0 w 24"/>
                  <a:gd name="T1" fmla="*/ 1 h 152"/>
                  <a:gd name="T2" fmla="*/ 0 w 24"/>
                  <a:gd name="T3" fmla="*/ 1 h 152"/>
                  <a:gd name="T4" fmla="*/ 0 w 24"/>
                  <a:gd name="T5" fmla="*/ 1 h 152"/>
                  <a:gd name="T6" fmla="*/ 0 w 24"/>
                  <a:gd name="T7" fmla="*/ 1 h 152"/>
                  <a:gd name="T8" fmla="*/ 0 w 24"/>
                  <a:gd name="T9" fmla="*/ 1 h 152"/>
                  <a:gd name="T10" fmla="*/ 0 w 24"/>
                  <a:gd name="T11" fmla="*/ 1 h 152"/>
                  <a:gd name="T12" fmla="*/ 1 w 24"/>
                  <a:gd name="T13" fmla="*/ 1 h 152"/>
                  <a:gd name="T14" fmla="*/ 1 w 24"/>
                  <a:gd name="T15" fmla="*/ 1 h 152"/>
                  <a:gd name="T16" fmla="*/ 1 w 24"/>
                  <a:gd name="T17" fmla="*/ 1 h 152"/>
                  <a:gd name="T18" fmla="*/ 1 w 24"/>
                  <a:gd name="T19" fmla="*/ 1 h 152"/>
                  <a:gd name="T20" fmla="*/ 1 w 24"/>
                  <a:gd name="T21" fmla="*/ 1 h 152"/>
                  <a:gd name="T22" fmla="*/ 1 w 24"/>
                  <a:gd name="T23" fmla="*/ 1 h 152"/>
                  <a:gd name="T24" fmla="*/ 1 w 24"/>
                  <a:gd name="T25" fmla="*/ 1 h 152"/>
                  <a:gd name="T26" fmla="*/ 1 w 24"/>
                  <a:gd name="T27" fmla="*/ 0 h 152"/>
                  <a:gd name="T28" fmla="*/ 1 w 24"/>
                  <a:gd name="T29" fmla="*/ 0 h 152"/>
                  <a:gd name="T30" fmla="*/ 0 w 24"/>
                  <a:gd name="T31" fmla="*/ 0 h 152"/>
                  <a:gd name="T32" fmla="*/ 0 w 24"/>
                  <a:gd name="T33" fmla="*/ 1 h 152"/>
                  <a:gd name="T34" fmla="*/ 0 w 24"/>
                  <a:gd name="T35" fmla="*/ 1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152"/>
                  <a:gd name="T56" fmla="*/ 24 w 24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152">
                    <a:moveTo>
                      <a:pt x="0" y="11"/>
                    </a:moveTo>
                    <a:lnTo>
                      <a:pt x="0" y="11"/>
                    </a:lnTo>
                    <a:lnTo>
                      <a:pt x="0" y="46"/>
                    </a:lnTo>
                    <a:lnTo>
                      <a:pt x="0" y="82"/>
                    </a:lnTo>
                    <a:lnTo>
                      <a:pt x="0" y="117"/>
                    </a:lnTo>
                    <a:lnTo>
                      <a:pt x="0" y="152"/>
                    </a:lnTo>
                    <a:lnTo>
                      <a:pt x="24" y="152"/>
                    </a:lnTo>
                    <a:lnTo>
                      <a:pt x="24" y="117"/>
                    </a:lnTo>
                    <a:lnTo>
                      <a:pt x="24" y="82"/>
                    </a:lnTo>
                    <a:lnTo>
                      <a:pt x="24" y="46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9" name="Freeform 120"/>
              <p:cNvSpPr>
                <a:spLocks/>
              </p:cNvSpPr>
              <p:nvPr/>
            </p:nvSpPr>
            <p:spPr bwMode="auto">
              <a:xfrm>
                <a:off x="1645" y="1610"/>
                <a:ext cx="35" cy="47"/>
              </a:xfrm>
              <a:custGeom>
                <a:avLst/>
                <a:gdLst>
                  <a:gd name="T0" fmla="*/ 0 w 71"/>
                  <a:gd name="T1" fmla="*/ 1 h 93"/>
                  <a:gd name="T2" fmla="*/ 0 w 71"/>
                  <a:gd name="T3" fmla="*/ 1 h 93"/>
                  <a:gd name="T4" fmla="*/ 0 w 71"/>
                  <a:gd name="T5" fmla="*/ 1 h 93"/>
                  <a:gd name="T6" fmla="*/ 0 w 71"/>
                  <a:gd name="T7" fmla="*/ 1 h 93"/>
                  <a:gd name="T8" fmla="*/ 0 w 71"/>
                  <a:gd name="T9" fmla="*/ 1 h 93"/>
                  <a:gd name="T10" fmla="*/ 0 w 71"/>
                  <a:gd name="T11" fmla="*/ 1 h 93"/>
                  <a:gd name="T12" fmla="*/ 0 w 71"/>
                  <a:gd name="T13" fmla="*/ 1 h 93"/>
                  <a:gd name="T14" fmla="*/ 0 w 71"/>
                  <a:gd name="T15" fmla="*/ 1 h 93"/>
                  <a:gd name="T16" fmla="*/ 0 w 71"/>
                  <a:gd name="T17" fmla="*/ 1 h 93"/>
                  <a:gd name="T18" fmla="*/ 0 w 71"/>
                  <a:gd name="T19" fmla="*/ 1 h 93"/>
                  <a:gd name="T20" fmla="*/ 0 w 71"/>
                  <a:gd name="T21" fmla="*/ 1 h 93"/>
                  <a:gd name="T22" fmla="*/ 0 w 71"/>
                  <a:gd name="T23" fmla="*/ 1 h 93"/>
                  <a:gd name="T24" fmla="*/ 0 w 71"/>
                  <a:gd name="T25" fmla="*/ 1 h 93"/>
                  <a:gd name="T26" fmla="*/ 0 w 71"/>
                  <a:gd name="T27" fmla="*/ 1 h 93"/>
                  <a:gd name="T28" fmla="*/ 0 w 71"/>
                  <a:gd name="T29" fmla="*/ 1 h 93"/>
                  <a:gd name="T30" fmla="*/ 0 w 71"/>
                  <a:gd name="T31" fmla="*/ 1 h 93"/>
                  <a:gd name="T32" fmla="*/ 0 w 71"/>
                  <a:gd name="T33" fmla="*/ 1 h 93"/>
                  <a:gd name="T34" fmla="*/ 0 w 71"/>
                  <a:gd name="T35" fmla="*/ 1 h 93"/>
                  <a:gd name="T36" fmla="*/ 0 w 71"/>
                  <a:gd name="T37" fmla="*/ 0 h 93"/>
                  <a:gd name="T38" fmla="*/ 0 w 71"/>
                  <a:gd name="T39" fmla="*/ 0 h 93"/>
                  <a:gd name="T40" fmla="*/ 0 w 71"/>
                  <a:gd name="T41" fmla="*/ 0 h 93"/>
                  <a:gd name="T42" fmla="*/ 0 w 71"/>
                  <a:gd name="T43" fmla="*/ 0 h 93"/>
                  <a:gd name="T44" fmla="*/ 0 w 71"/>
                  <a:gd name="T45" fmla="*/ 0 h 93"/>
                  <a:gd name="T46" fmla="*/ 0 w 71"/>
                  <a:gd name="T47" fmla="*/ 1 h 93"/>
                  <a:gd name="T48" fmla="*/ 0 w 71"/>
                  <a:gd name="T49" fmla="*/ 1 h 93"/>
                  <a:gd name="T50" fmla="*/ 0 w 71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93"/>
                  <a:gd name="T80" fmla="*/ 71 w 71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93">
                    <a:moveTo>
                      <a:pt x="12" y="11"/>
                    </a:moveTo>
                    <a:lnTo>
                      <a:pt x="0" y="11"/>
                    </a:lnTo>
                    <a:lnTo>
                      <a:pt x="12" y="23"/>
                    </a:lnTo>
                    <a:lnTo>
                      <a:pt x="12" y="34"/>
                    </a:lnTo>
                    <a:lnTo>
                      <a:pt x="24" y="46"/>
                    </a:lnTo>
                    <a:lnTo>
                      <a:pt x="35" y="58"/>
                    </a:lnTo>
                    <a:lnTo>
                      <a:pt x="35" y="69"/>
                    </a:lnTo>
                    <a:lnTo>
                      <a:pt x="47" y="82"/>
                    </a:lnTo>
                    <a:lnTo>
                      <a:pt x="47" y="93"/>
                    </a:lnTo>
                    <a:lnTo>
                      <a:pt x="71" y="93"/>
                    </a:lnTo>
                    <a:lnTo>
                      <a:pt x="71" y="82"/>
                    </a:lnTo>
                    <a:lnTo>
                      <a:pt x="71" y="69"/>
                    </a:lnTo>
                    <a:lnTo>
                      <a:pt x="59" y="58"/>
                    </a:lnTo>
                    <a:lnTo>
                      <a:pt x="59" y="46"/>
                    </a:lnTo>
                    <a:lnTo>
                      <a:pt x="47" y="23"/>
                    </a:lnTo>
                    <a:lnTo>
                      <a:pt x="35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0" name="Freeform 121"/>
              <p:cNvSpPr>
                <a:spLocks/>
              </p:cNvSpPr>
              <p:nvPr/>
            </p:nvSpPr>
            <p:spPr bwMode="auto">
              <a:xfrm>
                <a:off x="1627" y="1493"/>
                <a:ext cx="53" cy="123"/>
              </a:xfrm>
              <a:custGeom>
                <a:avLst/>
                <a:gdLst>
                  <a:gd name="T0" fmla="*/ 1 w 106"/>
                  <a:gd name="T1" fmla="*/ 0 h 246"/>
                  <a:gd name="T2" fmla="*/ 1 w 106"/>
                  <a:gd name="T3" fmla="*/ 0 h 246"/>
                  <a:gd name="T4" fmla="*/ 1 w 106"/>
                  <a:gd name="T5" fmla="*/ 1 h 246"/>
                  <a:gd name="T6" fmla="*/ 1 w 106"/>
                  <a:gd name="T7" fmla="*/ 1 h 246"/>
                  <a:gd name="T8" fmla="*/ 1 w 106"/>
                  <a:gd name="T9" fmla="*/ 1 h 246"/>
                  <a:gd name="T10" fmla="*/ 1 w 106"/>
                  <a:gd name="T11" fmla="*/ 1 h 246"/>
                  <a:gd name="T12" fmla="*/ 0 w 106"/>
                  <a:gd name="T13" fmla="*/ 1 h 246"/>
                  <a:gd name="T14" fmla="*/ 0 w 106"/>
                  <a:gd name="T15" fmla="*/ 1 h 246"/>
                  <a:gd name="T16" fmla="*/ 1 w 106"/>
                  <a:gd name="T17" fmla="*/ 1 h 246"/>
                  <a:gd name="T18" fmla="*/ 1 w 106"/>
                  <a:gd name="T19" fmla="*/ 1 h 246"/>
                  <a:gd name="T20" fmla="*/ 1 w 106"/>
                  <a:gd name="T21" fmla="*/ 1 h 246"/>
                  <a:gd name="T22" fmla="*/ 1 w 106"/>
                  <a:gd name="T23" fmla="*/ 1 h 246"/>
                  <a:gd name="T24" fmla="*/ 1 w 106"/>
                  <a:gd name="T25" fmla="*/ 1 h 246"/>
                  <a:gd name="T26" fmla="*/ 1 w 106"/>
                  <a:gd name="T27" fmla="*/ 1 h 246"/>
                  <a:gd name="T28" fmla="*/ 1 w 106"/>
                  <a:gd name="T29" fmla="*/ 1 h 246"/>
                  <a:gd name="T30" fmla="*/ 1 w 106"/>
                  <a:gd name="T31" fmla="*/ 1 h 246"/>
                  <a:gd name="T32" fmla="*/ 1 w 106"/>
                  <a:gd name="T33" fmla="*/ 1 h 246"/>
                  <a:gd name="T34" fmla="*/ 1 w 106"/>
                  <a:gd name="T35" fmla="*/ 1 h 246"/>
                  <a:gd name="T36" fmla="*/ 1 w 106"/>
                  <a:gd name="T37" fmla="*/ 1 h 246"/>
                  <a:gd name="T38" fmla="*/ 1 w 106"/>
                  <a:gd name="T39" fmla="*/ 1 h 246"/>
                  <a:gd name="T40" fmla="*/ 1 w 106"/>
                  <a:gd name="T41" fmla="*/ 1 h 246"/>
                  <a:gd name="T42" fmla="*/ 1 w 106"/>
                  <a:gd name="T43" fmla="*/ 1 h 246"/>
                  <a:gd name="T44" fmla="*/ 1 w 106"/>
                  <a:gd name="T45" fmla="*/ 0 h 246"/>
                  <a:gd name="T46" fmla="*/ 1 w 106"/>
                  <a:gd name="T47" fmla="*/ 0 h 246"/>
                  <a:gd name="T48" fmla="*/ 1 w 106"/>
                  <a:gd name="T49" fmla="*/ 0 h 246"/>
                  <a:gd name="T50" fmla="*/ 1 w 106"/>
                  <a:gd name="T51" fmla="*/ 0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246"/>
                  <a:gd name="T80" fmla="*/ 106 w 106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246">
                    <a:moveTo>
                      <a:pt x="94" y="0"/>
                    </a:moveTo>
                    <a:lnTo>
                      <a:pt x="82" y="0"/>
                    </a:lnTo>
                    <a:lnTo>
                      <a:pt x="70" y="23"/>
                    </a:lnTo>
                    <a:lnTo>
                      <a:pt x="47" y="59"/>
                    </a:lnTo>
                    <a:lnTo>
                      <a:pt x="24" y="82"/>
                    </a:lnTo>
                    <a:lnTo>
                      <a:pt x="11" y="118"/>
                    </a:lnTo>
                    <a:lnTo>
                      <a:pt x="0" y="153"/>
                    </a:lnTo>
                    <a:lnTo>
                      <a:pt x="0" y="187"/>
                    </a:lnTo>
                    <a:lnTo>
                      <a:pt x="11" y="222"/>
                    </a:lnTo>
                    <a:lnTo>
                      <a:pt x="47" y="246"/>
                    </a:lnTo>
                    <a:lnTo>
                      <a:pt x="59" y="235"/>
                    </a:lnTo>
                    <a:lnTo>
                      <a:pt x="35" y="211"/>
                    </a:lnTo>
                    <a:lnTo>
                      <a:pt x="35" y="187"/>
                    </a:lnTo>
                    <a:lnTo>
                      <a:pt x="35" y="164"/>
                    </a:lnTo>
                    <a:lnTo>
                      <a:pt x="35" y="129"/>
                    </a:lnTo>
                    <a:lnTo>
                      <a:pt x="47" y="94"/>
                    </a:lnTo>
                    <a:lnTo>
                      <a:pt x="70" y="70"/>
                    </a:lnTo>
                    <a:lnTo>
                      <a:pt x="82" y="36"/>
                    </a:lnTo>
                    <a:lnTo>
                      <a:pt x="106" y="23"/>
                    </a:lnTo>
                    <a:lnTo>
                      <a:pt x="94" y="23"/>
                    </a:lnTo>
                    <a:lnTo>
                      <a:pt x="106" y="23"/>
                    </a:lnTo>
                    <a:lnTo>
                      <a:pt x="106" y="12"/>
                    </a:lnTo>
                    <a:lnTo>
                      <a:pt x="106" y="0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1" name="Freeform 122"/>
              <p:cNvSpPr>
                <a:spLocks/>
              </p:cNvSpPr>
              <p:nvPr/>
            </p:nvSpPr>
            <p:spPr bwMode="auto">
              <a:xfrm>
                <a:off x="1639" y="1546"/>
                <a:ext cx="12" cy="11"/>
              </a:xfrm>
              <a:custGeom>
                <a:avLst/>
                <a:gdLst>
                  <a:gd name="T0" fmla="*/ 1 w 23"/>
                  <a:gd name="T1" fmla="*/ 0 h 24"/>
                  <a:gd name="T2" fmla="*/ 1 w 23"/>
                  <a:gd name="T3" fmla="*/ 0 h 24"/>
                  <a:gd name="T4" fmla="*/ 0 w 23"/>
                  <a:gd name="T5" fmla="*/ 0 h 24"/>
                  <a:gd name="T6" fmla="*/ 1 w 23"/>
                  <a:gd name="T7" fmla="*/ 0 h 24"/>
                  <a:gd name="T8" fmla="*/ 1 w 23"/>
                  <a:gd name="T9" fmla="*/ 0 h 24"/>
                  <a:gd name="T10" fmla="*/ 1 w 2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4"/>
                  <a:gd name="T20" fmla="*/ 23 w 2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4">
                    <a:moveTo>
                      <a:pt x="11" y="0"/>
                    </a:moveTo>
                    <a:lnTo>
                      <a:pt x="11" y="0"/>
                    </a:lnTo>
                    <a:lnTo>
                      <a:pt x="0" y="13"/>
                    </a:lnTo>
                    <a:lnTo>
                      <a:pt x="11" y="24"/>
                    </a:lnTo>
                    <a:lnTo>
                      <a:pt x="23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2" name="Freeform 123"/>
              <p:cNvSpPr>
                <a:spLocks/>
              </p:cNvSpPr>
              <p:nvPr/>
            </p:nvSpPr>
            <p:spPr bwMode="auto">
              <a:xfrm>
                <a:off x="1645" y="1540"/>
                <a:ext cx="99" cy="23"/>
              </a:xfrm>
              <a:custGeom>
                <a:avLst/>
                <a:gdLst>
                  <a:gd name="T0" fmla="*/ 0 w 199"/>
                  <a:gd name="T1" fmla="*/ 1 h 46"/>
                  <a:gd name="T2" fmla="*/ 0 w 199"/>
                  <a:gd name="T3" fmla="*/ 1 h 46"/>
                  <a:gd name="T4" fmla="*/ 0 w 199"/>
                  <a:gd name="T5" fmla="*/ 0 h 46"/>
                  <a:gd name="T6" fmla="*/ 0 w 199"/>
                  <a:gd name="T7" fmla="*/ 0 h 46"/>
                  <a:gd name="T8" fmla="*/ 0 w 199"/>
                  <a:gd name="T9" fmla="*/ 0 h 46"/>
                  <a:gd name="T10" fmla="*/ 0 w 199"/>
                  <a:gd name="T11" fmla="*/ 0 h 46"/>
                  <a:gd name="T12" fmla="*/ 0 w 199"/>
                  <a:gd name="T13" fmla="*/ 0 h 46"/>
                  <a:gd name="T14" fmla="*/ 0 w 199"/>
                  <a:gd name="T15" fmla="*/ 1 h 46"/>
                  <a:gd name="T16" fmla="*/ 0 w 199"/>
                  <a:gd name="T17" fmla="*/ 1 h 46"/>
                  <a:gd name="T18" fmla="*/ 0 w 199"/>
                  <a:gd name="T19" fmla="*/ 1 h 46"/>
                  <a:gd name="T20" fmla="*/ 0 w 199"/>
                  <a:gd name="T21" fmla="*/ 1 h 46"/>
                  <a:gd name="T22" fmla="*/ 0 w 199"/>
                  <a:gd name="T23" fmla="*/ 1 h 46"/>
                  <a:gd name="T24" fmla="*/ 0 w 199"/>
                  <a:gd name="T25" fmla="*/ 1 h 46"/>
                  <a:gd name="T26" fmla="*/ 0 w 199"/>
                  <a:gd name="T27" fmla="*/ 1 h 46"/>
                  <a:gd name="T28" fmla="*/ 0 w 199"/>
                  <a:gd name="T29" fmla="*/ 1 h 46"/>
                  <a:gd name="T30" fmla="*/ 0 w 199"/>
                  <a:gd name="T31" fmla="*/ 1 h 46"/>
                  <a:gd name="T32" fmla="*/ 0 w 199"/>
                  <a:gd name="T33" fmla="*/ 1 h 46"/>
                  <a:gd name="T34" fmla="*/ 0 w 199"/>
                  <a:gd name="T35" fmla="*/ 1 h 46"/>
                  <a:gd name="T36" fmla="*/ 0 w 199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9"/>
                  <a:gd name="T58" fmla="*/ 0 h 46"/>
                  <a:gd name="T59" fmla="*/ 199 w 199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9" h="46">
                    <a:moveTo>
                      <a:pt x="199" y="24"/>
                    </a:moveTo>
                    <a:lnTo>
                      <a:pt x="176" y="11"/>
                    </a:lnTo>
                    <a:lnTo>
                      <a:pt x="153" y="0"/>
                    </a:lnTo>
                    <a:lnTo>
                      <a:pt x="129" y="0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35" y="11"/>
                    </a:lnTo>
                    <a:lnTo>
                      <a:pt x="0" y="11"/>
                    </a:lnTo>
                    <a:lnTo>
                      <a:pt x="12" y="35"/>
                    </a:lnTo>
                    <a:lnTo>
                      <a:pt x="35" y="35"/>
                    </a:lnTo>
                    <a:lnTo>
                      <a:pt x="59" y="24"/>
                    </a:lnTo>
                    <a:lnTo>
                      <a:pt x="82" y="24"/>
                    </a:lnTo>
                    <a:lnTo>
                      <a:pt x="106" y="24"/>
                    </a:lnTo>
                    <a:lnTo>
                      <a:pt x="129" y="24"/>
                    </a:lnTo>
                    <a:lnTo>
                      <a:pt x="153" y="24"/>
                    </a:lnTo>
                    <a:lnTo>
                      <a:pt x="164" y="35"/>
                    </a:lnTo>
                    <a:lnTo>
                      <a:pt x="188" y="46"/>
                    </a:lnTo>
                    <a:lnTo>
                      <a:pt x="199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3" name="Freeform 124"/>
              <p:cNvSpPr>
                <a:spLocks/>
              </p:cNvSpPr>
              <p:nvPr/>
            </p:nvSpPr>
            <p:spPr bwMode="auto">
              <a:xfrm>
                <a:off x="1645" y="1546"/>
                <a:ext cx="6" cy="11"/>
              </a:xfrm>
              <a:custGeom>
                <a:avLst/>
                <a:gdLst>
                  <a:gd name="T0" fmla="*/ 0 w 12"/>
                  <a:gd name="T1" fmla="*/ 0 h 24"/>
                  <a:gd name="T2" fmla="*/ 1 w 12"/>
                  <a:gd name="T3" fmla="*/ 0 h 24"/>
                  <a:gd name="T4" fmla="*/ 1 w 12"/>
                  <a:gd name="T5" fmla="*/ 0 h 24"/>
                  <a:gd name="T6" fmla="*/ 1 w 12"/>
                  <a:gd name="T7" fmla="*/ 0 h 24"/>
                  <a:gd name="T8" fmla="*/ 1 w 12"/>
                  <a:gd name="T9" fmla="*/ 0 h 24"/>
                  <a:gd name="T10" fmla="*/ 0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0" y="24"/>
                    </a:moveTo>
                    <a:lnTo>
                      <a:pt x="12" y="24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4" name="Freeform 125"/>
              <p:cNvSpPr>
                <a:spLocks/>
              </p:cNvSpPr>
              <p:nvPr/>
            </p:nvSpPr>
            <p:spPr bwMode="auto">
              <a:xfrm>
                <a:off x="1440" y="1692"/>
                <a:ext cx="5" cy="12"/>
              </a:xfrm>
              <a:custGeom>
                <a:avLst/>
                <a:gdLst>
                  <a:gd name="T0" fmla="*/ 0 w 11"/>
                  <a:gd name="T1" fmla="*/ 1 h 22"/>
                  <a:gd name="T2" fmla="*/ 0 w 11"/>
                  <a:gd name="T3" fmla="*/ 1 h 22"/>
                  <a:gd name="T4" fmla="*/ 0 w 11"/>
                  <a:gd name="T5" fmla="*/ 0 h 22"/>
                  <a:gd name="T6" fmla="*/ 0 w 11"/>
                  <a:gd name="T7" fmla="*/ 0 h 22"/>
                  <a:gd name="T8" fmla="*/ 0 w 11"/>
                  <a:gd name="T9" fmla="*/ 0 h 22"/>
                  <a:gd name="T10" fmla="*/ 0 w 11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2"/>
                  <a:gd name="T20" fmla="*/ 11 w 1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2">
                    <a:moveTo>
                      <a:pt x="11" y="22"/>
                    </a:moveTo>
                    <a:lnTo>
                      <a:pt x="11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5" name="Freeform 126"/>
              <p:cNvSpPr>
                <a:spLocks/>
              </p:cNvSpPr>
              <p:nvPr/>
            </p:nvSpPr>
            <p:spPr bwMode="auto">
              <a:xfrm>
                <a:off x="1381" y="1692"/>
                <a:ext cx="64" cy="88"/>
              </a:xfrm>
              <a:custGeom>
                <a:avLst/>
                <a:gdLst>
                  <a:gd name="T0" fmla="*/ 0 w 129"/>
                  <a:gd name="T1" fmla="*/ 1 h 175"/>
                  <a:gd name="T2" fmla="*/ 0 w 129"/>
                  <a:gd name="T3" fmla="*/ 1 h 175"/>
                  <a:gd name="T4" fmla="*/ 0 w 129"/>
                  <a:gd name="T5" fmla="*/ 1 h 175"/>
                  <a:gd name="T6" fmla="*/ 0 w 129"/>
                  <a:gd name="T7" fmla="*/ 1 h 175"/>
                  <a:gd name="T8" fmla="*/ 0 w 129"/>
                  <a:gd name="T9" fmla="*/ 1 h 175"/>
                  <a:gd name="T10" fmla="*/ 0 w 129"/>
                  <a:gd name="T11" fmla="*/ 1 h 175"/>
                  <a:gd name="T12" fmla="*/ 0 w 129"/>
                  <a:gd name="T13" fmla="*/ 1 h 175"/>
                  <a:gd name="T14" fmla="*/ 0 w 129"/>
                  <a:gd name="T15" fmla="*/ 1 h 175"/>
                  <a:gd name="T16" fmla="*/ 0 w 129"/>
                  <a:gd name="T17" fmla="*/ 1 h 175"/>
                  <a:gd name="T18" fmla="*/ 0 w 129"/>
                  <a:gd name="T19" fmla="*/ 0 h 175"/>
                  <a:gd name="T20" fmla="*/ 0 w 129"/>
                  <a:gd name="T21" fmla="*/ 1 h 175"/>
                  <a:gd name="T22" fmla="*/ 0 w 129"/>
                  <a:gd name="T23" fmla="*/ 1 h 175"/>
                  <a:gd name="T24" fmla="*/ 0 w 129"/>
                  <a:gd name="T25" fmla="*/ 1 h 175"/>
                  <a:gd name="T26" fmla="*/ 0 w 129"/>
                  <a:gd name="T27" fmla="*/ 1 h 175"/>
                  <a:gd name="T28" fmla="*/ 0 w 129"/>
                  <a:gd name="T29" fmla="*/ 1 h 175"/>
                  <a:gd name="T30" fmla="*/ 0 w 129"/>
                  <a:gd name="T31" fmla="*/ 1 h 175"/>
                  <a:gd name="T32" fmla="*/ 0 w 129"/>
                  <a:gd name="T33" fmla="*/ 1 h 175"/>
                  <a:gd name="T34" fmla="*/ 0 w 129"/>
                  <a:gd name="T35" fmla="*/ 1 h 175"/>
                  <a:gd name="T36" fmla="*/ 0 w 129"/>
                  <a:gd name="T37" fmla="*/ 1 h 1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75"/>
                  <a:gd name="T59" fmla="*/ 129 w 129"/>
                  <a:gd name="T60" fmla="*/ 175 h 17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75">
                    <a:moveTo>
                      <a:pt x="36" y="175"/>
                    </a:moveTo>
                    <a:lnTo>
                      <a:pt x="23" y="140"/>
                    </a:lnTo>
                    <a:lnTo>
                      <a:pt x="23" y="117"/>
                    </a:lnTo>
                    <a:lnTo>
                      <a:pt x="36" y="93"/>
                    </a:lnTo>
                    <a:lnTo>
                      <a:pt x="47" y="82"/>
                    </a:lnTo>
                    <a:lnTo>
                      <a:pt x="59" y="58"/>
                    </a:lnTo>
                    <a:lnTo>
                      <a:pt x="82" y="46"/>
                    </a:lnTo>
                    <a:lnTo>
                      <a:pt x="105" y="35"/>
                    </a:lnTo>
                    <a:lnTo>
                      <a:pt x="129" y="22"/>
                    </a:lnTo>
                    <a:lnTo>
                      <a:pt x="118" y="0"/>
                    </a:lnTo>
                    <a:lnTo>
                      <a:pt x="94" y="11"/>
                    </a:lnTo>
                    <a:lnTo>
                      <a:pt x="59" y="22"/>
                    </a:lnTo>
                    <a:lnTo>
                      <a:pt x="36" y="46"/>
                    </a:lnTo>
                    <a:lnTo>
                      <a:pt x="23" y="58"/>
                    </a:lnTo>
                    <a:lnTo>
                      <a:pt x="12" y="93"/>
                    </a:lnTo>
                    <a:lnTo>
                      <a:pt x="0" y="117"/>
                    </a:lnTo>
                    <a:lnTo>
                      <a:pt x="0" y="152"/>
                    </a:lnTo>
                    <a:lnTo>
                      <a:pt x="12" y="175"/>
                    </a:lnTo>
                    <a:lnTo>
                      <a:pt x="36" y="17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6" name="Freeform 127"/>
              <p:cNvSpPr>
                <a:spLocks/>
              </p:cNvSpPr>
              <p:nvPr/>
            </p:nvSpPr>
            <p:spPr bwMode="auto">
              <a:xfrm>
                <a:off x="1434" y="1692"/>
                <a:ext cx="11" cy="12"/>
              </a:xfrm>
              <a:custGeom>
                <a:avLst/>
                <a:gdLst>
                  <a:gd name="T0" fmla="*/ 0 w 24"/>
                  <a:gd name="T1" fmla="*/ 1 h 22"/>
                  <a:gd name="T2" fmla="*/ 0 w 24"/>
                  <a:gd name="T3" fmla="*/ 1 h 22"/>
                  <a:gd name="T4" fmla="*/ 0 w 24"/>
                  <a:gd name="T5" fmla="*/ 1 h 22"/>
                  <a:gd name="T6" fmla="*/ 0 w 24"/>
                  <a:gd name="T7" fmla="*/ 1 h 22"/>
                  <a:gd name="T8" fmla="*/ 0 w 24"/>
                  <a:gd name="T9" fmla="*/ 0 h 22"/>
                  <a:gd name="T10" fmla="*/ 0 w 24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0" y="11"/>
                    </a:moveTo>
                    <a:lnTo>
                      <a:pt x="13" y="22"/>
                    </a:lnTo>
                    <a:lnTo>
                      <a:pt x="24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7" name="Freeform 128"/>
              <p:cNvSpPr>
                <a:spLocks/>
              </p:cNvSpPr>
              <p:nvPr/>
            </p:nvSpPr>
            <p:spPr bwMode="auto">
              <a:xfrm>
                <a:off x="1504" y="1733"/>
                <a:ext cx="6" cy="12"/>
              </a:xfrm>
              <a:custGeom>
                <a:avLst/>
                <a:gdLst>
                  <a:gd name="T0" fmla="*/ 0 w 12"/>
                  <a:gd name="T1" fmla="*/ 1 h 22"/>
                  <a:gd name="T2" fmla="*/ 1 w 12"/>
                  <a:gd name="T3" fmla="*/ 1 h 22"/>
                  <a:gd name="T4" fmla="*/ 1 w 12"/>
                  <a:gd name="T5" fmla="*/ 1 h 22"/>
                  <a:gd name="T6" fmla="*/ 1 w 12"/>
                  <a:gd name="T7" fmla="*/ 0 h 22"/>
                  <a:gd name="T8" fmla="*/ 0 w 12"/>
                  <a:gd name="T9" fmla="*/ 0 h 22"/>
                  <a:gd name="T10" fmla="*/ 0 w 12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2"/>
                  <a:gd name="T20" fmla="*/ 12 w 12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2">
                    <a:moveTo>
                      <a:pt x="0" y="22"/>
                    </a:moveTo>
                    <a:lnTo>
                      <a:pt x="12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8" name="Freeform 129"/>
              <p:cNvSpPr>
                <a:spLocks/>
              </p:cNvSpPr>
              <p:nvPr/>
            </p:nvSpPr>
            <p:spPr bwMode="auto">
              <a:xfrm>
                <a:off x="1445" y="1733"/>
                <a:ext cx="59" cy="30"/>
              </a:xfrm>
              <a:custGeom>
                <a:avLst/>
                <a:gdLst>
                  <a:gd name="T0" fmla="*/ 0 w 117"/>
                  <a:gd name="T1" fmla="*/ 1 h 58"/>
                  <a:gd name="T2" fmla="*/ 1 w 117"/>
                  <a:gd name="T3" fmla="*/ 1 h 58"/>
                  <a:gd name="T4" fmla="*/ 1 w 117"/>
                  <a:gd name="T5" fmla="*/ 1 h 58"/>
                  <a:gd name="T6" fmla="*/ 1 w 117"/>
                  <a:gd name="T7" fmla="*/ 1 h 58"/>
                  <a:gd name="T8" fmla="*/ 1 w 117"/>
                  <a:gd name="T9" fmla="*/ 1 h 58"/>
                  <a:gd name="T10" fmla="*/ 1 w 117"/>
                  <a:gd name="T11" fmla="*/ 1 h 58"/>
                  <a:gd name="T12" fmla="*/ 1 w 117"/>
                  <a:gd name="T13" fmla="*/ 1 h 58"/>
                  <a:gd name="T14" fmla="*/ 1 w 117"/>
                  <a:gd name="T15" fmla="*/ 1 h 58"/>
                  <a:gd name="T16" fmla="*/ 1 w 117"/>
                  <a:gd name="T17" fmla="*/ 1 h 58"/>
                  <a:gd name="T18" fmla="*/ 1 w 117"/>
                  <a:gd name="T19" fmla="*/ 0 h 58"/>
                  <a:gd name="T20" fmla="*/ 1 w 117"/>
                  <a:gd name="T21" fmla="*/ 0 h 58"/>
                  <a:gd name="T22" fmla="*/ 1 w 117"/>
                  <a:gd name="T23" fmla="*/ 0 h 58"/>
                  <a:gd name="T24" fmla="*/ 1 w 117"/>
                  <a:gd name="T25" fmla="*/ 0 h 58"/>
                  <a:gd name="T26" fmla="*/ 1 w 117"/>
                  <a:gd name="T27" fmla="*/ 0 h 58"/>
                  <a:gd name="T28" fmla="*/ 1 w 117"/>
                  <a:gd name="T29" fmla="*/ 1 h 58"/>
                  <a:gd name="T30" fmla="*/ 1 w 117"/>
                  <a:gd name="T31" fmla="*/ 1 h 58"/>
                  <a:gd name="T32" fmla="*/ 1 w 117"/>
                  <a:gd name="T33" fmla="*/ 1 h 58"/>
                  <a:gd name="T34" fmla="*/ 0 w 117"/>
                  <a:gd name="T35" fmla="*/ 1 h 58"/>
                  <a:gd name="T36" fmla="*/ 0 w 117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58"/>
                  <a:gd name="T59" fmla="*/ 117 w 117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58">
                    <a:moveTo>
                      <a:pt x="0" y="58"/>
                    </a:moveTo>
                    <a:lnTo>
                      <a:pt x="24" y="46"/>
                    </a:lnTo>
                    <a:lnTo>
                      <a:pt x="47" y="46"/>
                    </a:lnTo>
                    <a:lnTo>
                      <a:pt x="71" y="35"/>
                    </a:lnTo>
                    <a:lnTo>
                      <a:pt x="82" y="35"/>
                    </a:lnTo>
                    <a:lnTo>
                      <a:pt x="93" y="22"/>
                    </a:lnTo>
                    <a:lnTo>
                      <a:pt x="106" y="22"/>
                    </a:lnTo>
                    <a:lnTo>
                      <a:pt x="117" y="22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58" y="11"/>
                    </a:lnTo>
                    <a:lnTo>
                      <a:pt x="35" y="22"/>
                    </a:lnTo>
                    <a:lnTo>
                      <a:pt x="24" y="22"/>
                    </a:lnTo>
                    <a:lnTo>
                      <a:pt x="0" y="3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9" name="Freeform 130"/>
              <p:cNvSpPr>
                <a:spLocks/>
              </p:cNvSpPr>
              <p:nvPr/>
            </p:nvSpPr>
            <p:spPr bwMode="auto">
              <a:xfrm>
                <a:off x="1498" y="1733"/>
                <a:ext cx="12" cy="12"/>
              </a:xfrm>
              <a:custGeom>
                <a:avLst/>
                <a:gdLst>
                  <a:gd name="T0" fmla="*/ 1 w 23"/>
                  <a:gd name="T1" fmla="*/ 0 h 22"/>
                  <a:gd name="T2" fmla="*/ 0 w 23"/>
                  <a:gd name="T3" fmla="*/ 0 h 22"/>
                  <a:gd name="T4" fmla="*/ 0 w 23"/>
                  <a:gd name="T5" fmla="*/ 1 h 22"/>
                  <a:gd name="T6" fmla="*/ 1 w 23"/>
                  <a:gd name="T7" fmla="*/ 1 h 22"/>
                  <a:gd name="T8" fmla="*/ 1 w 23"/>
                  <a:gd name="T9" fmla="*/ 1 h 22"/>
                  <a:gd name="T10" fmla="*/ 1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1" y="22"/>
                    </a:lnTo>
                    <a:lnTo>
                      <a:pt x="23" y="2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0" name="Freeform 131"/>
              <p:cNvSpPr>
                <a:spLocks/>
              </p:cNvSpPr>
              <p:nvPr/>
            </p:nvSpPr>
            <p:spPr bwMode="auto">
              <a:xfrm>
                <a:off x="1445" y="1487"/>
                <a:ext cx="12" cy="12"/>
              </a:xfrm>
              <a:custGeom>
                <a:avLst/>
                <a:gdLst>
                  <a:gd name="T0" fmla="*/ 1 w 24"/>
                  <a:gd name="T1" fmla="*/ 0 h 24"/>
                  <a:gd name="T2" fmla="*/ 1 w 24"/>
                  <a:gd name="T3" fmla="*/ 0 h 24"/>
                  <a:gd name="T4" fmla="*/ 0 w 24"/>
                  <a:gd name="T5" fmla="*/ 0 h 24"/>
                  <a:gd name="T6" fmla="*/ 0 w 24"/>
                  <a:gd name="T7" fmla="*/ 1 h 24"/>
                  <a:gd name="T8" fmla="*/ 0 w 24"/>
                  <a:gd name="T9" fmla="*/ 1 h 24"/>
                  <a:gd name="T10" fmla="*/ 1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24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1" name="Freeform 132"/>
              <p:cNvSpPr>
                <a:spLocks/>
              </p:cNvSpPr>
              <p:nvPr/>
            </p:nvSpPr>
            <p:spPr bwMode="auto">
              <a:xfrm>
                <a:off x="1445" y="1487"/>
                <a:ext cx="76" cy="76"/>
              </a:xfrm>
              <a:custGeom>
                <a:avLst/>
                <a:gdLst>
                  <a:gd name="T0" fmla="*/ 1 w 152"/>
                  <a:gd name="T1" fmla="*/ 1 h 152"/>
                  <a:gd name="T2" fmla="*/ 1 w 152"/>
                  <a:gd name="T3" fmla="*/ 1 h 152"/>
                  <a:gd name="T4" fmla="*/ 1 w 152"/>
                  <a:gd name="T5" fmla="*/ 1 h 152"/>
                  <a:gd name="T6" fmla="*/ 1 w 152"/>
                  <a:gd name="T7" fmla="*/ 1 h 152"/>
                  <a:gd name="T8" fmla="*/ 1 w 152"/>
                  <a:gd name="T9" fmla="*/ 1 h 152"/>
                  <a:gd name="T10" fmla="*/ 1 w 152"/>
                  <a:gd name="T11" fmla="*/ 1 h 152"/>
                  <a:gd name="T12" fmla="*/ 1 w 152"/>
                  <a:gd name="T13" fmla="*/ 1 h 152"/>
                  <a:gd name="T14" fmla="*/ 1 w 152"/>
                  <a:gd name="T15" fmla="*/ 1 h 152"/>
                  <a:gd name="T16" fmla="*/ 1 w 152"/>
                  <a:gd name="T17" fmla="*/ 1 h 152"/>
                  <a:gd name="T18" fmla="*/ 1 w 152"/>
                  <a:gd name="T19" fmla="*/ 0 h 152"/>
                  <a:gd name="T20" fmla="*/ 0 w 152"/>
                  <a:gd name="T21" fmla="*/ 1 h 152"/>
                  <a:gd name="T22" fmla="*/ 1 w 152"/>
                  <a:gd name="T23" fmla="*/ 1 h 152"/>
                  <a:gd name="T24" fmla="*/ 1 w 152"/>
                  <a:gd name="T25" fmla="*/ 1 h 152"/>
                  <a:gd name="T26" fmla="*/ 1 w 152"/>
                  <a:gd name="T27" fmla="*/ 1 h 152"/>
                  <a:gd name="T28" fmla="*/ 1 w 152"/>
                  <a:gd name="T29" fmla="*/ 1 h 152"/>
                  <a:gd name="T30" fmla="*/ 1 w 152"/>
                  <a:gd name="T31" fmla="*/ 1 h 152"/>
                  <a:gd name="T32" fmla="*/ 1 w 152"/>
                  <a:gd name="T33" fmla="*/ 1 h 152"/>
                  <a:gd name="T34" fmla="*/ 1 w 152"/>
                  <a:gd name="T35" fmla="*/ 1 h 152"/>
                  <a:gd name="T36" fmla="*/ 1 w 152"/>
                  <a:gd name="T37" fmla="*/ 1 h 152"/>
                  <a:gd name="T38" fmla="*/ 1 w 152"/>
                  <a:gd name="T39" fmla="*/ 1 h 152"/>
                  <a:gd name="T40" fmla="*/ 1 w 152"/>
                  <a:gd name="T41" fmla="*/ 1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152"/>
                  <a:gd name="T65" fmla="*/ 152 w 152"/>
                  <a:gd name="T66" fmla="*/ 152 h 1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152">
                    <a:moveTo>
                      <a:pt x="152" y="141"/>
                    </a:moveTo>
                    <a:lnTo>
                      <a:pt x="152" y="141"/>
                    </a:lnTo>
                    <a:lnTo>
                      <a:pt x="141" y="117"/>
                    </a:lnTo>
                    <a:lnTo>
                      <a:pt x="129" y="106"/>
                    </a:lnTo>
                    <a:lnTo>
                      <a:pt x="117" y="94"/>
                    </a:lnTo>
                    <a:lnTo>
                      <a:pt x="93" y="71"/>
                    </a:lnTo>
                    <a:lnTo>
                      <a:pt x="82" y="59"/>
                    </a:lnTo>
                    <a:lnTo>
                      <a:pt x="71" y="48"/>
                    </a:lnTo>
                    <a:lnTo>
                      <a:pt x="47" y="24"/>
                    </a:lnTo>
                    <a:lnTo>
                      <a:pt x="24" y="0"/>
                    </a:lnTo>
                    <a:lnTo>
                      <a:pt x="0" y="24"/>
                    </a:lnTo>
                    <a:lnTo>
                      <a:pt x="24" y="35"/>
                    </a:lnTo>
                    <a:lnTo>
                      <a:pt x="47" y="59"/>
                    </a:lnTo>
                    <a:lnTo>
                      <a:pt x="71" y="71"/>
                    </a:lnTo>
                    <a:lnTo>
                      <a:pt x="82" y="94"/>
                    </a:lnTo>
                    <a:lnTo>
                      <a:pt x="93" y="106"/>
                    </a:lnTo>
                    <a:lnTo>
                      <a:pt x="106" y="117"/>
                    </a:lnTo>
                    <a:lnTo>
                      <a:pt x="117" y="141"/>
                    </a:lnTo>
                    <a:lnTo>
                      <a:pt x="129" y="152"/>
                    </a:lnTo>
                    <a:lnTo>
                      <a:pt x="152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2" name="Freeform 133"/>
              <p:cNvSpPr>
                <a:spLocks/>
              </p:cNvSpPr>
              <p:nvPr/>
            </p:nvSpPr>
            <p:spPr bwMode="auto">
              <a:xfrm>
                <a:off x="1510" y="1557"/>
                <a:ext cx="76" cy="141"/>
              </a:xfrm>
              <a:custGeom>
                <a:avLst/>
                <a:gdLst>
                  <a:gd name="T0" fmla="*/ 1 w 152"/>
                  <a:gd name="T1" fmla="*/ 1 h 281"/>
                  <a:gd name="T2" fmla="*/ 1 w 152"/>
                  <a:gd name="T3" fmla="*/ 1 h 281"/>
                  <a:gd name="T4" fmla="*/ 1 w 152"/>
                  <a:gd name="T5" fmla="*/ 1 h 281"/>
                  <a:gd name="T6" fmla="*/ 1 w 152"/>
                  <a:gd name="T7" fmla="*/ 1 h 281"/>
                  <a:gd name="T8" fmla="*/ 1 w 152"/>
                  <a:gd name="T9" fmla="*/ 1 h 281"/>
                  <a:gd name="T10" fmla="*/ 1 w 152"/>
                  <a:gd name="T11" fmla="*/ 1 h 281"/>
                  <a:gd name="T12" fmla="*/ 1 w 152"/>
                  <a:gd name="T13" fmla="*/ 1 h 281"/>
                  <a:gd name="T14" fmla="*/ 1 w 152"/>
                  <a:gd name="T15" fmla="*/ 1 h 281"/>
                  <a:gd name="T16" fmla="*/ 1 w 152"/>
                  <a:gd name="T17" fmla="*/ 1 h 281"/>
                  <a:gd name="T18" fmla="*/ 1 w 152"/>
                  <a:gd name="T19" fmla="*/ 0 h 281"/>
                  <a:gd name="T20" fmla="*/ 0 w 152"/>
                  <a:gd name="T21" fmla="*/ 1 h 281"/>
                  <a:gd name="T22" fmla="*/ 1 w 152"/>
                  <a:gd name="T23" fmla="*/ 1 h 281"/>
                  <a:gd name="T24" fmla="*/ 1 w 152"/>
                  <a:gd name="T25" fmla="*/ 1 h 281"/>
                  <a:gd name="T26" fmla="*/ 1 w 152"/>
                  <a:gd name="T27" fmla="*/ 1 h 281"/>
                  <a:gd name="T28" fmla="*/ 1 w 152"/>
                  <a:gd name="T29" fmla="*/ 1 h 281"/>
                  <a:gd name="T30" fmla="*/ 1 w 152"/>
                  <a:gd name="T31" fmla="*/ 1 h 281"/>
                  <a:gd name="T32" fmla="*/ 1 w 152"/>
                  <a:gd name="T33" fmla="*/ 1 h 281"/>
                  <a:gd name="T34" fmla="*/ 1 w 152"/>
                  <a:gd name="T35" fmla="*/ 1 h 281"/>
                  <a:gd name="T36" fmla="*/ 1 w 152"/>
                  <a:gd name="T37" fmla="*/ 1 h 281"/>
                  <a:gd name="T38" fmla="*/ 1 w 152"/>
                  <a:gd name="T39" fmla="*/ 1 h 281"/>
                  <a:gd name="T40" fmla="*/ 1 w 152"/>
                  <a:gd name="T41" fmla="*/ 1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281"/>
                  <a:gd name="T65" fmla="*/ 152 w 152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281">
                    <a:moveTo>
                      <a:pt x="152" y="270"/>
                    </a:moveTo>
                    <a:lnTo>
                      <a:pt x="152" y="270"/>
                    </a:lnTo>
                    <a:lnTo>
                      <a:pt x="141" y="234"/>
                    </a:lnTo>
                    <a:lnTo>
                      <a:pt x="129" y="199"/>
                    </a:lnTo>
                    <a:lnTo>
                      <a:pt x="117" y="164"/>
                    </a:lnTo>
                    <a:lnTo>
                      <a:pt x="94" y="129"/>
                    </a:lnTo>
                    <a:lnTo>
                      <a:pt x="82" y="93"/>
                    </a:lnTo>
                    <a:lnTo>
                      <a:pt x="70" y="58"/>
                    </a:lnTo>
                    <a:lnTo>
                      <a:pt x="46" y="35"/>
                    </a:lnTo>
                    <a:lnTo>
                      <a:pt x="23" y="0"/>
                    </a:lnTo>
                    <a:lnTo>
                      <a:pt x="0" y="11"/>
                    </a:lnTo>
                    <a:lnTo>
                      <a:pt x="23" y="47"/>
                    </a:lnTo>
                    <a:lnTo>
                      <a:pt x="46" y="71"/>
                    </a:lnTo>
                    <a:lnTo>
                      <a:pt x="59" y="106"/>
                    </a:lnTo>
                    <a:lnTo>
                      <a:pt x="82" y="140"/>
                    </a:lnTo>
                    <a:lnTo>
                      <a:pt x="94" y="164"/>
                    </a:lnTo>
                    <a:lnTo>
                      <a:pt x="105" y="199"/>
                    </a:lnTo>
                    <a:lnTo>
                      <a:pt x="117" y="234"/>
                    </a:lnTo>
                    <a:lnTo>
                      <a:pt x="129" y="281"/>
                    </a:lnTo>
                    <a:lnTo>
                      <a:pt x="152" y="27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3" name="Freeform 134"/>
              <p:cNvSpPr>
                <a:spLocks/>
              </p:cNvSpPr>
              <p:nvPr/>
            </p:nvSpPr>
            <p:spPr bwMode="auto">
              <a:xfrm>
                <a:off x="1492" y="1692"/>
                <a:ext cx="106" cy="94"/>
              </a:xfrm>
              <a:custGeom>
                <a:avLst/>
                <a:gdLst>
                  <a:gd name="T0" fmla="*/ 0 w 212"/>
                  <a:gd name="T1" fmla="*/ 1 h 187"/>
                  <a:gd name="T2" fmla="*/ 1 w 212"/>
                  <a:gd name="T3" fmla="*/ 1 h 187"/>
                  <a:gd name="T4" fmla="*/ 1 w 212"/>
                  <a:gd name="T5" fmla="*/ 1 h 187"/>
                  <a:gd name="T6" fmla="*/ 1 w 212"/>
                  <a:gd name="T7" fmla="*/ 1 h 187"/>
                  <a:gd name="T8" fmla="*/ 1 w 212"/>
                  <a:gd name="T9" fmla="*/ 1 h 187"/>
                  <a:gd name="T10" fmla="*/ 1 w 212"/>
                  <a:gd name="T11" fmla="*/ 1 h 187"/>
                  <a:gd name="T12" fmla="*/ 1 w 212"/>
                  <a:gd name="T13" fmla="*/ 1 h 187"/>
                  <a:gd name="T14" fmla="*/ 1 w 212"/>
                  <a:gd name="T15" fmla="*/ 1 h 187"/>
                  <a:gd name="T16" fmla="*/ 1 w 212"/>
                  <a:gd name="T17" fmla="*/ 1 h 187"/>
                  <a:gd name="T18" fmla="*/ 1 w 212"/>
                  <a:gd name="T19" fmla="*/ 1 h 187"/>
                  <a:gd name="T20" fmla="*/ 1 w 212"/>
                  <a:gd name="T21" fmla="*/ 1 h 187"/>
                  <a:gd name="T22" fmla="*/ 1 w 212"/>
                  <a:gd name="T23" fmla="*/ 1 h 187"/>
                  <a:gd name="T24" fmla="*/ 1 w 212"/>
                  <a:gd name="T25" fmla="*/ 1 h 187"/>
                  <a:gd name="T26" fmla="*/ 1 w 212"/>
                  <a:gd name="T27" fmla="*/ 1 h 187"/>
                  <a:gd name="T28" fmla="*/ 1 w 212"/>
                  <a:gd name="T29" fmla="*/ 1 h 187"/>
                  <a:gd name="T30" fmla="*/ 1 w 212"/>
                  <a:gd name="T31" fmla="*/ 1 h 187"/>
                  <a:gd name="T32" fmla="*/ 1 w 212"/>
                  <a:gd name="T33" fmla="*/ 0 h 187"/>
                  <a:gd name="T34" fmla="*/ 1 w 212"/>
                  <a:gd name="T35" fmla="*/ 1 h 187"/>
                  <a:gd name="T36" fmla="*/ 1 w 212"/>
                  <a:gd name="T37" fmla="*/ 1 h 187"/>
                  <a:gd name="T38" fmla="*/ 1 w 212"/>
                  <a:gd name="T39" fmla="*/ 1 h 187"/>
                  <a:gd name="T40" fmla="*/ 1 w 212"/>
                  <a:gd name="T41" fmla="*/ 1 h 187"/>
                  <a:gd name="T42" fmla="*/ 1 w 212"/>
                  <a:gd name="T43" fmla="*/ 1 h 187"/>
                  <a:gd name="T44" fmla="*/ 1 w 212"/>
                  <a:gd name="T45" fmla="*/ 1 h 187"/>
                  <a:gd name="T46" fmla="*/ 1 w 212"/>
                  <a:gd name="T47" fmla="*/ 1 h 187"/>
                  <a:gd name="T48" fmla="*/ 1 w 212"/>
                  <a:gd name="T49" fmla="*/ 1 h 187"/>
                  <a:gd name="T50" fmla="*/ 1 w 212"/>
                  <a:gd name="T51" fmla="*/ 1 h 187"/>
                  <a:gd name="T52" fmla="*/ 1 w 212"/>
                  <a:gd name="T53" fmla="*/ 1 h 187"/>
                  <a:gd name="T54" fmla="*/ 1 w 212"/>
                  <a:gd name="T55" fmla="*/ 1 h 187"/>
                  <a:gd name="T56" fmla="*/ 1 w 212"/>
                  <a:gd name="T57" fmla="*/ 1 h 187"/>
                  <a:gd name="T58" fmla="*/ 1 w 212"/>
                  <a:gd name="T59" fmla="*/ 1 h 187"/>
                  <a:gd name="T60" fmla="*/ 1 w 212"/>
                  <a:gd name="T61" fmla="*/ 1 h 187"/>
                  <a:gd name="T62" fmla="*/ 1 w 212"/>
                  <a:gd name="T63" fmla="*/ 1 h 187"/>
                  <a:gd name="T64" fmla="*/ 1 w 212"/>
                  <a:gd name="T65" fmla="*/ 1 h 187"/>
                  <a:gd name="T66" fmla="*/ 0 w 212"/>
                  <a:gd name="T67" fmla="*/ 1 h 187"/>
                  <a:gd name="T68" fmla="*/ 0 w 212"/>
                  <a:gd name="T69" fmla="*/ 1 h 1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2"/>
                  <a:gd name="T106" fmla="*/ 0 h 187"/>
                  <a:gd name="T107" fmla="*/ 212 w 212"/>
                  <a:gd name="T108" fmla="*/ 187 h 1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2" h="187">
                    <a:moveTo>
                      <a:pt x="0" y="187"/>
                    </a:moveTo>
                    <a:lnTo>
                      <a:pt x="36" y="187"/>
                    </a:lnTo>
                    <a:lnTo>
                      <a:pt x="59" y="187"/>
                    </a:lnTo>
                    <a:lnTo>
                      <a:pt x="95" y="187"/>
                    </a:lnTo>
                    <a:lnTo>
                      <a:pt x="118" y="175"/>
                    </a:lnTo>
                    <a:lnTo>
                      <a:pt x="130" y="175"/>
                    </a:lnTo>
                    <a:lnTo>
                      <a:pt x="153" y="163"/>
                    </a:lnTo>
                    <a:lnTo>
                      <a:pt x="165" y="152"/>
                    </a:lnTo>
                    <a:lnTo>
                      <a:pt x="188" y="140"/>
                    </a:lnTo>
                    <a:lnTo>
                      <a:pt x="199" y="128"/>
                    </a:lnTo>
                    <a:lnTo>
                      <a:pt x="199" y="117"/>
                    </a:lnTo>
                    <a:lnTo>
                      <a:pt x="212" y="93"/>
                    </a:lnTo>
                    <a:lnTo>
                      <a:pt x="212" y="82"/>
                    </a:lnTo>
                    <a:lnTo>
                      <a:pt x="212" y="58"/>
                    </a:lnTo>
                    <a:lnTo>
                      <a:pt x="199" y="46"/>
                    </a:lnTo>
                    <a:lnTo>
                      <a:pt x="199" y="22"/>
                    </a:lnTo>
                    <a:lnTo>
                      <a:pt x="188" y="0"/>
                    </a:lnTo>
                    <a:lnTo>
                      <a:pt x="165" y="11"/>
                    </a:lnTo>
                    <a:lnTo>
                      <a:pt x="177" y="22"/>
                    </a:lnTo>
                    <a:lnTo>
                      <a:pt x="177" y="46"/>
                    </a:lnTo>
                    <a:lnTo>
                      <a:pt x="188" y="70"/>
                    </a:lnTo>
                    <a:lnTo>
                      <a:pt x="188" y="82"/>
                    </a:lnTo>
                    <a:lnTo>
                      <a:pt x="188" y="93"/>
                    </a:lnTo>
                    <a:lnTo>
                      <a:pt x="177" y="104"/>
                    </a:lnTo>
                    <a:lnTo>
                      <a:pt x="177" y="117"/>
                    </a:lnTo>
                    <a:lnTo>
                      <a:pt x="165" y="128"/>
                    </a:lnTo>
                    <a:lnTo>
                      <a:pt x="153" y="128"/>
                    </a:lnTo>
                    <a:lnTo>
                      <a:pt x="141" y="140"/>
                    </a:lnTo>
                    <a:lnTo>
                      <a:pt x="130" y="152"/>
                    </a:lnTo>
                    <a:lnTo>
                      <a:pt x="106" y="152"/>
                    </a:lnTo>
                    <a:lnTo>
                      <a:pt x="82" y="163"/>
                    </a:lnTo>
                    <a:lnTo>
                      <a:pt x="59" y="163"/>
                    </a:lnTo>
                    <a:lnTo>
                      <a:pt x="36" y="163"/>
                    </a:lnTo>
                    <a:lnTo>
                      <a:pt x="0" y="163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4" name="Freeform 135"/>
              <p:cNvSpPr>
                <a:spLocks/>
              </p:cNvSpPr>
              <p:nvPr/>
            </p:nvSpPr>
            <p:spPr bwMode="auto">
              <a:xfrm>
                <a:off x="1574" y="1686"/>
                <a:ext cx="6" cy="12"/>
              </a:xfrm>
              <a:custGeom>
                <a:avLst/>
                <a:gdLst>
                  <a:gd name="T0" fmla="*/ 1 w 12"/>
                  <a:gd name="T1" fmla="*/ 0 h 24"/>
                  <a:gd name="T2" fmla="*/ 0 w 12"/>
                  <a:gd name="T3" fmla="*/ 1 h 24"/>
                  <a:gd name="T4" fmla="*/ 0 w 12"/>
                  <a:gd name="T5" fmla="*/ 1 h 24"/>
                  <a:gd name="T6" fmla="*/ 0 w 12"/>
                  <a:gd name="T7" fmla="*/ 1 h 24"/>
                  <a:gd name="T8" fmla="*/ 1 w 12"/>
                  <a:gd name="T9" fmla="*/ 1 h 24"/>
                  <a:gd name="T10" fmla="*/ 1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12" y="0"/>
                    </a:moveTo>
                    <a:lnTo>
                      <a:pt x="0" y="13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5" name="Freeform 136"/>
              <p:cNvSpPr>
                <a:spLocks/>
              </p:cNvSpPr>
              <p:nvPr/>
            </p:nvSpPr>
            <p:spPr bwMode="auto">
              <a:xfrm>
                <a:off x="1252" y="1376"/>
                <a:ext cx="159" cy="123"/>
              </a:xfrm>
              <a:custGeom>
                <a:avLst/>
                <a:gdLst>
                  <a:gd name="T0" fmla="*/ 1 w 317"/>
                  <a:gd name="T1" fmla="*/ 1 h 246"/>
                  <a:gd name="T2" fmla="*/ 1 w 317"/>
                  <a:gd name="T3" fmla="*/ 1 h 246"/>
                  <a:gd name="T4" fmla="*/ 1 w 317"/>
                  <a:gd name="T5" fmla="*/ 1 h 246"/>
                  <a:gd name="T6" fmla="*/ 1 w 317"/>
                  <a:gd name="T7" fmla="*/ 1 h 246"/>
                  <a:gd name="T8" fmla="*/ 1 w 317"/>
                  <a:gd name="T9" fmla="*/ 1 h 246"/>
                  <a:gd name="T10" fmla="*/ 1 w 317"/>
                  <a:gd name="T11" fmla="*/ 1 h 246"/>
                  <a:gd name="T12" fmla="*/ 1 w 317"/>
                  <a:gd name="T13" fmla="*/ 1 h 246"/>
                  <a:gd name="T14" fmla="*/ 1 w 317"/>
                  <a:gd name="T15" fmla="*/ 1 h 246"/>
                  <a:gd name="T16" fmla="*/ 1 w 317"/>
                  <a:gd name="T17" fmla="*/ 1 h 246"/>
                  <a:gd name="T18" fmla="*/ 1 w 317"/>
                  <a:gd name="T19" fmla="*/ 1 h 246"/>
                  <a:gd name="T20" fmla="*/ 1 w 317"/>
                  <a:gd name="T21" fmla="*/ 1 h 246"/>
                  <a:gd name="T22" fmla="*/ 1 w 317"/>
                  <a:gd name="T23" fmla="*/ 1 h 246"/>
                  <a:gd name="T24" fmla="*/ 1 w 317"/>
                  <a:gd name="T25" fmla="*/ 1 h 246"/>
                  <a:gd name="T26" fmla="*/ 1 w 317"/>
                  <a:gd name="T27" fmla="*/ 1 h 246"/>
                  <a:gd name="T28" fmla="*/ 1 w 317"/>
                  <a:gd name="T29" fmla="*/ 1 h 246"/>
                  <a:gd name="T30" fmla="*/ 1 w 317"/>
                  <a:gd name="T31" fmla="*/ 0 h 246"/>
                  <a:gd name="T32" fmla="*/ 1 w 317"/>
                  <a:gd name="T33" fmla="*/ 0 h 246"/>
                  <a:gd name="T34" fmla="*/ 1 w 317"/>
                  <a:gd name="T35" fmla="*/ 1 h 246"/>
                  <a:gd name="T36" fmla="*/ 1 w 317"/>
                  <a:gd name="T37" fmla="*/ 1 h 246"/>
                  <a:gd name="T38" fmla="*/ 1 w 317"/>
                  <a:gd name="T39" fmla="*/ 1 h 246"/>
                  <a:gd name="T40" fmla="*/ 1 w 317"/>
                  <a:gd name="T41" fmla="*/ 1 h 246"/>
                  <a:gd name="T42" fmla="*/ 1 w 317"/>
                  <a:gd name="T43" fmla="*/ 1 h 246"/>
                  <a:gd name="T44" fmla="*/ 1 w 317"/>
                  <a:gd name="T45" fmla="*/ 1 h 246"/>
                  <a:gd name="T46" fmla="*/ 1 w 317"/>
                  <a:gd name="T47" fmla="*/ 1 h 246"/>
                  <a:gd name="T48" fmla="*/ 1 w 317"/>
                  <a:gd name="T49" fmla="*/ 1 h 246"/>
                  <a:gd name="T50" fmla="*/ 1 w 317"/>
                  <a:gd name="T51" fmla="*/ 1 h 246"/>
                  <a:gd name="T52" fmla="*/ 1 w 317"/>
                  <a:gd name="T53" fmla="*/ 1 h 246"/>
                  <a:gd name="T54" fmla="*/ 1 w 317"/>
                  <a:gd name="T55" fmla="*/ 1 h 246"/>
                  <a:gd name="T56" fmla="*/ 1 w 317"/>
                  <a:gd name="T57" fmla="*/ 1 h 246"/>
                  <a:gd name="T58" fmla="*/ 1 w 317"/>
                  <a:gd name="T59" fmla="*/ 1 h 246"/>
                  <a:gd name="T60" fmla="*/ 1 w 317"/>
                  <a:gd name="T61" fmla="*/ 1 h 246"/>
                  <a:gd name="T62" fmla="*/ 1 w 317"/>
                  <a:gd name="T63" fmla="*/ 1 h 246"/>
                  <a:gd name="T64" fmla="*/ 1 w 317"/>
                  <a:gd name="T65" fmla="*/ 1 h 246"/>
                  <a:gd name="T66" fmla="*/ 1 w 317"/>
                  <a:gd name="T67" fmla="*/ 1 h 246"/>
                  <a:gd name="T68" fmla="*/ 1 w 317"/>
                  <a:gd name="T69" fmla="*/ 1 h 246"/>
                  <a:gd name="T70" fmla="*/ 1 w 317"/>
                  <a:gd name="T71" fmla="*/ 1 h 246"/>
                  <a:gd name="T72" fmla="*/ 0 w 317"/>
                  <a:gd name="T73" fmla="*/ 1 h 246"/>
                  <a:gd name="T74" fmla="*/ 0 w 317"/>
                  <a:gd name="T75" fmla="*/ 1 h 246"/>
                  <a:gd name="T76" fmla="*/ 1 w 317"/>
                  <a:gd name="T77" fmla="*/ 1 h 246"/>
                  <a:gd name="T78" fmla="*/ 1 w 317"/>
                  <a:gd name="T79" fmla="*/ 1 h 246"/>
                  <a:gd name="T80" fmla="*/ 1 w 317"/>
                  <a:gd name="T81" fmla="*/ 1 h 246"/>
                  <a:gd name="T82" fmla="*/ 1 w 317"/>
                  <a:gd name="T83" fmla="*/ 1 h 246"/>
                  <a:gd name="T84" fmla="*/ 1 w 317"/>
                  <a:gd name="T85" fmla="*/ 1 h 246"/>
                  <a:gd name="T86" fmla="*/ 1 w 317"/>
                  <a:gd name="T87" fmla="*/ 1 h 246"/>
                  <a:gd name="T88" fmla="*/ 1 w 317"/>
                  <a:gd name="T89" fmla="*/ 1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7"/>
                  <a:gd name="T136" fmla="*/ 0 h 246"/>
                  <a:gd name="T137" fmla="*/ 317 w 317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7" h="246">
                    <a:moveTo>
                      <a:pt x="47" y="140"/>
                    </a:moveTo>
                    <a:lnTo>
                      <a:pt x="47" y="129"/>
                    </a:lnTo>
                    <a:lnTo>
                      <a:pt x="71" y="117"/>
                    </a:lnTo>
                    <a:lnTo>
                      <a:pt x="82" y="105"/>
                    </a:lnTo>
                    <a:lnTo>
                      <a:pt x="94" y="93"/>
                    </a:lnTo>
                    <a:lnTo>
                      <a:pt x="117" y="82"/>
                    </a:lnTo>
                    <a:lnTo>
                      <a:pt x="141" y="70"/>
                    </a:lnTo>
                    <a:lnTo>
                      <a:pt x="153" y="58"/>
                    </a:lnTo>
                    <a:lnTo>
                      <a:pt x="177" y="47"/>
                    </a:lnTo>
                    <a:lnTo>
                      <a:pt x="199" y="34"/>
                    </a:lnTo>
                    <a:lnTo>
                      <a:pt x="211" y="34"/>
                    </a:lnTo>
                    <a:lnTo>
                      <a:pt x="235" y="23"/>
                    </a:lnTo>
                    <a:lnTo>
                      <a:pt x="246" y="23"/>
                    </a:lnTo>
                    <a:lnTo>
                      <a:pt x="270" y="12"/>
                    </a:lnTo>
                    <a:lnTo>
                      <a:pt x="281" y="12"/>
                    </a:lnTo>
                    <a:lnTo>
                      <a:pt x="294" y="0"/>
                    </a:lnTo>
                    <a:lnTo>
                      <a:pt x="305" y="23"/>
                    </a:lnTo>
                    <a:lnTo>
                      <a:pt x="317" y="34"/>
                    </a:lnTo>
                    <a:lnTo>
                      <a:pt x="317" y="47"/>
                    </a:lnTo>
                    <a:lnTo>
                      <a:pt x="317" y="70"/>
                    </a:lnTo>
                    <a:lnTo>
                      <a:pt x="294" y="70"/>
                    </a:lnTo>
                    <a:lnTo>
                      <a:pt x="258" y="82"/>
                    </a:lnTo>
                    <a:lnTo>
                      <a:pt x="235" y="82"/>
                    </a:lnTo>
                    <a:lnTo>
                      <a:pt x="223" y="93"/>
                    </a:lnTo>
                    <a:lnTo>
                      <a:pt x="199" y="105"/>
                    </a:lnTo>
                    <a:lnTo>
                      <a:pt x="177" y="117"/>
                    </a:lnTo>
                    <a:lnTo>
                      <a:pt x="153" y="129"/>
                    </a:lnTo>
                    <a:lnTo>
                      <a:pt x="141" y="140"/>
                    </a:lnTo>
                    <a:lnTo>
                      <a:pt x="117" y="153"/>
                    </a:lnTo>
                    <a:lnTo>
                      <a:pt x="106" y="164"/>
                    </a:lnTo>
                    <a:lnTo>
                      <a:pt x="82" y="175"/>
                    </a:lnTo>
                    <a:lnTo>
                      <a:pt x="71" y="187"/>
                    </a:lnTo>
                    <a:lnTo>
                      <a:pt x="58" y="199"/>
                    </a:lnTo>
                    <a:lnTo>
                      <a:pt x="36" y="222"/>
                    </a:lnTo>
                    <a:lnTo>
                      <a:pt x="24" y="234"/>
                    </a:lnTo>
                    <a:lnTo>
                      <a:pt x="0" y="246"/>
                    </a:lnTo>
                    <a:lnTo>
                      <a:pt x="0" y="234"/>
                    </a:lnTo>
                    <a:lnTo>
                      <a:pt x="12" y="222"/>
                    </a:lnTo>
                    <a:lnTo>
                      <a:pt x="12" y="211"/>
                    </a:lnTo>
                    <a:lnTo>
                      <a:pt x="24" y="187"/>
                    </a:lnTo>
                    <a:lnTo>
                      <a:pt x="24" y="175"/>
                    </a:lnTo>
                    <a:lnTo>
                      <a:pt x="36" y="164"/>
                    </a:lnTo>
                    <a:lnTo>
                      <a:pt x="36" y="153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6" name="Freeform 137"/>
              <p:cNvSpPr>
                <a:spLocks/>
              </p:cNvSpPr>
              <p:nvPr/>
            </p:nvSpPr>
            <p:spPr bwMode="auto">
              <a:xfrm>
                <a:off x="1270" y="1370"/>
                <a:ext cx="134" cy="76"/>
              </a:xfrm>
              <a:custGeom>
                <a:avLst/>
                <a:gdLst>
                  <a:gd name="T0" fmla="*/ 0 w 269"/>
                  <a:gd name="T1" fmla="*/ 1 h 152"/>
                  <a:gd name="T2" fmla="*/ 0 w 269"/>
                  <a:gd name="T3" fmla="*/ 0 h 152"/>
                  <a:gd name="T4" fmla="*/ 0 w 269"/>
                  <a:gd name="T5" fmla="*/ 0 h 152"/>
                  <a:gd name="T6" fmla="*/ 0 w 269"/>
                  <a:gd name="T7" fmla="*/ 1 h 152"/>
                  <a:gd name="T8" fmla="*/ 0 w 269"/>
                  <a:gd name="T9" fmla="*/ 1 h 152"/>
                  <a:gd name="T10" fmla="*/ 0 w 269"/>
                  <a:gd name="T11" fmla="*/ 1 h 152"/>
                  <a:gd name="T12" fmla="*/ 0 w 269"/>
                  <a:gd name="T13" fmla="*/ 1 h 152"/>
                  <a:gd name="T14" fmla="*/ 0 w 269"/>
                  <a:gd name="T15" fmla="*/ 1 h 152"/>
                  <a:gd name="T16" fmla="*/ 0 w 269"/>
                  <a:gd name="T17" fmla="*/ 1 h 152"/>
                  <a:gd name="T18" fmla="*/ 0 w 269"/>
                  <a:gd name="T19" fmla="*/ 1 h 152"/>
                  <a:gd name="T20" fmla="*/ 0 w 269"/>
                  <a:gd name="T21" fmla="*/ 1 h 152"/>
                  <a:gd name="T22" fmla="*/ 0 w 269"/>
                  <a:gd name="T23" fmla="*/ 1 h 152"/>
                  <a:gd name="T24" fmla="*/ 0 w 269"/>
                  <a:gd name="T25" fmla="*/ 1 h 152"/>
                  <a:gd name="T26" fmla="*/ 0 w 269"/>
                  <a:gd name="T27" fmla="*/ 1 h 152"/>
                  <a:gd name="T28" fmla="*/ 0 w 269"/>
                  <a:gd name="T29" fmla="*/ 1 h 152"/>
                  <a:gd name="T30" fmla="*/ 0 w 269"/>
                  <a:gd name="T31" fmla="*/ 1 h 152"/>
                  <a:gd name="T32" fmla="*/ 0 w 269"/>
                  <a:gd name="T33" fmla="*/ 1 h 152"/>
                  <a:gd name="T34" fmla="*/ 0 w 269"/>
                  <a:gd name="T35" fmla="*/ 1 h 152"/>
                  <a:gd name="T36" fmla="*/ 0 w 269"/>
                  <a:gd name="T37" fmla="*/ 1 h 152"/>
                  <a:gd name="T38" fmla="*/ 0 w 269"/>
                  <a:gd name="T39" fmla="*/ 1 h 152"/>
                  <a:gd name="T40" fmla="*/ 0 w 269"/>
                  <a:gd name="T41" fmla="*/ 1 h 152"/>
                  <a:gd name="T42" fmla="*/ 0 w 269"/>
                  <a:gd name="T43" fmla="*/ 1 h 152"/>
                  <a:gd name="T44" fmla="*/ 0 w 269"/>
                  <a:gd name="T45" fmla="*/ 1 h 152"/>
                  <a:gd name="T46" fmla="*/ 0 w 269"/>
                  <a:gd name="T47" fmla="*/ 1 h 152"/>
                  <a:gd name="T48" fmla="*/ 0 w 269"/>
                  <a:gd name="T49" fmla="*/ 1 h 152"/>
                  <a:gd name="T50" fmla="*/ 0 w 269"/>
                  <a:gd name="T51" fmla="*/ 1 h 152"/>
                  <a:gd name="T52" fmla="*/ 0 w 269"/>
                  <a:gd name="T53" fmla="*/ 1 h 152"/>
                  <a:gd name="T54" fmla="*/ 0 w 269"/>
                  <a:gd name="T55" fmla="*/ 1 h 152"/>
                  <a:gd name="T56" fmla="*/ 0 w 269"/>
                  <a:gd name="T57" fmla="*/ 1 h 152"/>
                  <a:gd name="T58" fmla="*/ 0 w 269"/>
                  <a:gd name="T59" fmla="*/ 1 h 152"/>
                  <a:gd name="T60" fmla="*/ 0 w 269"/>
                  <a:gd name="T61" fmla="*/ 1 h 152"/>
                  <a:gd name="T62" fmla="*/ 0 w 269"/>
                  <a:gd name="T63" fmla="*/ 1 h 152"/>
                  <a:gd name="T64" fmla="*/ 0 w 269"/>
                  <a:gd name="T65" fmla="*/ 1 h 152"/>
                  <a:gd name="T66" fmla="*/ 0 w 269"/>
                  <a:gd name="T67" fmla="*/ 1 h 152"/>
                  <a:gd name="T68" fmla="*/ 0 w 269"/>
                  <a:gd name="T69" fmla="*/ 1 h 152"/>
                  <a:gd name="T70" fmla="*/ 0 w 269"/>
                  <a:gd name="T71" fmla="*/ 1 h 152"/>
                  <a:gd name="T72" fmla="*/ 0 w 269"/>
                  <a:gd name="T73" fmla="*/ 1 h 152"/>
                  <a:gd name="T74" fmla="*/ 0 w 269"/>
                  <a:gd name="T75" fmla="*/ 1 h 152"/>
                  <a:gd name="T76" fmla="*/ 0 w 269"/>
                  <a:gd name="T77" fmla="*/ 1 h 152"/>
                  <a:gd name="T78" fmla="*/ 0 w 269"/>
                  <a:gd name="T79" fmla="*/ 1 h 152"/>
                  <a:gd name="T80" fmla="*/ 0 w 269"/>
                  <a:gd name="T81" fmla="*/ 0 h 152"/>
                  <a:gd name="T82" fmla="*/ 0 w 269"/>
                  <a:gd name="T83" fmla="*/ 1 h 1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9"/>
                  <a:gd name="T127" fmla="*/ 0 h 152"/>
                  <a:gd name="T128" fmla="*/ 269 w 269"/>
                  <a:gd name="T129" fmla="*/ 152 h 15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9" h="152">
                    <a:moveTo>
                      <a:pt x="269" y="12"/>
                    </a:moveTo>
                    <a:lnTo>
                      <a:pt x="258" y="0"/>
                    </a:lnTo>
                    <a:lnTo>
                      <a:pt x="245" y="0"/>
                    </a:lnTo>
                    <a:lnTo>
                      <a:pt x="245" y="12"/>
                    </a:lnTo>
                    <a:lnTo>
                      <a:pt x="222" y="12"/>
                    </a:lnTo>
                    <a:lnTo>
                      <a:pt x="210" y="24"/>
                    </a:lnTo>
                    <a:lnTo>
                      <a:pt x="199" y="24"/>
                    </a:lnTo>
                    <a:lnTo>
                      <a:pt x="175" y="35"/>
                    </a:lnTo>
                    <a:lnTo>
                      <a:pt x="152" y="35"/>
                    </a:lnTo>
                    <a:lnTo>
                      <a:pt x="141" y="46"/>
                    </a:lnTo>
                    <a:lnTo>
                      <a:pt x="117" y="59"/>
                    </a:lnTo>
                    <a:lnTo>
                      <a:pt x="93" y="70"/>
                    </a:lnTo>
                    <a:lnTo>
                      <a:pt x="70" y="82"/>
                    </a:lnTo>
                    <a:lnTo>
                      <a:pt x="58" y="94"/>
                    </a:lnTo>
                    <a:lnTo>
                      <a:pt x="35" y="105"/>
                    </a:lnTo>
                    <a:lnTo>
                      <a:pt x="22" y="117"/>
                    </a:lnTo>
                    <a:lnTo>
                      <a:pt x="11" y="129"/>
                    </a:lnTo>
                    <a:lnTo>
                      <a:pt x="0" y="141"/>
                    </a:lnTo>
                    <a:lnTo>
                      <a:pt x="11" y="152"/>
                    </a:lnTo>
                    <a:lnTo>
                      <a:pt x="22" y="141"/>
                    </a:lnTo>
                    <a:lnTo>
                      <a:pt x="35" y="141"/>
                    </a:lnTo>
                    <a:lnTo>
                      <a:pt x="46" y="129"/>
                    </a:lnTo>
                    <a:lnTo>
                      <a:pt x="70" y="117"/>
                    </a:lnTo>
                    <a:lnTo>
                      <a:pt x="81" y="105"/>
                    </a:lnTo>
                    <a:lnTo>
                      <a:pt x="105" y="94"/>
                    </a:lnTo>
                    <a:lnTo>
                      <a:pt x="128" y="82"/>
                    </a:lnTo>
                    <a:lnTo>
                      <a:pt x="152" y="70"/>
                    </a:lnTo>
                    <a:lnTo>
                      <a:pt x="163" y="59"/>
                    </a:lnTo>
                    <a:lnTo>
                      <a:pt x="187" y="59"/>
                    </a:lnTo>
                    <a:lnTo>
                      <a:pt x="199" y="46"/>
                    </a:lnTo>
                    <a:lnTo>
                      <a:pt x="222" y="35"/>
                    </a:lnTo>
                    <a:lnTo>
                      <a:pt x="234" y="35"/>
                    </a:lnTo>
                    <a:lnTo>
                      <a:pt x="245" y="35"/>
                    </a:lnTo>
                    <a:lnTo>
                      <a:pt x="258" y="35"/>
                    </a:lnTo>
                    <a:lnTo>
                      <a:pt x="258" y="24"/>
                    </a:lnTo>
                    <a:lnTo>
                      <a:pt x="245" y="24"/>
                    </a:lnTo>
                    <a:lnTo>
                      <a:pt x="258" y="24"/>
                    </a:lnTo>
                    <a:lnTo>
                      <a:pt x="269" y="24"/>
                    </a:lnTo>
                    <a:lnTo>
                      <a:pt x="269" y="12"/>
                    </a:lnTo>
                    <a:lnTo>
                      <a:pt x="258" y="0"/>
                    </a:lnTo>
                    <a:lnTo>
                      <a:pt x="269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7" name="Freeform 138"/>
              <p:cNvSpPr>
                <a:spLocks/>
              </p:cNvSpPr>
              <p:nvPr/>
            </p:nvSpPr>
            <p:spPr bwMode="auto">
              <a:xfrm>
                <a:off x="1393" y="1376"/>
                <a:ext cx="23" cy="41"/>
              </a:xfrm>
              <a:custGeom>
                <a:avLst/>
                <a:gdLst>
                  <a:gd name="T0" fmla="*/ 0 w 47"/>
                  <a:gd name="T1" fmla="*/ 1 h 82"/>
                  <a:gd name="T2" fmla="*/ 0 w 47"/>
                  <a:gd name="T3" fmla="*/ 1 h 82"/>
                  <a:gd name="T4" fmla="*/ 0 w 47"/>
                  <a:gd name="T5" fmla="*/ 1 h 82"/>
                  <a:gd name="T6" fmla="*/ 0 w 47"/>
                  <a:gd name="T7" fmla="*/ 1 h 82"/>
                  <a:gd name="T8" fmla="*/ 0 w 47"/>
                  <a:gd name="T9" fmla="*/ 1 h 82"/>
                  <a:gd name="T10" fmla="*/ 0 w 47"/>
                  <a:gd name="T11" fmla="*/ 0 h 82"/>
                  <a:gd name="T12" fmla="*/ 0 w 47"/>
                  <a:gd name="T13" fmla="*/ 1 h 82"/>
                  <a:gd name="T14" fmla="*/ 0 w 47"/>
                  <a:gd name="T15" fmla="*/ 1 h 82"/>
                  <a:gd name="T16" fmla="*/ 0 w 47"/>
                  <a:gd name="T17" fmla="*/ 1 h 82"/>
                  <a:gd name="T18" fmla="*/ 0 w 47"/>
                  <a:gd name="T19" fmla="*/ 1 h 82"/>
                  <a:gd name="T20" fmla="*/ 0 w 47"/>
                  <a:gd name="T21" fmla="*/ 1 h 82"/>
                  <a:gd name="T22" fmla="*/ 0 w 47"/>
                  <a:gd name="T23" fmla="*/ 1 h 82"/>
                  <a:gd name="T24" fmla="*/ 0 w 47"/>
                  <a:gd name="T25" fmla="*/ 1 h 82"/>
                  <a:gd name="T26" fmla="*/ 0 w 47"/>
                  <a:gd name="T27" fmla="*/ 1 h 82"/>
                  <a:gd name="T28" fmla="*/ 0 w 47"/>
                  <a:gd name="T29" fmla="*/ 1 h 82"/>
                  <a:gd name="T30" fmla="*/ 0 w 47"/>
                  <a:gd name="T31" fmla="*/ 1 h 82"/>
                  <a:gd name="T32" fmla="*/ 0 w 47"/>
                  <a:gd name="T33" fmla="*/ 1 h 82"/>
                  <a:gd name="T34" fmla="*/ 0 w 47"/>
                  <a:gd name="T35" fmla="*/ 1 h 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82"/>
                  <a:gd name="T56" fmla="*/ 47 w 47"/>
                  <a:gd name="T57" fmla="*/ 82 h 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82">
                    <a:moveTo>
                      <a:pt x="36" y="82"/>
                    </a:moveTo>
                    <a:lnTo>
                      <a:pt x="47" y="70"/>
                    </a:lnTo>
                    <a:lnTo>
                      <a:pt x="47" y="47"/>
                    </a:lnTo>
                    <a:lnTo>
                      <a:pt x="47" y="34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3" y="23"/>
                    </a:lnTo>
                    <a:lnTo>
                      <a:pt x="13" y="34"/>
                    </a:lnTo>
                    <a:lnTo>
                      <a:pt x="24" y="47"/>
                    </a:lnTo>
                    <a:lnTo>
                      <a:pt x="24" y="70"/>
                    </a:lnTo>
                    <a:lnTo>
                      <a:pt x="36" y="58"/>
                    </a:lnTo>
                    <a:lnTo>
                      <a:pt x="24" y="70"/>
                    </a:lnTo>
                    <a:lnTo>
                      <a:pt x="24" y="82"/>
                    </a:lnTo>
                    <a:lnTo>
                      <a:pt x="36" y="82"/>
                    </a:lnTo>
                    <a:lnTo>
                      <a:pt x="47" y="82"/>
                    </a:lnTo>
                    <a:lnTo>
                      <a:pt x="47" y="70"/>
                    </a:lnTo>
                    <a:lnTo>
                      <a:pt x="36" y="8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8" name="Freeform 139"/>
              <p:cNvSpPr>
                <a:spLocks/>
              </p:cNvSpPr>
              <p:nvPr/>
            </p:nvSpPr>
            <p:spPr bwMode="auto">
              <a:xfrm>
                <a:off x="1246" y="1405"/>
                <a:ext cx="165" cy="100"/>
              </a:xfrm>
              <a:custGeom>
                <a:avLst/>
                <a:gdLst>
                  <a:gd name="T0" fmla="*/ 0 w 328"/>
                  <a:gd name="T1" fmla="*/ 1 h 199"/>
                  <a:gd name="T2" fmla="*/ 1 w 328"/>
                  <a:gd name="T3" fmla="*/ 1 h 199"/>
                  <a:gd name="T4" fmla="*/ 1 w 328"/>
                  <a:gd name="T5" fmla="*/ 1 h 199"/>
                  <a:gd name="T6" fmla="*/ 1 w 328"/>
                  <a:gd name="T7" fmla="*/ 1 h 199"/>
                  <a:gd name="T8" fmla="*/ 1 w 328"/>
                  <a:gd name="T9" fmla="*/ 1 h 199"/>
                  <a:gd name="T10" fmla="*/ 1 w 328"/>
                  <a:gd name="T11" fmla="*/ 1 h 199"/>
                  <a:gd name="T12" fmla="*/ 1 w 328"/>
                  <a:gd name="T13" fmla="*/ 1 h 199"/>
                  <a:gd name="T14" fmla="*/ 1 w 328"/>
                  <a:gd name="T15" fmla="*/ 1 h 199"/>
                  <a:gd name="T16" fmla="*/ 1 w 328"/>
                  <a:gd name="T17" fmla="*/ 1 h 199"/>
                  <a:gd name="T18" fmla="*/ 1 w 328"/>
                  <a:gd name="T19" fmla="*/ 1 h 199"/>
                  <a:gd name="T20" fmla="*/ 1 w 328"/>
                  <a:gd name="T21" fmla="*/ 1 h 199"/>
                  <a:gd name="T22" fmla="*/ 1 w 328"/>
                  <a:gd name="T23" fmla="*/ 1 h 199"/>
                  <a:gd name="T24" fmla="*/ 1 w 328"/>
                  <a:gd name="T25" fmla="*/ 1 h 199"/>
                  <a:gd name="T26" fmla="*/ 1 w 328"/>
                  <a:gd name="T27" fmla="*/ 1 h 199"/>
                  <a:gd name="T28" fmla="*/ 1 w 328"/>
                  <a:gd name="T29" fmla="*/ 1 h 199"/>
                  <a:gd name="T30" fmla="*/ 1 w 328"/>
                  <a:gd name="T31" fmla="*/ 1 h 199"/>
                  <a:gd name="T32" fmla="*/ 1 w 328"/>
                  <a:gd name="T33" fmla="*/ 1 h 199"/>
                  <a:gd name="T34" fmla="*/ 1 w 328"/>
                  <a:gd name="T35" fmla="*/ 1 h 199"/>
                  <a:gd name="T36" fmla="*/ 1 w 328"/>
                  <a:gd name="T37" fmla="*/ 0 h 199"/>
                  <a:gd name="T38" fmla="*/ 1 w 328"/>
                  <a:gd name="T39" fmla="*/ 0 h 199"/>
                  <a:gd name="T40" fmla="*/ 1 w 328"/>
                  <a:gd name="T41" fmla="*/ 1 h 199"/>
                  <a:gd name="T42" fmla="*/ 1 w 328"/>
                  <a:gd name="T43" fmla="*/ 1 h 199"/>
                  <a:gd name="T44" fmla="*/ 1 w 328"/>
                  <a:gd name="T45" fmla="*/ 1 h 199"/>
                  <a:gd name="T46" fmla="*/ 1 w 328"/>
                  <a:gd name="T47" fmla="*/ 1 h 199"/>
                  <a:gd name="T48" fmla="*/ 1 w 328"/>
                  <a:gd name="T49" fmla="*/ 1 h 199"/>
                  <a:gd name="T50" fmla="*/ 1 w 328"/>
                  <a:gd name="T51" fmla="*/ 1 h 199"/>
                  <a:gd name="T52" fmla="*/ 1 w 328"/>
                  <a:gd name="T53" fmla="*/ 1 h 199"/>
                  <a:gd name="T54" fmla="*/ 1 w 328"/>
                  <a:gd name="T55" fmla="*/ 1 h 199"/>
                  <a:gd name="T56" fmla="*/ 1 w 328"/>
                  <a:gd name="T57" fmla="*/ 1 h 199"/>
                  <a:gd name="T58" fmla="*/ 1 w 328"/>
                  <a:gd name="T59" fmla="*/ 1 h 199"/>
                  <a:gd name="T60" fmla="*/ 1 w 328"/>
                  <a:gd name="T61" fmla="*/ 1 h 199"/>
                  <a:gd name="T62" fmla="*/ 1 w 328"/>
                  <a:gd name="T63" fmla="*/ 1 h 199"/>
                  <a:gd name="T64" fmla="*/ 1 w 328"/>
                  <a:gd name="T65" fmla="*/ 1 h 199"/>
                  <a:gd name="T66" fmla="*/ 1 w 328"/>
                  <a:gd name="T67" fmla="*/ 1 h 199"/>
                  <a:gd name="T68" fmla="*/ 0 w 328"/>
                  <a:gd name="T69" fmla="*/ 1 h 199"/>
                  <a:gd name="T70" fmla="*/ 1 w 328"/>
                  <a:gd name="T71" fmla="*/ 1 h 199"/>
                  <a:gd name="T72" fmla="*/ 0 w 328"/>
                  <a:gd name="T73" fmla="*/ 1 h 199"/>
                  <a:gd name="T74" fmla="*/ 0 w 328"/>
                  <a:gd name="T75" fmla="*/ 1 h 199"/>
                  <a:gd name="T76" fmla="*/ 0 w 328"/>
                  <a:gd name="T77" fmla="*/ 1 h 199"/>
                  <a:gd name="T78" fmla="*/ 1 w 328"/>
                  <a:gd name="T79" fmla="*/ 1 h 199"/>
                  <a:gd name="T80" fmla="*/ 1 w 328"/>
                  <a:gd name="T81" fmla="*/ 1 h 199"/>
                  <a:gd name="T82" fmla="*/ 0 w 328"/>
                  <a:gd name="T83" fmla="*/ 1 h 1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8"/>
                  <a:gd name="T127" fmla="*/ 0 h 199"/>
                  <a:gd name="T128" fmla="*/ 328 w 328"/>
                  <a:gd name="T129" fmla="*/ 199 h 1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8" h="199">
                    <a:moveTo>
                      <a:pt x="0" y="188"/>
                    </a:moveTo>
                    <a:lnTo>
                      <a:pt x="23" y="199"/>
                    </a:lnTo>
                    <a:lnTo>
                      <a:pt x="35" y="188"/>
                    </a:lnTo>
                    <a:lnTo>
                      <a:pt x="58" y="176"/>
                    </a:lnTo>
                    <a:lnTo>
                      <a:pt x="69" y="153"/>
                    </a:lnTo>
                    <a:lnTo>
                      <a:pt x="93" y="141"/>
                    </a:lnTo>
                    <a:lnTo>
                      <a:pt x="105" y="129"/>
                    </a:lnTo>
                    <a:lnTo>
                      <a:pt x="128" y="117"/>
                    </a:lnTo>
                    <a:lnTo>
                      <a:pt x="140" y="106"/>
                    </a:lnTo>
                    <a:lnTo>
                      <a:pt x="164" y="95"/>
                    </a:lnTo>
                    <a:lnTo>
                      <a:pt x="175" y="82"/>
                    </a:lnTo>
                    <a:lnTo>
                      <a:pt x="199" y="71"/>
                    </a:lnTo>
                    <a:lnTo>
                      <a:pt x="210" y="59"/>
                    </a:lnTo>
                    <a:lnTo>
                      <a:pt x="234" y="47"/>
                    </a:lnTo>
                    <a:lnTo>
                      <a:pt x="257" y="35"/>
                    </a:lnTo>
                    <a:lnTo>
                      <a:pt x="281" y="35"/>
                    </a:lnTo>
                    <a:lnTo>
                      <a:pt x="305" y="24"/>
                    </a:lnTo>
                    <a:lnTo>
                      <a:pt x="328" y="24"/>
                    </a:lnTo>
                    <a:lnTo>
                      <a:pt x="328" y="0"/>
                    </a:lnTo>
                    <a:lnTo>
                      <a:pt x="305" y="0"/>
                    </a:lnTo>
                    <a:lnTo>
                      <a:pt x="269" y="12"/>
                    </a:lnTo>
                    <a:lnTo>
                      <a:pt x="246" y="12"/>
                    </a:lnTo>
                    <a:lnTo>
                      <a:pt x="222" y="24"/>
                    </a:lnTo>
                    <a:lnTo>
                      <a:pt x="199" y="35"/>
                    </a:lnTo>
                    <a:lnTo>
                      <a:pt x="188" y="47"/>
                    </a:lnTo>
                    <a:lnTo>
                      <a:pt x="164" y="59"/>
                    </a:lnTo>
                    <a:lnTo>
                      <a:pt x="140" y="71"/>
                    </a:lnTo>
                    <a:lnTo>
                      <a:pt x="128" y="82"/>
                    </a:lnTo>
                    <a:lnTo>
                      <a:pt x="105" y="95"/>
                    </a:lnTo>
                    <a:lnTo>
                      <a:pt x="93" y="106"/>
                    </a:lnTo>
                    <a:lnTo>
                      <a:pt x="69" y="117"/>
                    </a:lnTo>
                    <a:lnTo>
                      <a:pt x="58" y="141"/>
                    </a:lnTo>
                    <a:lnTo>
                      <a:pt x="47" y="153"/>
                    </a:lnTo>
                    <a:lnTo>
                      <a:pt x="23" y="164"/>
                    </a:lnTo>
                    <a:lnTo>
                      <a:pt x="0" y="176"/>
                    </a:lnTo>
                    <a:lnTo>
                      <a:pt x="23" y="188"/>
                    </a:lnTo>
                    <a:lnTo>
                      <a:pt x="0" y="176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11" y="199"/>
                    </a:lnTo>
                    <a:lnTo>
                      <a:pt x="23" y="199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9" name="Freeform 140"/>
              <p:cNvSpPr>
                <a:spLocks/>
              </p:cNvSpPr>
              <p:nvPr/>
            </p:nvSpPr>
            <p:spPr bwMode="auto">
              <a:xfrm>
                <a:off x="1246" y="1440"/>
                <a:ext cx="30" cy="59"/>
              </a:xfrm>
              <a:custGeom>
                <a:avLst/>
                <a:gdLst>
                  <a:gd name="T0" fmla="*/ 1 w 58"/>
                  <a:gd name="T1" fmla="*/ 0 h 117"/>
                  <a:gd name="T2" fmla="*/ 1 w 58"/>
                  <a:gd name="T3" fmla="*/ 0 h 117"/>
                  <a:gd name="T4" fmla="*/ 1 w 58"/>
                  <a:gd name="T5" fmla="*/ 1 h 117"/>
                  <a:gd name="T6" fmla="*/ 1 w 58"/>
                  <a:gd name="T7" fmla="*/ 1 h 117"/>
                  <a:gd name="T8" fmla="*/ 1 w 58"/>
                  <a:gd name="T9" fmla="*/ 1 h 117"/>
                  <a:gd name="T10" fmla="*/ 1 w 58"/>
                  <a:gd name="T11" fmla="*/ 1 h 117"/>
                  <a:gd name="T12" fmla="*/ 1 w 58"/>
                  <a:gd name="T13" fmla="*/ 1 h 117"/>
                  <a:gd name="T14" fmla="*/ 1 w 58"/>
                  <a:gd name="T15" fmla="*/ 1 h 117"/>
                  <a:gd name="T16" fmla="*/ 0 w 58"/>
                  <a:gd name="T17" fmla="*/ 1 h 117"/>
                  <a:gd name="T18" fmla="*/ 0 w 58"/>
                  <a:gd name="T19" fmla="*/ 1 h 117"/>
                  <a:gd name="T20" fmla="*/ 1 w 58"/>
                  <a:gd name="T21" fmla="*/ 1 h 117"/>
                  <a:gd name="T22" fmla="*/ 1 w 58"/>
                  <a:gd name="T23" fmla="*/ 1 h 117"/>
                  <a:gd name="T24" fmla="*/ 1 w 58"/>
                  <a:gd name="T25" fmla="*/ 1 h 117"/>
                  <a:gd name="T26" fmla="*/ 1 w 58"/>
                  <a:gd name="T27" fmla="*/ 1 h 117"/>
                  <a:gd name="T28" fmla="*/ 1 w 58"/>
                  <a:gd name="T29" fmla="*/ 1 h 117"/>
                  <a:gd name="T30" fmla="*/ 1 w 58"/>
                  <a:gd name="T31" fmla="*/ 1 h 117"/>
                  <a:gd name="T32" fmla="*/ 1 w 58"/>
                  <a:gd name="T33" fmla="*/ 1 h 117"/>
                  <a:gd name="T34" fmla="*/ 1 w 58"/>
                  <a:gd name="T35" fmla="*/ 1 h 117"/>
                  <a:gd name="T36" fmla="*/ 1 w 58"/>
                  <a:gd name="T37" fmla="*/ 1 h 117"/>
                  <a:gd name="T38" fmla="*/ 1 w 58"/>
                  <a:gd name="T39" fmla="*/ 1 h 117"/>
                  <a:gd name="T40" fmla="*/ 1 w 58"/>
                  <a:gd name="T41" fmla="*/ 1 h 117"/>
                  <a:gd name="T42" fmla="*/ 1 w 58"/>
                  <a:gd name="T43" fmla="*/ 0 h 117"/>
                  <a:gd name="T44" fmla="*/ 1 w 58"/>
                  <a:gd name="T45" fmla="*/ 0 h 117"/>
                  <a:gd name="T46" fmla="*/ 1 w 58"/>
                  <a:gd name="T47" fmla="*/ 0 h 117"/>
                  <a:gd name="T48" fmla="*/ 1 w 58"/>
                  <a:gd name="T49" fmla="*/ 0 h 117"/>
                  <a:gd name="T50" fmla="*/ 1 w 58"/>
                  <a:gd name="T51" fmla="*/ 0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117"/>
                  <a:gd name="T80" fmla="*/ 58 w 58"/>
                  <a:gd name="T81" fmla="*/ 117 h 1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117">
                    <a:moveTo>
                      <a:pt x="47" y="0"/>
                    </a:moveTo>
                    <a:lnTo>
                      <a:pt x="47" y="0"/>
                    </a:lnTo>
                    <a:lnTo>
                      <a:pt x="35" y="11"/>
                    </a:lnTo>
                    <a:lnTo>
                      <a:pt x="35" y="35"/>
                    </a:lnTo>
                    <a:lnTo>
                      <a:pt x="23" y="46"/>
                    </a:lnTo>
                    <a:lnTo>
                      <a:pt x="23" y="58"/>
                    </a:lnTo>
                    <a:lnTo>
                      <a:pt x="11" y="70"/>
                    </a:lnTo>
                    <a:lnTo>
                      <a:pt x="11" y="93"/>
                    </a:lnTo>
                    <a:lnTo>
                      <a:pt x="0" y="105"/>
                    </a:lnTo>
                    <a:lnTo>
                      <a:pt x="0" y="117"/>
                    </a:lnTo>
                    <a:lnTo>
                      <a:pt x="23" y="117"/>
                    </a:lnTo>
                    <a:lnTo>
                      <a:pt x="23" y="105"/>
                    </a:lnTo>
                    <a:lnTo>
                      <a:pt x="35" y="93"/>
                    </a:lnTo>
                    <a:lnTo>
                      <a:pt x="35" y="82"/>
                    </a:lnTo>
                    <a:lnTo>
                      <a:pt x="47" y="70"/>
                    </a:lnTo>
                    <a:lnTo>
                      <a:pt x="47" y="46"/>
                    </a:lnTo>
                    <a:lnTo>
                      <a:pt x="58" y="35"/>
                    </a:lnTo>
                    <a:lnTo>
                      <a:pt x="58" y="24"/>
                    </a:lnTo>
                    <a:lnTo>
                      <a:pt x="58" y="11"/>
                    </a:lnTo>
                    <a:lnTo>
                      <a:pt x="58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0" name="Freeform 141"/>
              <p:cNvSpPr>
                <a:spLocks/>
              </p:cNvSpPr>
              <p:nvPr/>
            </p:nvSpPr>
            <p:spPr bwMode="auto">
              <a:xfrm>
                <a:off x="1487" y="1376"/>
                <a:ext cx="82" cy="117"/>
              </a:xfrm>
              <a:custGeom>
                <a:avLst/>
                <a:gdLst>
                  <a:gd name="T0" fmla="*/ 1 w 164"/>
                  <a:gd name="T1" fmla="*/ 1 h 234"/>
                  <a:gd name="T2" fmla="*/ 1 w 164"/>
                  <a:gd name="T3" fmla="*/ 1 h 234"/>
                  <a:gd name="T4" fmla="*/ 1 w 164"/>
                  <a:gd name="T5" fmla="*/ 1 h 234"/>
                  <a:gd name="T6" fmla="*/ 1 w 164"/>
                  <a:gd name="T7" fmla="*/ 1 h 234"/>
                  <a:gd name="T8" fmla="*/ 1 w 164"/>
                  <a:gd name="T9" fmla="*/ 1 h 234"/>
                  <a:gd name="T10" fmla="*/ 1 w 164"/>
                  <a:gd name="T11" fmla="*/ 1 h 234"/>
                  <a:gd name="T12" fmla="*/ 1 w 164"/>
                  <a:gd name="T13" fmla="*/ 1 h 234"/>
                  <a:gd name="T14" fmla="*/ 1 w 164"/>
                  <a:gd name="T15" fmla="*/ 1 h 234"/>
                  <a:gd name="T16" fmla="*/ 0 w 164"/>
                  <a:gd name="T17" fmla="*/ 1 h 234"/>
                  <a:gd name="T18" fmla="*/ 1 w 164"/>
                  <a:gd name="T19" fmla="*/ 1 h 234"/>
                  <a:gd name="T20" fmla="*/ 1 w 164"/>
                  <a:gd name="T21" fmla="*/ 1 h 234"/>
                  <a:gd name="T22" fmla="*/ 1 w 164"/>
                  <a:gd name="T23" fmla="*/ 1 h 234"/>
                  <a:gd name="T24" fmla="*/ 1 w 164"/>
                  <a:gd name="T25" fmla="*/ 0 h 234"/>
                  <a:gd name="T26" fmla="*/ 1 w 164"/>
                  <a:gd name="T27" fmla="*/ 1 h 234"/>
                  <a:gd name="T28" fmla="*/ 1 w 164"/>
                  <a:gd name="T29" fmla="*/ 1 h 234"/>
                  <a:gd name="T30" fmla="*/ 1 w 164"/>
                  <a:gd name="T31" fmla="*/ 1 h 234"/>
                  <a:gd name="T32" fmla="*/ 1 w 164"/>
                  <a:gd name="T33" fmla="*/ 1 h 234"/>
                  <a:gd name="T34" fmla="*/ 1 w 164"/>
                  <a:gd name="T35" fmla="*/ 1 h 234"/>
                  <a:gd name="T36" fmla="*/ 1 w 164"/>
                  <a:gd name="T37" fmla="*/ 1 h 234"/>
                  <a:gd name="T38" fmla="*/ 1 w 164"/>
                  <a:gd name="T39" fmla="*/ 1 h 234"/>
                  <a:gd name="T40" fmla="*/ 1 w 164"/>
                  <a:gd name="T41" fmla="*/ 1 h 234"/>
                  <a:gd name="T42" fmla="*/ 1 w 164"/>
                  <a:gd name="T43" fmla="*/ 1 h 234"/>
                  <a:gd name="T44" fmla="*/ 1 w 164"/>
                  <a:gd name="T45" fmla="*/ 1 h 234"/>
                  <a:gd name="T46" fmla="*/ 1 w 164"/>
                  <a:gd name="T47" fmla="*/ 1 h 234"/>
                  <a:gd name="T48" fmla="*/ 1 w 164"/>
                  <a:gd name="T49" fmla="*/ 1 h 234"/>
                  <a:gd name="T50" fmla="*/ 1 w 164"/>
                  <a:gd name="T51" fmla="*/ 1 h 234"/>
                  <a:gd name="T52" fmla="*/ 1 w 164"/>
                  <a:gd name="T53" fmla="*/ 1 h 234"/>
                  <a:gd name="T54" fmla="*/ 1 w 164"/>
                  <a:gd name="T55" fmla="*/ 1 h 234"/>
                  <a:gd name="T56" fmla="*/ 1 w 164"/>
                  <a:gd name="T57" fmla="*/ 1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4"/>
                  <a:gd name="T88" fmla="*/ 0 h 234"/>
                  <a:gd name="T89" fmla="*/ 164 w 164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4" h="234">
                    <a:moveTo>
                      <a:pt x="82" y="140"/>
                    </a:moveTo>
                    <a:lnTo>
                      <a:pt x="70" y="129"/>
                    </a:lnTo>
                    <a:lnTo>
                      <a:pt x="47" y="117"/>
                    </a:lnTo>
                    <a:lnTo>
                      <a:pt x="35" y="105"/>
                    </a:lnTo>
                    <a:lnTo>
                      <a:pt x="24" y="93"/>
                    </a:lnTo>
                    <a:lnTo>
                      <a:pt x="11" y="93"/>
                    </a:lnTo>
                    <a:lnTo>
                      <a:pt x="0" y="82"/>
                    </a:lnTo>
                    <a:lnTo>
                      <a:pt x="11" y="70"/>
                    </a:lnTo>
                    <a:lnTo>
                      <a:pt x="11" y="47"/>
                    </a:lnTo>
                    <a:lnTo>
                      <a:pt x="24" y="23"/>
                    </a:lnTo>
                    <a:lnTo>
                      <a:pt x="35" y="0"/>
                    </a:lnTo>
                    <a:lnTo>
                      <a:pt x="59" y="23"/>
                    </a:lnTo>
                    <a:lnTo>
                      <a:pt x="82" y="47"/>
                    </a:lnTo>
                    <a:lnTo>
                      <a:pt x="106" y="70"/>
                    </a:lnTo>
                    <a:lnTo>
                      <a:pt x="129" y="105"/>
                    </a:lnTo>
                    <a:lnTo>
                      <a:pt x="141" y="140"/>
                    </a:lnTo>
                    <a:lnTo>
                      <a:pt x="152" y="164"/>
                    </a:lnTo>
                    <a:lnTo>
                      <a:pt x="164" y="199"/>
                    </a:lnTo>
                    <a:lnTo>
                      <a:pt x="164" y="234"/>
                    </a:lnTo>
                    <a:lnTo>
                      <a:pt x="152" y="222"/>
                    </a:lnTo>
                    <a:lnTo>
                      <a:pt x="141" y="211"/>
                    </a:lnTo>
                    <a:lnTo>
                      <a:pt x="141" y="199"/>
                    </a:lnTo>
                    <a:lnTo>
                      <a:pt x="129" y="187"/>
                    </a:lnTo>
                    <a:lnTo>
                      <a:pt x="117" y="175"/>
                    </a:lnTo>
                    <a:lnTo>
                      <a:pt x="106" y="164"/>
                    </a:lnTo>
                    <a:lnTo>
                      <a:pt x="82" y="140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1" name="Freeform 142"/>
              <p:cNvSpPr>
                <a:spLocks/>
              </p:cNvSpPr>
              <p:nvPr/>
            </p:nvSpPr>
            <p:spPr bwMode="auto">
              <a:xfrm>
                <a:off x="1481" y="1411"/>
                <a:ext cx="52" cy="41"/>
              </a:xfrm>
              <a:custGeom>
                <a:avLst/>
                <a:gdLst>
                  <a:gd name="T0" fmla="*/ 0 w 104"/>
                  <a:gd name="T1" fmla="*/ 0 h 83"/>
                  <a:gd name="T2" fmla="*/ 0 w 104"/>
                  <a:gd name="T3" fmla="*/ 0 h 83"/>
                  <a:gd name="T4" fmla="*/ 1 w 104"/>
                  <a:gd name="T5" fmla="*/ 0 h 83"/>
                  <a:gd name="T6" fmla="*/ 1 w 104"/>
                  <a:gd name="T7" fmla="*/ 0 h 83"/>
                  <a:gd name="T8" fmla="*/ 1 w 104"/>
                  <a:gd name="T9" fmla="*/ 0 h 83"/>
                  <a:gd name="T10" fmla="*/ 1 w 104"/>
                  <a:gd name="T11" fmla="*/ 0 h 83"/>
                  <a:gd name="T12" fmla="*/ 1 w 104"/>
                  <a:gd name="T13" fmla="*/ 0 h 83"/>
                  <a:gd name="T14" fmla="*/ 1 w 104"/>
                  <a:gd name="T15" fmla="*/ 0 h 83"/>
                  <a:gd name="T16" fmla="*/ 1 w 104"/>
                  <a:gd name="T17" fmla="*/ 0 h 83"/>
                  <a:gd name="T18" fmla="*/ 1 w 104"/>
                  <a:gd name="T19" fmla="*/ 0 h 83"/>
                  <a:gd name="T20" fmla="*/ 1 w 104"/>
                  <a:gd name="T21" fmla="*/ 0 h 83"/>
                  <a:gd name="T22" fmla="*/ 1 w 104"/>
                  <a:gd name="T23" fmla="*/ 0 h 83"/>
                  <a:gd name="T24" fmla="*/ 1 w 104"/>
                  <a:gd name="T25" fmla="*/ 0 h 83"/>
                  <a:gd name="T26" fmla="*/ 1 w 104"/>
                  <a:gd name="T27" fmla="*/ 0 h 83"/>
                  <a:gd name="T28" fmla="*/ 1 w 104"/>
                  <a:gd name="T29" fmla="*/ 0 h 83"/>
                  <a:gd name="T30" fmla="*/ 1 w 104"/>
                  <a:gd name="T31" fmla="*/ 0 h 83"/>
                  <a:gd name="T32" fmla="*/ 1 w 104"/>
                  <a:gd name="T33" fmla="*/ 0 h 83"/>
                  <a:gd name="T34" fmla="*/ 1 w 104"/>
                  <a:gd name="T35" fmla="*/ 0 h 83"/>
                  <a:gd name="T36" fmla="*/ 1 w 104"/>
                  <a:gd name="T37" fmla="*/ 0 h 83"/>
                  <a:gd name="T38" fmla="*/ 1 w 104"/>
                  <a:gd name="T39" fmla="*/ 0 h 83"/>
                  <a:gd name="T40" fmla="*/ 1 w 104"/>
                  <a:gd name="T41" fmla="*/ 0 h 83"/>
                  <a:gd name="T42" fmla="*/ 1 w 104"/>
                  <a:gd name="T43" fmla="*/ 0 h 83"/>
                  <a:gd name="T44" fmla="*/ 1 w 104"/>
                  <a:gd name="T45" fmla="*/ 0 h 83"/>
                  <a:gd name="T46" fmla="*/ 1 w 104"/>
                  <a:gd name="T47" fmla="*/ 0 h 83"/>
                  <a:gd name="T48" fmla="*/ 0 w 104"/>
                  <a:gd name="T49" fmla="*/ 0 h 83"/>
                  <a:gd name="T50" fmla="*/ 0 w 104"/>
                  <a:gd name="T51" fmla="*/ 0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4"/>
                  <a:gd name="T79" fmla="*/ 0 h 83"/>
                  <a:gd name="T80" fmla="*/ 104 w 104"/>
                  <a:gd name="T81" fmla="*/ 83 h 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4" h="83">
                    <a:moveTo>
                      <a:pt x="0" y="12"/>
                    </a:moveTo>
                    <a:lnTo>
                      <a:pt x="0" y="12"/>
                    </a:lnTo>
                    <a:lnTo>
                      <a:pt x="11" y="23"/>
                    </a:lnTo>
                    <a:lnTo>
                      <a:pt x="11" y="35"/>
                    </a:lnTo>
                    <a:lnTo>
                      <a:pt x="22" y="35"/>
                    </a:lnTo>
                    <a:lnTo>
                      <a:pt x="35" y="35"/>
                    </a:lnTo>
                    <a:lnTo>
                      <a:pt x="46" y="47"/>
                    </a:lnTo>
                    <a:lnTo>
                      <a:pt x="58" y="59"/>
                    </a:lnTo>
                    <a:lnTo>
                      <a:pt x="70" y="59"/>
                    </a:lnTo>
                    <a:lnTo>
                      <a:pt x="81" y="83"/>
                    </a:lnTo>
                    <a:lnTo>
                      <a:pt x="104" y="59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8" y="23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22" y="12"/>
                    </a:lnTo>
                    <a:lnTo>
                      <a:pt x="35" y="12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2" name="Freeform 143"/>
              <p:cNvSpPr>
                <a:spLocks/>
              </p:cNvSpPr>
              <p:nvPr/>
            </p:nvSpPr>
            <p:spPr bwMode="auto">
              <a:xfrm>
                <a:off x="1481" y="1370"/>
                <a:ext cx="29" cy="47"/>
              </a:xfrm>
              <a:custGeom>
                <a:avLst/>
                <a:gdLst>
                  <a:gd name="T0" fmla="*/ 1 w 58"/>
                  <a:gd name="T1" fmla="*/ 0 h 94"/>
                  <a:gd name="T2" fmla="*/ 1 w 58"/>
                  <a:gd name="T3" fmla="*/ 1 h 94"/>
                  <a:gd name="T4" fmla="*/ 1 w 58"/>
                  <a:gd name="T5" fmla="*/ 1 h 94"/>
                  <a:gd name="T6" fmla="*/ 1 w 58"/>
                  <a:gd name="T7" fmla="*/ 1 h 94"/>
                  <a:gd name="T8" fmla="*/ 1 w 58"/>
                  <a:gd name="T9" fmla="*/ 1 h 94"/>
                  <a:gd name="T10" fmla="*/ 0 w 58"/>
                  <a:gd name="T11" fmla="*/ 1 h 94"/>
                  <a:gd name="T12" fmla="*/ 1 w 58"/>
                  <a:gd name="T13" fmla="*/ 1 h 94"/>
                  <a:gd name="T14" fmla="*/ 1 w 58"/>
                  <a:gd name="T15" fmla="*/ 1 h 94"/>
                  <a:gd name="T16" fmla="*/ 1 w 58"/>
                  <a:gd name="T17" fmla="*/ 1 h 94"/>
                  <a:gd name="T18" fmla="*/ 1 w 58"/>
                  <a:gd name="T19" fmla="*/ 1 h 94"/>
                  <a:gd name="T20" fmla="*/ 1 w 58"/>
                  <a:gd name="T21" fmla="*/ 1 h 94"/>
                  <a:gd name="T22" fmla="*/ 1 w 58"/>
                  <a:gd name="T23" fmla="*/ 1 h 94"/>
                  <a:gd name="T24" fmla="*/ 1 w 58"/>
                  <a:gd name="T25" fmla="*/ 1 h 94"/>
                  <a:gd name="T26" fmla="*/ 1 w 58"/>
                  <a:gd name="T27" fmla="*/ 1 h 94"/>
                  <a:gd name="T28" fmla="*/ 1 w 58"/>
                  <a:gd name="T29" fmla="*/ 0 h 94"/>
                  <a:gd name="T30" fmla="*/ 1 w 58"/>
                  <a:gd name="T31" fmla="*/ 0 h 94"/>
                  <a:gd name="T32" fmla="*/ 1 w 58"/>
                  <a:gd name="T33" fmla="*/ 1 h 94"/>
                  <a:gd name="T34" fmla="*/ 1 w 58"/>
                  <a:gd name="T35" fmla="*/ 0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8"/>
                  <a:gd name="T55" fmla="*/ 0 h 94"/>
                  <a:gd name="T56" fmla="*/ 58 w 58"/>
                  <a:gd name="T57" fmla="*/ 94 h 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8" h="94">
                    <a:moveTo>
                      <a:pt x="58" y="0"/>
                    </a:moveTo>
                    <a:lnTo>
                      <a:pt x="35" y="12"/>
                    </a:lnTo>
                    <a:lnTo>
                      <a:pt x="22" y="35"/>
                    </a:lnTo>
                    <a:lnTo>
                      <a:pt x="11" y="59"/>
                    </a:lnTo>
                    <a:lnTo>
                      <a:pt x="11" y="82"/>
                    </a:lnTo>
                    <a:lnTo>
                      <a:pt x="0" y="94"/>
                    </a:lnTo>
                    <a:lnTo>
                      <a:pt x="35" y="94"/>
                    </a:lnTo>
                    <a:lnTo>
                      <a:pt x="35" y="82"/>
                    </a:lnTo>
                    <a:lnTo>
                      <a:pt x="35" y="59"/>
                    </a:lnTo>
                    <a:lnTo>
                      <a:pt x="46" y="46"/>
                    </a:lnTo>
                    <a:lnTo>
                      <a:pt x="58" y="24"/>
                    </a:lnTo>
                    <a:lnTo>
                      <a:pt x="46" y="24"/>
                    </a:lnTo>
                    <a:lnTo>
                      <a:pt x="58" y="24"/>
                    </a:lnTo>
                    <a:lnTo>
                      <a:pt x="58" y="1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1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3" name="Freeform 144"/>
              <p:cNvSpPr>
                <a:spLocks/>
              </p:cNvSpPr>
              <p:nvPr/>
            </p:nvSpPr>
            <p:spPr bwMode="auto">
              <a:xfrm>
                <a:off x="1504" y="1370"/>
                <a:ext cx="70" cy="129"/>
              </a:xfrm>
              <a:custGeom>
                <a:avLst/>
                <a:gdLst>
                  <a:gd name="T0" fmla="*/ 0 w 141"/>
                  <a:gd name="T1" fmla="*/ 1 h 258"/>
                  <a:gd name="T2" fmla="*/ 0 w 141"/>
                  <a:gd name="T3" fmla="*/ 1 h 258"/>
                  <a:gd name="T4" fmla="*/ 0 w 141"/>
                  <a:gd name="T5" fmla="*/ 1 h 258"/>
                  <a:gd name="T6" fmla="*/ 0 w 141"/>
                  <a:gd name="T7" fmla="*/ 1 h 258"/>
                  <a:gd name="T8" fmla="*/ 0 w 141"/>
                  <a:gd name="T9" fmla="*/ 1 h 258"/>
                  <a:gd name="T10" fmla="*/ 0 w 141"/>
                  <a:gd name="T11" fmla="*/ 1 h 258"/>
                  <a:gd name="T12" fmla="*/ 0 w 141"/>
                  <a:gd name="T13" fmla="*/ 1 h 258"/>
                  <a:gd name="T14" fmla="*/ 0 w 141"/>
                  <a:gd name="T15" fmla="*/ 1 h 258"/>
                  <a:gd name="T16" fmla="*/ 0 w 141"/>
                  <a:gd name="T17" fmla="*/ 1 h 258"/>
                  <a:gd name="T18" fmla="*/ 0 w 141"/>
                  <a:gd name="T19" fmla="*/ 0 h 258"/>
                  <a:gd name="T20" fmla="*/ 0 w 141"/>
                  <a:gd name="T21" fmla="*/ 1 h 258"/>
                  <a:gd name="T22" fmla="*/ 0 w 141"/>
                  <a:gd name="T23" fmla="*/ 1 h 258"/>
                  <a:gd name="T24" fmla="*/ 0 w 141"/>
                  <a:gd name="T25" fmla="*/ 1 h 258"/>
                  <a:gd name="T26" fmla="*/ 0 w 141"/>
                  <a:gd name="T27" fmla="*/ 1 h 258"/>
                  <a:gd name="T28" fmla="*/ 0 w 141"/>
                  <a:gd name="T29" fmla="*/ 1 h 258"/>
                  <a:gd name="T30" fmla="*/ 0 w 141"/>
                  <a:gd name="T31" fmla="*/ 1 h 258"/>
                  <a:gd name="T32" fmla="*/ 0 w 141"/>
                  <a:gd name="T33" fmla="*/ 1 h 258"/>
                  <a:gd name="T34" fmla="*/ 0 w 141"/>
                  <a:gd name="T35" fmla="*/ 1 h 258"/>
                  <a:gd name="T36" fmla="*/ 0 w 141"/>
                  <a:gd name="T37" fmla="*/ 1 h 258"/>
                  <a:gd name="T38" fmla="*/ 0 w 141"/>
                  <a:gd name="T39" fmla="*/ 1 h 258"/>
                  <a:gd name="T40" fmla="*/ 0 w 141"/>
                  <a:gd name="T41" fmla="*/ 1 h 258"/>
                  <a:gd name="T42" fmla="*/ 0 w 141"/>
                  <a:gd name="T43" fmla="*/ 1 h 258"/>
                  <a:gd name="T44" fmla="*/ 0 w 141"/>
                  <a:gd name="T45" fmla="*/ 1 h 258"/>
                  <a:gd name="T46" fmla="*/ 0 w 141"/>
                  <a:gd name="T47" fmla="*/ 1 h 258"/>
                  <a:gd name="T48" fmla="*/ 0 w 141"/>
                  <a:gd name="T49" fmla="*/ 1 h 258"/>
                  <a:gd name="T50" fmla="*/ 0 w 141"/>
                  <a:gd name="T51" fmla="*/ 1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1"/>
                  <a:gd name="T79" fmla="*/ 0 h 258"/>
                  <a:gd name="T80" fmla="*/ 141 w 141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1" h="258">
                    <a:moveTo>
                      <a:pt x="117" y="258"/>
                    </a:moveTo>
                    <a:lnTo>
                      <a:pt x="141" y="246"/>
                    </a:lnTo>
                    <a:lnTo>
                      <a:pt x="141" y="211"/>
                    </a:lnTo>
                    <a:lnTo>
                      <a:pt x="129" y="176"/>
                    </a:lnTo>
                    <a:lnTo>
                      <a:pt x="117" y="141"/>
                    </a:lnTo>
                    <a:lnTo>
                      <a:pt x="106" y="105"/>
                    </a:lnTo>
                    <a:lnTo>
                      <a:pt x="82" y="70"/>
                    </a:lnTo>
                    <a:lnTo>
                      <a:pt x="58" y="46"/>
                    </a:lnTo>
                    <a:lnTo>
                      <a:pt x="35" y="24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4" y="46"/>
                    </a:lnTo>
                    <a:lnTo>
                      <a:pt x="47" y="70"/>
                    </a:lnTo>
                    <a:lnTo>
                      <a:pt x="58" y="94"/>
                    </a:lnTo>
                    <a:lnTo>
                      <a:pt x="82" y="117"/>
                    </a:lnTo>
                    <a:lnTo>
                      <a:pt x="94" y="152"/>
                    </a:lnTo>
                    <a:lnTo>
                      <a:pt x="106" y="187"/>
                    </a:lnTo>
                    <a:lnTo>
                      <a:pt x="117" y="211"/>
                    </a:lnTo>
                    <a:lnTo>
                      <a:pt x="117" y="246"/>
                    </a:lnTo>
                    <a:lnTo>
                      <a:pt x="141" y="246"/>
                    </a:lnTo>
                    <a:lnTo>
                      <a:pt x="117" y="246"/>
                    </a:lnTo>
                    <a:lnTo>
                      <a:pt x="117" y="258"/>
                    </a:lnTo>
                    <a:lnTo>
                      <a:pt x="129" y="258"/>
                    </a:lnTo>
                    <a:lnTo>
                      <a:pt x="141" y="258"/>
                    </a:lnTo>
                    <a:lnTo>
                      <a:pt x="141" y="246"/>
                    </a:lnTo>
                    <a:lnTo>
                      <a:pt x="117" y="2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4" name="Freeform 145"/>
              <p:cNvSpPr>
                <a:spLocks/>
              </p:cNvSpPr>
              <p:nvPr/>
            </p:nvSpPr>
            <p:spPr bwMode="auto">
              <a:xfrm>
                <a:off x="1521" y="1440"/>
                <a:ext cx="53" cy="59"/>
              </a:xfrm>
              <a:custGeom>
                <a:avLst/>
                <a:gdLst>
                  <a:gd name="T0" fmla="*/ 0 w 106"/>
                  <a:gd name="T1" fmla="*/ 1 h 117"/>
                  <a:gd name="T2" fmla="*/ 0 w 106"/>
                  <a:gd name="T3" fmla="*/ 1 h 117"/>
                  <a:gd name="T4" fmla="*/ 1 w 106"/>
                  <a:gd name="T5" fmla="*/ 1 h 117"/>
                  <a:gd name="T6" fmla="*/ 1 w 106"/>
                  <a:gd name="T7" fmla="*/ 1 h 117"/>
                  <a:gd name="T8" fmla="*/ 1 w 106"/>
                  <a:gd name="T9" fmla="*/ 1 h 117"/>
                  <a:gd name="T10" fmla="*/ 1 w 106"/>
                  <a:gd name="T11" fmla="*/ 1 h 117"/>
                  <a:gd name="T12" fmla="*/ 1 w 106"/>
                  <a:gd name="T13" fmla="*/ 1 h 117"/>
                  <a:gd name="T14" fmla="*/ 1 w 106"/>
                  <a:gd name="T15" fmla="*/ 1 h 117"/>
                  <a:gd name="T16" fmla="*/ 1 w 106"/>
                  <a:gd name="T17" fmla="*/ 1 h 117"/>
                  <a:gd name="T18" fmla="*/ 1 w 106"/>
                  <a:gd name="T19" fmla="*/ 1 h 117"/>
                  <a:gd name="T20" fmla="*/ 1 w 106"/>
                  <a:gd name="T21" fmla="*/ 1 h 117"/>
                  <a:gd name="T22" fmla="*/ 1 w 106"/>
                  <a:gd name="T23" fmla="*/ 1 h 117"/>
                  <a:gd name="T24" fmla="*/ 1 w 106"/>
                  <a:gd name="T25" fmla="*/ 1 h 117"/>
                  <a:gd name="T26" fmla="*/ 1 w 106"/>
                  <a:gd name="T27" fmla="*/ 1 h 117"/>
                  <a:gd name="T28" fmla="*/ 1 w 106"/>
                  <a:gd name="T29" fmla="*/ 1 h 117"/>
                  <a:gd name="T30" fmla="*/ 1 w 106"/>
                  <a:gd name="T31" fmla="*/ 1 h 117"/>
                  <a:gd name="T32" fmla="*/ 1 w 106"/>
                  <a:gd name="T33" fmla="*/ 1 h 117"/>
                  <a:gd name="T34" fmla="*/ 1 w 106"/>
                  <a:gd name="T35" fmla="*/ 1 h 117"/>
                  <a:gd name="T36" fmla="*/ 1 w 106"/>
                  <a:gd name="T37" fmla="*/ 0 h 117"/>
                  <a:gd name="T38" fmla="*/ 1 w 106"/>
                  <a:gd name="T39" fmla="*/ 0 h 117"/>
                  <a:gd name="T40" fmla="*/ 1 w 106"/>
                  <a:gd name="T41" fmla="*/ 0 h 117"/>
                  <a:gd name="T42" fmla="*/ 1 w 106"/>
                  <a:gd name="T43" fmla="*/ 0 h 117"/>
                  <a:gd name="T44" fmla="*/ 0 w 106"/>
                  <a:gd name="T45" fmla="*/ 0 h 117"/>
                  <a:gd name="T46" fmla="*/ 0 w 106"/>
                  <a:gd name="T47" fmla="*/ 1 h 117"/>
                  <a:gd name="T48" fmla="*/ 0 w 106"/>
                  <a:gd name="T49" fmla="*/ 1 h 117"/>
                  <a:gd name="T50" fmla="*/ 0 w 106"/>
                  <a:gd name="T51" fmla="*/ 1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117"/>
                  <a:gd name="T80" fmla="*/ 106 w 106"/>
                  <a:gd name="T81" fmla="*/ 117 h 1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117">
                    <a:moveTo>
                      <a:pt x="0" y="24"/>
                    </a:moveTo>
                    <a:lnTo>
                      <a:pt x="0" y="24"/>
                    </a:lnTo>
                    <a:lnTo>
                      <a:pt x="23" y="35"/>
                    </a:lnTo>
                    <a:lnTo>
                      <a:pt x="36" y="58"/>
                    </a:lnTo>
                    <a:lnTo>
                      <a:pt x="47" y="70"/>
                    </a:lnTo>
                    <a:lnTo>
                      <a:pt x="59" y="82"/>
                    </a:lnTo>
                    <a:lnTo>
                      <a:pt x="71" y="93"/>
                    </a:lnTo>
                    <a:lnTo>
                      <a:pt x="71" y="105"/>
                    </a:lnTo>
                    <a:lnTo>
                      <a:pt x="82" y="105"/>
                    </a:lnTo>
                    <a:lnTo>
                      <a:pt x="82" y="117"/>
                    </a:lnTo>
                    <a:lnTo>
                      <a:pt x="106" y="105"/>
                    </a:lnTo>
                    <a:lnTo>
                      <a:pt x="106" y="93"/>
                    </a:lnTo>
                    <a:lnTo>
                      <a:pt x="94" y="82"/>
                    </a:lnTo>
                    <a:lnTo>
                      <a:pt x="82" y="82"/>
                    </a:lnTo>
                    <a:lnTo>
                      <a:pt x="82" y="70"/>
                    </a:lnTo>
                    <a:lnTo>
                      <a:pt x="71" y="58"/>
                    </a:lnTo>
                    <a:lnTo>
                      <a:pt x="59" y="35"/>
                    </a:lnTo>
                    <a:lnTo>
                      <a:pt x="36" y="2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5" name="Freeform 146"/>
              <p:cNvSpPr>
                <a:spLocks/>
              </p:cNvSpPr>
              <p:nvPr/>
            </p:nvSpPr>
            <p:spPr bwMode="auto">
              <a:xfrm>
                <a:off x="1387" y="1482"/>
                <a:ext cx="29" cy="41"/>
              </a:xfrm>
              <a:custGeom>
                <a:avLst/>
                <a:gdLst>
                  <a:gd name="T0" fmla="*/ 1 w 58"/>
                  <a:gd name="T1" fmla="*/ 0 h 82"/>
                  <a:gd name="T2" fmla="*/ 1 w 58"/>
                  <a:gd name="T3" fmla="*/ 0 h 82"/>
                  <a:gd name="T4" fmla="*/ 1 w 58"/>
                  <a:gd name="T5" fmla="*/ 1 h 82"/>
                  <a:gd name="T6" fmla="*/ 1 w 58"/>
                  <a:gd name="T7" fmla="*/ 1 h 82"/>
                  <a:gd name="T8" fmla="*/ 1 w 58"/>
                  <a:gd name="T9" fmla="*/ 1 h 82"/>
                  <a:gd name="T10" fmla="*/ 1 w 58"/>
                  <a:gd name="T11" fmla="*/ 1 h 82"/>
                  <a:gd name="T12" fmla="*/ 1 w 58"/>
                  <a:gd name="T13" fmla="*/ 1 h 82"/>
                  <a:gd name="T14" fmla="*/ 1 w 58"/>
                  <a:gd name="T15" fmla="*/ 1 h 82"/>
                  <a:gd name="T16" fmla="*/ 1 w 58"/>
                  <a:gd name="T17" fmla="*/ 1 h 82"/>
                  <a:gd name="T18" fmla="*/ 1 w 58"/>
                  <a:gd name="T19" fmla="*/ 1 h 82"/>
                  <a:gd name="T20" fmla="*/ 1 w 58"/>
                  <a:gd name="T21" fmla="*/ 1 h 82"/>
                  <a:gd name="T22" fmla="*/ 0 w 58"/>
                  <a:gd name="T23" fmla="*/ 1 h 82"/>
                  <a:gd name="T24" fmla="*/ 0 w 58"/>
                  <a:gd name="T25" fmla="*/ 1 h 82"/>
                  <a:gd name="T26" fmla="*/ 0 w 58"/>
                  <a:gd name="T27" fmla="*/ 1 h 82"/>
                  <a:gd name="T28" fmla="*/ 1 w 58"/>
                  <a:gd name="T29" fmla="*/ 1 h 82"/>
                  <a:gd name="T30" fmla="*/ 1 w 58"/>
                  <a:gd name="T31" fmla="*/ 0 h 82"/>
                  <a:gd name="T32" fmla="*/ 1 w 58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82"/>
                  <a:gd name="T53" fmla="*/ 58 w 58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82">
                    <a:moveTo>
                      <a:pt x="24" y="0"/>
                    </a:moveTo>
                    <a:lnTo>
                      <a:pt x="35" y="0"/>
                    </a:lnTo>
                    <a:lnTo>
                      <a:pt x="47" y="11"/>
                    </a:lnTo>
                    <a:lnTo>
                      <a:pt x="47" y="23"/>
                    </a:lnTo>
                    <a:lnTo>
                      <a:pt x="58" y="35"/>
                    </a:lnTo>
                    <a:lnTo>
                      <a:pt x="47" y="59"/>
                    </a:lnTo>
                    <a:lnTo>
                      <a:pt x="47" y="70"/>
                    </a:lnTo>
                    <a:lnTo>
                      <a:pt x="35" y="82"/>
                    </a:lnTo>
                    <a:lnTo>
                      <a:pt x="24" y="82"/>
                    </a:lnTo>
                    <a:lnTo>
                      <a:pt x="11" y="82"/>
                    </a:lnTo>
                    <a:lnTo>
                      <a:pt x="11" y="70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6" name="Freeform 147"/>
              <p:cNvSpPr>
                <a:spLocks/>
              </p:cNvSpPr>
              <p:nvPr/>
            </p:nvSpPr>
            <p:spPr bwMode="auto">
              <a:xfrm>
                <a:off x="1399" y="1475"/>
                <a:ext cx="23" cy="24"/>
              </a:xfrm>
              <a:custGeom>
                <a:avLst/>
                <a:gdLst>
                  <a:gd name="T0" fmla="*/ 1 w 46"/>
                  <a:gd name="T1" fmla="*/ 1 h 47"/>
                  <a:gd name="T2" fmla="*/ 1 w 46"/>
                  <a:gd name="T3" fmla="*/ 1 h 47"/>
                  <a:gd name="T4" fmla="*/ 1 w 46"/>
                  <a:gd name="T5" fmla="*/ 1 h 47"/>
                  <a:gd name="T6" fmla="*/ 1 w 46"/>
                  <a:gd name="T7" fmla="*/ 1 h 47"/>
                  <a:gd name="T8" fmla="*/ 1 w 46"/>
                  <a:gd name="T9" fmla="*/ 0 h 47"/>
                  <a:gd name="T10" fmla="*/ 0 w 46"/>
                  <a:gd name="T11" fmla="*/ 0 h 47"/>
                  <a:gd name="T12" fmla="*/ 0 w 46"/>
                  <a:gd name="T13" fmla="*/ 1 h 47"/>
                  <a:gd name="T14" fmla="*/ 0 w 46"/>
                  <a:gd name="T15" fmla="*/ 1 h 47"/>
                  <a:gd name="T16" fmla="*/ 1 w 46"/>
                  <a:gd name="T17" fmla="*/ 1 h 47"/>
                  <a:gd name="T18" fmla="*/ 1 w 46"/>
                  <a:gd name="T19" fmla="*/ 1 h 47"/>
                  <a:gd name="T20" fmla="*/ 1 w 46"/>
                  <a:gd name="T21" fmla="*/ 1 h 47"/>
                  <a:gd name="T22" fmla="*/ 1 w 46"/>
                  <a:gd name="T23" fmla="*/ 1 h 47"/>
                  <a:gd name="T24" fmla="*/ 1 w 46"/>
                  <a:gd name="T25" fmla="*/ 1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47"/>
                  <a:gd name="T41" fmla="*/ 46 w 46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47">
                    <a:moveTo>
                      <a:pt x="46" y="47"/>
                    </a:moveTo>
                    <a:lnTo>
                      <a:pt x="46" y="47"/>
                    </a:lnTo>
                    <a:lnTo>
                      <a:pt x="34" y="35"/>
                    </a:lnTo>
                    <a:lnTo>
                      <a:pt x="34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46" y="4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7" name="Freeform 148"/>
              <p:cNvSpPr>
                <a:spLocks/>
              </p:cNvSpPr>
              <p:nvPr/>
            </p:nvSpPr>
            <p:spPr bwMode="auto">
              <a:xfrm>
                <a:off x="1399" y="1499"/>
                <a:ext cx="23" cy="29"/>
              </a:xfrm>
              <a:custGeom>
                <a:avLst/>
                <a:gdLst>
                  <a:gd name="T0" fmla="*/ 0 w 46"/>
                  <a:gd name="T1" fmla="*/ 1 h 58"/>
                  <a:gd name="T2" fmla="*/ 0 w 46"/>
                  <a:gd name="T3" fmla="*/ 1 h 58"/>
                  <a:gd name="T4" fmla="*/ 1 w 46"/>
                  <a:gd name="T5" fmla="*/ 1 h 58"/>
                  <a:gd name="T6" fmla="*/ 1 w 46"/>
                  <a:gd name="T7" fmla="*/ 1 h 58"/>
                  <a:gd name="T8" fmla="*/ 1 w 46"/>
                  <a:gd name="T9" fmla="*/ 1 h 58"/>
                  <a:gd name="T10" fmla="*/ 1 w 46"/>
                  <a:gd name="T11" fmla="*/ 0 h 58"/>
                  <a:gd name="T12" fmla="*/ 1 w 46"/>
                  <a:gd name="T13" fmla="*/ 0 h 58"/>
                  <a:gd name="T14" fmla="*/ 1 w 46"/>
                  <a:gd name="T15" fmla="*/ 1 h 58"/>
                  <a:gd name="T16" fmla="*/ 1 w 46"/>
                  <a:gd name="T17" fmla="*/ 1 h 58"/>
                  <a:gd name="T18" fmla="*/ 0 w 46"/>
                  <a:gd name="T19" fmla="*/ 1 h 58"/>
                  <a:gd name="T20" fmla="*/ 0 w 46"/>
                  <a:gd name="T21" fmla="*/ 1 h 58"/>
                  <a:gd name="T22" fmla="*/ 0 w 46"/>
                  <a:gd name="T23" fmla="*/ 1 h 58"/>
                  <a:gd name="T24" fmla="*/ 0 w 46"/>
                  <a:gd name="T25" fmla="*/ 1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58"/>
                  <a:gd name="T41" fmla="*/ 46 w 4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58">
                    <a:moveTo>
                      <a:pt x="0" y="58"/>
                    </a:moveTo>
                    <a:lnTo>
                      <a:pt x="0" y="58"/>
                    </a:lnTo>
                    <a:lnTo>
                      <a:pt x="23" y="58"/>
                    </a:lnTo>
                    <a:lnTo>
                      <a:pt x="34" y="47"/>
                    </a:lnTo>
                    <a:lnTo>
                      <a:pt x="34" y="24"/>
                    </a:lnTo>
                    <a:lnTo>
                      <a:pt x="46" y="0"/>
                    </a:lnTo>
                    <a:lnTo>
                      <a:pt x="11" y="0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8" name="Freeform 149"/>
              <p:cNvSpPr>
                <a:spLocks/>
              </p:cNvSpPr>
              <p:nvPr/>
            </p:nvSpPr>
            <p:spPr bwMode="auto">
              <a:xfrm>
                <a:off x="1381" y="1499"/>
                <a:ext cx="18" cy="29"/>
              </a:xfrm>
              <a:custGeom>
                <a:avLst/>
                <a:gdLst>
                  <a:gd name="T0" fmla="*/ 0 w 36"/>
                  <a:gd name="T1" fmla="*/ 0 h 58"/>
                  <a:gd name="T2" fmla="*/ 0 w 36"/>
                  <a:gd name="T3" fmla="*/ 0 h 58"/>
                  <a:gd name="T4" fmla="*/ 0 w 36"/>
                  <a:gd name="T5" fmla="*/ 1 h 58"/>
                  <a:gd name="T6" fmla="*/ 1 w 36"/>
                  <a:gd name="T7" fmla="*/ 1 h 58"/>
                  <a:gd name="T8" fmla="*/ 1 w 36"/>
                  <a:gd name="T9" fmla="*/ 1 h 58"/>
                  <a:gd name="T10" fmla="*/ 1 w 36"/>
                  <a:gd name="T11" fmla="*/ 1 h 58"/>
                  <a:gd name="T12" fmla="*/ 1 w 36"/>
                  <a:gd name="T13" fmla="*/ 1 h 58"/>
                  <a:gd name="T14" fmla="*/ 1 w 36"/>
                  <a:gd name="T15" fmla="*/ 1 h 58"/>
                  <a:gd name="T16" fmla="*/ 1 w 36"/>
                  <a:gd name="T17" fmla="*/ 1 h 58"/>
                  <a:gd name="T18" fmla="*/ 1 w 36"/>
                  <a:gd name="T19" fmla="*/ 1 h 58"/>
                  <a:gd name="T20" fmla="*/ 1 w 36"/>
                  <a:gd name="T21" fmla="*/ 0 h 58"/>
                  <a:gd name="T22" fmla="*/ 1 w 36"/>
                  <a:gd name="T23" fmla="*/ 0 h 58"/>
                  <a:gd name="T24" fmla="*/ 0 w 36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58"/>
                  <a:gd name="T41" fmla="*/ 36 w 3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2" y="47"/>
                    </a:lnTo>
                    <a:lnTo>
                      <a:pt x="23" y="58"/>
                    </a:lnTo>
                    <a:lnTo>
                      <a:pt x="36" y="58"/>
                    </a:lnTo>
                    <a:lnTo>
                      <a:pt x="36" y="35"/>
                    </a:lnTo>
                    <a:lnTo>
                      <a:pt x="36" y="24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9" name="Freeform 150"/>
              <p:cNvSpPr>
                <a:spLocks/>
              </p:cNvSpPr>
              <p:nvPr/>
            </p:nvSpPr>
            <p:spPr bwMode="auto">
              <a:xfrm>
                <a:off x="1381" y="1475"/>
                <a:ext cx="18" cy="24"/>
              </a:xfrm>
              <a:custGeom>
                <a:avLst/>
                <a:gdLst>
                  <a:gd name="T0" fmla="*/ 1 w 36"/>
                  <a:gd name="T1" fmla="*/ 0 h 47"/>
                  <a:gd name="T2" fmla="*/ 1 w 36"/>
                  <a:gd name="T3" fmla="*/ 0 h 47"/>
                  <a:gd name="T4" fmla="*/ 1 w 36"/>
                  <a:gd name="T5" fmla="*/ 0 h 47"/>
                  <a:gd name="T6" fmla="*/ 1 w 36"/>
                  <a:gd name="T7" fmla="*/ 1 h 47"/>
                  <a:gd name="T8" fmla="*/ 0 w 36"/>
                  <a:gd name="T9" fmla="*/ 1 h 47"/>
                  <a:gd name="T10" fmla="*/ 0 w 36"/>
                  <a:gd name="T11" fmla="*/ 1 h 47"/>
                  <a:gd name="T12" fmla="*/ 1 w 36"/>
                  <a:gd name="T13" fmla="*/ 1 h 47"/>
                  <a:gd name="T14" fmla="*/ 1 w 36"/>
                  <a:gd name="T15" fmla="*/ 1 h 47"/>
                  <a:gd name="T16" fmla="*/ 1 w 36"/>
                  <a:gd name="T17" fmla="*/ 1 h 47"/>
                  <a:gd name="T18" fmla="*/ 1 w 36"/>
                  <a:gd name="T19" fmla="*/ 1 h 47"/>
                  <a:gd name="T20" fmla="*/ 1 w 36"/>
                  <a:gd name="T21" fmla="*/ 1 h 47"/>
                  <a:gd name="T22" fmla="*/ 1 w 36"/>
                  <a:gd name="T23" fmla="*/ 1 h 47"/>
                  <a:gd name="T24" fmla="*/ 1 w 36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7"/>
                  <a:gd name="T41" fmla="*/ 36 w 36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7">
                    <a:moveTo>
                      <a:pt x="36" y="0"/>
                    </a:moveTo>
                    <a:lnTo>
                      <a:pt x="36" y="0"/>
                    </a:lnTo>
                    <a:lnTo>
                      <a:pt x="23" y="0"/>
                    </a:lnTo>
                    <a:lnTo>
                      <a:pt x="12" y="1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23" y="47"/>
                    </a:lnTo>
                    <a:lnTo>
                      <a:pt x="23" y="35"/>
                    </a:lnTo>
                    <a:lnTo>
                      <a:pt x="36" y="35"/>
                    </a:lnTo>
                    <a:lnTo>
                      <a:pt x="36" y="2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0" name="Freeform 151"/>
              <p:cNvSpPr>
                <a:spLocks/>
              </p:cNvSpPr>
              <p:nvPr/>
            </p:nvSpPr>
            <p:spPr bwMode="auto">
              <a:xfrm>
                <a:off x="1047" y="1850"/>
                <a:ext cx="182" cy="434"/>
              </a:xfrm>
              <a:custGeom>
                <a:avLst/>
                <a:gdLst>
                  <a:gd name="T0" fmla="*/ 1 w 363"/>
                  <a:gd name="T1" fmla="*/ 1 h 867"/>
                  <a:gd name="T2" fmla="*/ 1 w 363"/>
                  <a:gd name="T3" fmla="*/ 1 h 867"/>
                  <a:gd name="T4" fmla="*/ 1 w 363"/>
                  <a:gd name="T5" fmla="*/ 1 h 867"/>
                  <a:gd name="T6" fmla="*/ 1 w 363"/>
                  <a:gd name="T7" fmla="*/ 1 h 867"/>
                  <a:gd name="T8" fmla="*/ 1 w 363"/>
                  <a:gd name="T9" fmla="*/ 1 h 867"/>
                  <a:gd name="T10" fmla="*/ 1 w 363"/>
                  <a:gd name="T11" fmla="*/ 1 h 867"/>
                  <a:gd name="T12" fmla="*/ 1 w 363"/>
                  <a:gd name="T13" fmla="*/ 1 h 867"/>
                  <a:gd name="T14" fmla="*/ 1 w 363"/>
                  <a:gd name="T15" fmla="*/ 1 h 867"/>
                  <a:gd name="T16" fmla="*/ 1 w 363"/>
                  <a:gd name="T17" fmla="*/ 1 h 867"/>
                  <a:gd name="T18" fmla="*/ 1 w 363"/>
                  <a:gd name="T19" fmla="*/ 1 h 867"/>
                  <a:gd name="T20" fmla="*/ 1 w 363"/>
                  <a:gd name="T21" fmla="*/ 1 h 867"/>
                  <a:gd name="T22" fmla="*/ 1 w 363"/>
                  <a:gd name="T23" fmla="*/ 1 h 867"/>
                  <a:gd name="T24" fmla="*/ 1 w 363"/>
                  <a:gd name="T25" fmla="*/ 1 h 867"/>
                  <a:gd name="T26" fmla="*/ 1 w 363"/>
                  <a:gd name="T27" fmla="*/ 1 h 867"/>
                  <a:gd name="T28" fmla="*/ 1 w 363"/>
                  <a:gd name="T29" fmla="*/ 1 h 867"/>
                  <a:gd name="T30" fmla="*/ 1 w 363"/>
                  <a:gd name="T31" fmla="*/ 1 h 867"/>
                  <a:gd name="T32" fmla="*/ 1 w 363"/>
                  <a:gd name="T33" fmla="*/ 1 h 867"/>
                  <a:gd name="T34" fmla="*/ 1 w 363"/>
                  <a:gd name="T35" fmla="*/ 1 h 867"/>
                  <a:gd name="T36" fmla="*/ 1 w 363"/>
                  <a:gd name="T37" fmla="*/ 1 h 867"/>
                  <a:gd name="T38" fmla="*/ 1 w 363"/>
                  <a:gd name="T39" fmla="*/ 1 h 867"/>
                  <a:gd name="T40" fmla="*/ 1 w 363"/>
                  <a:gd name="T41" fmla="*/ 1 h 867"/>
                  <a:gd name="T42" fmla="*/ 1 w 363"/>
                  <a:gd name="T43" fmla="*/ 1 h 867"/>
                  <a:gd name="T44" fmla="*/ 1 w 363"/>
                  <a:gd name="T45" fmla="*/ 1 h 867"/>
                  <a:gd name="T46" fmla="*/ 1 w 363"/>
                  <a:gd name="T47" fmla="*/ 1 h 867"/>
                  <a:gd name="T48" fmla="*/ 1 w 363"/>
                  <a:gd name="T49" fmla="*/ 1 h 867"/>
                  <a:gd name="T50" fmla="*/ 1 w 363"/>
                  <a:gd name="T51" fmla="*/ 1 h 867"/>
                  <a:gd name="T52" fmla="*/ 1 w 363"/>
                  <a:gd name="T53" fmla="*/ 1 h 867"/>
                  <a:gd name="T54" fmla="*/ 1 w 363"/>
                  <a:gd name="T55" fmla="*/ 1 h 867"/>
                  <a:gd name="T56" fmla="*/ 1 w 363"/>
                  <a:gd name="T57" fmla="*/ 1 h 867"/>
                  <a:gd name="T58" fmla="*/ 1 w 363"/>
                  <a:gd name="T59" fmla="*/ 1 h 867"/>
                  <a:gd name="T60" fmla="*/ 1 w 363"/>
                  <a:gd name="T61" fmla="*/ 1 h 867"/>
                  <a:gd name="T62" fmla="*/ 1 w 363"/>
                  <a:gd name="T63" fmla="*/ 1 h 867"/>
                  <a:gd name="T64" fmla="*/ 1 w 363"/>
                  <a:gd name="T65" fmla="*/ 1 h 867"/>
                  <a:gd name="T66" fmla="*/ 1 w 363"/>
                  <a:gd name="T67" fmla="*/ 1 h 8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3"/>
                  <a:gd name="T103" fmla="*/ 0 h 867"/>
                  <a:gd name="T104" fmla="*/ 363 w 363"/>
                  <a:gd name="T105" fmla="*/ 867 h 86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3" h="867">
                    <a:moveTo>
                      <a:pt x="351" y="210"/>
                    </a:moveTo>
                    <a:lnTo>
                      <a:pt x="351" y="363"/>
                    </a:lnTo>
                    <a:lnTo>
                      <a:pt x="351" y="515"/>
                    </a:lnTo>
                    <a:lnTo>
                      <a:pt x="363" y="668"/>
                    </a:lnTo>
                    <a:lnTo>
                      <a:pt x="363" y="820"/>
                    </a:lnTo>
                    <a:lnTo>
                      <a:pt x="363" y="831"/>
                    </a:lnTo>
                    <a:lnTo>
                      <a:pt x="351" y="843"/>
                    </a:lnTo>
                    <a:lnTo>
                      <a:pt x="351" y="855"/>
                    </a:lnTo>
                    <a:lnTo>
                      <a:pt x="339" y="867"/>
                    </a:lnTo>
                    <a:lnTo>
                      <a:pt x="327" y="867"/>
                    </a:lnTo>
                    <a:lnTo>
                      <a:pt x="316" y="867"/>
                    </a:lnTo>
                    <a:lnTo>
                      <a:pt x="292" y="867"/>
                    </a:lnTo>
                    <a:lnTo>
                      <a:pt x="281" y="855"/>
                    </a:lnTo>
                    <a:lnTo>
                      <a:pt x="257" y="855"/>
                    </a:lnTo>
                    <a:lnTo>
                      <a:pt x="245" y="855"/>
                    </a:lnTo>
                    <a:lnTo>
                      <a:pt x="222" y="855"/>
                    </a:lnTo>
                    <a:lnTo>
                      <a:pt x="210" y="855"/>
                    </a:lnTo>
                    <a:lnTo>
                      <a:pt x="186" y="843"/>
                    </a:lnTo>
                    <a:lnTo>
                      <a:pt x="175" y="843"/>
                    </a:lnTo>
                    <a:lnTo>
                      <a:pt x="151" y="843"/>
                    </a:lnTo>
                    <a:lnTo>
                      <a:pt x="140" y="843"/>
                    </a:lnTo>
                    <a:lnTo>
                      <a:pt x="117" y="843"/>
                    </a:lnTo>
                    <a:lnTo>
                      <a:pt x="104" y="843"/>
                    </a:lnTo>
                    <a:lnTo>
                      <a:pt x="82" y="843"/>
                    </a:lnTo>
                    <a:lnTo>
                      <a:pt x="69" y="843"/>
                    </a:lnTo>
                    <a:lnTo>
                      <a:pt x="58" y="820"/>
                    </a:lnTo>
                    <a:lnTo>
                      <a:pt x="58" y="796"/>
                    </a:lnTo>
                    <a:lnTo>
                      <a:pt x="46" y="761"/>
                    </a:lnTo>
                    <a:lnTo>
                      <a:pt x="46" y="738"/>
                    </a:lnTo>
                    <a:lnTo>
                      <a:pt x="58" y="726"/>
                    </a:lnTo>
                    <a:lnTo>
                      <a:pt x="69" y="714"/>
                    </a:lnTo>
                    <a:lnTo>
                      <a:pt x="82" y="703"/>
                    </a:lnTo>
                    <a:lnTo>
                      <a:pt x="93" y="703"/>
                    </a:lnTo>
                    <a:lnTo>
                      <a:pt x="93" y="690"/>
                    </a:lnTo>
                    <a:lnTo>
                      <a:pt x="104" y="679"/>
                    </a:lnTo>
                    <a:lnTo>
                      <a:pt x="117" y="668"/>
                    </a:lnTo>
                    <a:lnTo>
                      <a:pt x="128" y="656"/>
                    </a:lnTo>
                    <a:lnTo>
                      <a:pt x="117" y="644"/>
                    </a:lnTo>
                    <a:lnTo>
                      <a:pt x="93" y="632"/>
                    </a:lnTo>
                    <a:lnTo>
                      <a:pt x="82" y="621"/>
                    </a:lnTo>
                    <a:lnTo>
                      <a:pt x="58" y="610"/>
                    </a:lnTo>
                    <a:lnTo>
                      <a:pt x="34" y="597"/>
                    </a:lnTo>
                    <a:lnTo>
                      <a:pt x="23" y="586"/>
                    </a:lnTo>
                    <a:lnTo>
                      <a:pt x="11" y="574"/>
                    </a:lnTo>
                    <a:lnTo>
                      <a:pt x="0" y="562"/>
                    </a:lnTo>
                    <a:lnTo>
                      <a:pt x="11" y="504"/>
                    </a:lnTo>
                    <a:lnTo>
                      <a:pt x="23" y="457"/>
                    </a:lnTo>
                    <a:lnTo>
                      <a:pt x="34" y="398"/>
                    </a:lnTo>
                    <a:lnTo>
                      <a:pt x="58" y="340"/>
                    </a:lnTo>
                    <a:lnTo>
                      <a:pt x="69" y="281"/>
                    </a:lnTo>
                    <a:lnTo>
                      <a:pt x="82" y="234"/>
                    </a:lnTo>
                    <a:lnTo>
                      <a:pt x="104" y="175"/>
                    </a:lnTo>
                    <a:lnTo>
                      <a:pt x="117" y="128"/>
                    </a:lnTo>
                    <a:lnTo>
                      <a:pt x="140" y="106"/>
                    </a:lnTo>
                    <a:lnTo>
                      <a:pt x="151" y="93"/>
                    </a:lnTo>
                    <a:lnTo>
                      <a:pt x="164" y="70"/>
                    </a:lnTo>
                    <a:lnTo>
                      <a:pt x="186" y="58"/>
                    </a:lnTo>
                    <a:lnTo>
                      <a:pt x="199" y="47"/>
                    </a:lnTo>
                    <a:lnTo>
                      <a:pt x="210" y="24"/>
                    </a:lnTo>
                    <a:lnTo>
                      <a:pt x="234" y="11"/>
                    </a:lnTo>
                    <a:lnTo>
                      <a:pt x="245" y="0"/>
                    </a:lnTo>
                    <a:lnTo>
                      <a:pt x="257" y="35"/>
                    </a:lnTo>
                    <a:lnTo>
                      <a:pt x="281" y="58"/>
                    </a:lnTo>
                    <a:lnTo>
                      <a:pt x="292" y="82"/>
                    </a:lnTo>
                    <a:lnTo>
                      <a:pt x="304" y="106"/>
                    </a:lnTo>
                    <a:lnTo>
                      <a:pt x="316" y="128"/>
                    </a:lnTo>
                    <a:lnTo>
                      <a:pt x="327" y="164"/>
                    </a:lnTo>
                    <a:lnTo>
                      <a:pt x="339" y="188"/>
                    </a:lnTo>
                    <a:lnTo>
                      <a:pt x="351" y="210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1" name="Freeform 152"/>
              <p:cNvSpPr>
                <a:spLocks/>
              </p:cNvSpPr>
              <p:nvPr/>
            </p:nvSpPr>
            <p:spPr bwMode="auto">
              <a:xfrm>
                <a:off x="1211" y="1956"/>
                <a:ext cx="24" cy="310"/>
              </a:xfrm>
              <a:custGeom>
                <a:avLst/>
                <a:gdLst>
                  <a:gd name="T0" fmla="*/ 1 w 47"/>
                  <a:gd name="T1" fmla="*/ 0 h 621"/>
                  <a:gd name="T2" fmla="*/ 1 w 47"/>
                  <a:gd name="T3" fmla="*/ 0 h 621"/>
                  <a:gd name="T4" fmla="*/ 1 w 47"/>
                  <a:gd name="T5" fmla="*/ 0 h 621"/>
                  <a:gd name="T6" fmla="*/ 1 w 47"/>
                  <a:gd name="T7" fmla="*/ 0 h 621"/>
                  <a:gd name="T8" fmla="*/ 1 w 47"/>
                  <a:gd name="T9" fmla="*/ 0 h 621"/>
                  <a:gd name="T10" fmla="*/ 1 w 47"/>
                  <a:gd name="T11" fmla="*/ 0 h 621"/>
                  <a:gd name="T12" fmla="*/ 0 w 47"/>
                  <a:gd name="T13" fmla="*/ 0 h 621"/>
                  <a:gd name="T14" fmla="*/ 1 w 47"/>
                  <a:gd name="T15" fmla="*/ 0 h 621"/>
                  <a:gd name="T16" fmla="*/ 1 w 47"/>
                  <a:gd name="T17" fmla="*/ 0 h 621"/>
                  <a:gd name="T18" fmla="*/ 1 w 47"/>
                  <a:gd name="T19" fmla="*/ 0 h 621"/>
                  <a:gd name="T20" fmla="*/ 1 w 47"/>
                  <a:gd name="T21" fmla="*/ 0 h 621"/>
                  <a:gd name="T22" fmla="*/ 1 w 47"/>
                  <a:gd name="T23" fmla="*/ 0 h 621"/>
                  <a:gd name="T24" fmla="*/ 1 w 47"/>
                  <a:gd name="T25" fmla="*/ 0 h 621"/>
                  <a:gd name="T26" fmla="*/ 1 w 47"/>
                  <a:gd name="T27" fmla="*/ 0 h 621"/>
                  <a:gd name="T28" fmla="*/ 1 w 47"/>
                  <a:gd name="T29" fmla="*/ 0 h 621"/>
                  <a:gd name="T30" fmla="*/ 1 w 47"/>
                  <a:gd name="T31" fmla="*/ 0 h 621"/>
                  <a:gd name="T32" fmla="*/ 1 w 47"/>
                  <a:gd name="T33" fmla="*/ 0 h 621"/>
                  <a:gd name="T34" fmla="*/ 1 w 47"/>
                  <a:gd name="T35" fmla="*/ 0 h 6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621"/>
                  <a:gd name="T56" fmla="*/ 47 w 47"/>
                  <a:gd name="T57" fmla="*/ 621 h 6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621">
                    <a:moveTo>
                      <a:pt x="47" y="621"/>
                    </a:moveTo>
                    <a:lnTo>
                      <a:pt x="47" y="610"/>
                    </a:lnTo>
                    <a:lnTo>
                      <a:pt x="47" y="458"/>
                    </a:lnTo>
                    <a:lnTo>
                      <a:pt x="36" y="305"/>
                    </a:lnTo>
                    <a:lnTo>
                      <a:pt x="36" y="153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12" y="153"/>
                    </a:lnTo>
                    <a:lnTo>
                      <a:pt x="12" y="305"/>
                    </a:lnTo>
                    <a:lnTo>
                      <a:pt x="24" y="458"/>
                    </a:lnTo>
                    <a:lnTo>
                      <a:pt x="24" y="610"/>
                    </a:lnTo>
                    <a:lnTo>
                      <a:pt x="24" y="621"/>
                    </a:lnTo>
                    <a:lnTo>
                      <a:pt x="36" y="621"/>
                    </a:lnTo>
                    <a:lnTo>
                      <a:pt x="47" y="621"/>
                    </a:lnTo>
                    <a:lnTo>
                      <a:pt x="47" y="610"/>
                    </a:lnTo>
                    <a:lnTo>
                      <a:pt x="47" y="62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2" name="Freeform 153"/>
              <p:cNvSpPr>
                <a:spLocks/>
              </p:cNvSpPr>
              <p:nvPr/>
            </p:nvSpPr>
            <p:spPr bwMode="auto">
              <a:xfrm>
                <a:off x="1211" y="2260"/>
                <a:ext cx="24" cy="30"/>
              </a:xfrm>
              <a:custGeom>
                <a:avLst/>
                <a:gdLst>
                  <a:gd name="T0" fmla="*/ 1 w 47"/>
                  <a:gd name="T1" fmla="*/ 1 h 58"/>
                  <a:gd name="T2" fmla="*/ 1 w 47"/>
                  <a:gd name="T3" fmla="*/ 1 h 58"/>
                  <a:gd name="T4" fmla="*/ 1 w 47"/>
                  <a:gd name="T5" fmla="*/ 1 h 58"/>
                  <a:gd name="T6" fmla="*/ 1 w 47"/>
                  <a:gd name="T7" fmla="*/ 1 h 58"/>
                  <a:gd name="T8" fmla="*/ 1 w 47"/>
                  <a:gd name="T9" fmla="*/ 1 h 58"/>
                  <a:gd name="T10" fmla="*/ 1 w 47"/>
                  <a:gd name="T11" fmla="*/ 1 h 58"/>
                  <a:gd name="T12" fmla="*/ 1 w 47"/>
                  <a:gd name="T13" fmla="*/ 0 h 58"/>
                  <a:gd name="T14" fmla="*/ 1 w 47"/>
                  <a:gd name="T15" fmla="*/ 1 h 58"/>
                  <a:gd name="T16" fmla="*/ 1 w 47"/>
                  <a:gd name="T17" fmla="*/ 1 h 58"/>
                  <a:gd name="T18" fmla="*/ 1 w 47"/>
                  <a:gd name="T19" fmla="*/ 1 h 58"/>
                  <a:gd name="T20" fmla="*/ 0 w 47"/>
                  <a:gd name="T21" fmla="*/ 1 h 58"/>
                  <a:gd name="T22" fmla="*/ 1 w 47"/>
                  <a:gd name="T23" fmla="*/ 1 h 58"/>
                  <a:gd name="T24" fmla="*/ 0 w 47"/>
                  <a:gd name="T25" fmla="*/ 1 h 58"/>
                  <a:gd name="T26" fmla="*/ 0 w 47"/>
                  <a:gd name="T27" fmla="*/ 1 h 58"/>
                  <a:gd name="T28" fmla="*/ 1 w 47"/>
                  <a:gd name="T29" fmla="*/ 1 h 58"/>
                  <a:gd name="T30" fmla="*/ 1 w 47"/>
                  <a:gd name="T31" fmla="*/ 1 h 58"/>
                  <a:gd name="T32" fmla="*/ 1 w 47"/>
                  <a:gd name="T33" fmla="*/ 1 h 58"/>
                  <a:gd name="T34" fmla="*/ 1 w 47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58"/>
                  <a:gd name="T56" fmla="*/ 47 w 47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58">
                    <a:moveTo>
                      <a:pt x="12" y="58"/>
                    </a:moveTo>
                    <a:lnTo>
                      <a:pt x="24" y="58"/>
                    </a:lnTo>
                    <a:lnTo>
                      <a:pt x="36" y="47"/>
                    </a:lnTo>
                    <a:lnTo>
                      <a:pt x="36" y="35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24" y="0"/>
                    </a:lnTo>
                    <a:lnTo>
                      <a:pt x="24" y="11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0" y="47"/>
                    </a:lnTo>
                    <a:lnTo>
                      <a:pt x="12" y="35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12" y="58"/>
                    </a:lnTo>
                    <a:lnTo>
                      <a:pt x="24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3" name="Freeform 154"/>
              <p:cNvSpPr>
                <a:spLocks/>
              </p:cNvSpPr>
              <p:nvPr/>
            </p:nvSpPr>
            <p:spPr bwMode="auto">
              <a:xfrm>
                <a:off x="1077" y="2266"/>
                <a:ext cx="140" cy="24"/>
              </a:xfrm>
              <a:custGeom>
                <a:avLst/>
                <a:gdLst>
                  <a:gd name="T0" fmla="*/ 0 w 281"/>
                  <a:gd name="T1" fmla="*/ 1 h 47"/>
                  <a:gd name="T2" fmla="*/ 0 w 281"/>
                  <a:gd name="T3" fmla="*/ 1 h 47"/>
                  <a:gd name="T4" fmla="*/ 0 w 281"/>
                  <a:gd name="T5" fmla="*/ 1 h 47"/>
                  <a:gd name="T6" fmla="*/ 0 w 281"/>
                  <a:gd name="T7" fmla="*/ 1 h 47"/>
                  <a:gd name="T8" fmla="*/ 0 w 281"/>
                  <a:gd name="T9" fmla="*/ 1 h 47"/>
                  <a:gd name="T10" fmla="*/ 0 w 281"/>
                  <a:gd name="T11" fmla="*/ 1 h 47"/>
                  <a:gd name="T12" fmla="*/ 0 w 281"/>
                  <a:gd name="T13" fmla="*/ 1 h 47"/>
                  <a:gd name="T14" fmla="*/ 0 w 281"/>
                  <a:gd name="T15" fmla="*/ 1 h 47"/>
                  <a:gd name="T16" fmla="*/ 0 w 281"/>
                  <a:gd name="T17" fmla="*/ 1 h 47"/>
                  <a:gd name="T18" fmla="*/ 0 w 281"/>
                  <a:gd name="T19" fmla="*/ 1 h 47"/>
                  <a:gd name="T20" fmla="*/ 0 w 281"/>
                  <a:gd name="T21" fmla="*/ 1 h 47"/>
                  <a:gd name="T22" fmla="*/ 0 w 281"/>
                  <a:gd name="T23" fmla="*/ 1 h 47"/>
                  <a:gd name="T24" fmla="*/ 0 w 281"/>
                  <a:gd name="T25" fmla="*/ 1 h 47"/>
                  <a:gd name="T26" fmla="*/ 0 w 281"/>
                  <a:gd name="T27" fmla="*/ 1 h 47"/>
                  <a:gd name="T28" fmla="*/ 0 w 281"/>
                  <a:gd name="T29" fmla="*/ 1 h 47"/>
                  <a:gd name="T30" fmla="*/ 0 w 281"/>
                  <a:gd name="T31" fmla="*/ 1 h 47"/>
                  <a:gd name="T32" fmla="*/ 0 w 281"/>
                  <a:gd name="T33" fmla="*/ 1 h 47"/>
                  <a:gd name="T34" fmla="*/ 0 w 281"/>
                  <a:gd name="T35" fmla="*/ 1 h 47"/>
                  <a:gd name="T36" fmla="*/ 0 w 281"/>
                  <a:gd name="T37" fmla="*/ 1 h 47"/>
                  <a:gd name="T38" fmla="*/ 0 w 281"/>
                  <a:gd name="T39" fmla="*/ 1 h 47"/>
                  <a:gd name="T40" fmla="*/ 0 w 281"/>
                  <a:gd name="T41" fmla="*/ 1 h 47"/>
                  <a:gd name="T42" fmla="*/ 0 w 281"/>
                  <a:gd name="T43" fmla="*/ 1 h 47"/>
                  <a:gd name="T44" fmla="*/ 0 w 281"/>
                  <a:gd name="T45" fmla="*/ 1 h 47"/>
                  <a:gd name="T46" fmla="*/ 0 w 281"/>
                  <a:gd name="T47" fmla="*/ 1 h 47"/>
                  <a:gd name="T48" fmla="*/ 0 w 281"/>
                  <a:gd name="T49" fmla="*/ 1 h 47"/>
                  <a:gd name="T50" fmla="*/ 0 w 281"/>
                  <a:gd name="T51" fmla="*/ 1 h 47"/>
                  <a:gd name="T52" fmla="*/ 0 w 281"/>
                  <a:gd name="T53" fmla="*/ 1 h 47"/>
                  <a:gd name="T54" fmla="*/ 0 w 281"/>
                  <a:gd name="T55" fmla="*/ 0 h 47"/>
                  <a:gd name="T56" fmla="*/ 0 w 281"/>
                  <a:gd name="T57" fmla="*/ 0 h 47"/>
                  <a:gd name="T58" fmla="*/ 0 w 281"/>
                  <a:gd name="T59" fmla="*/ 0 h 47"/>
                  <a:gd name="T60" fmla="*/ 0 w 281"/>
                  <a:gd name="T61" fmla="*/ 0 h 47"/>
                  <a:gd name="T62" fmla="*/ 0 w 281"/>
                  <a:gd name="T63" fmla="*/ 0 h 47"/>
                  <a:gd name="T64" fmla="*/ 0 w 281"/>
                  <a:gd name="T65" fmla="*/ 0 h 47"/>
                  <a:gd name="T66" fmla="*/ 0 w 281"/>
                  <a:gd name="T67" fmla="*/ 0 h 47"/>
                  <a:gd name="T68" fmla="*/ 0 w 281"/>
                  <a:gd name="T69" fmla="*/ 0 h 47"/>
                  <a:gd name="T70" fmla="*/ 0 w 281"/>
                  <a:gd name="T71" fmla="*/ 0 h 47"/>
                  <a:gd name="T72" fmla="*/ 0 w 281"/>
                  <a:gd name="T73" fmla="*/ 0 h 47"/>
                  <a:gd name="T74" fmla="*/ 0 w 281"/>
                  <a:gd name="T75" fmla="*/ 0 h 47"/>
                  <a:gd name="T76" fmla="*/ 0 w 281"/>
                  <a:gd name="T77" fmla="*/ 1 h 47"/>
                  <a:gd name="T78" fmla="*/ 0 w 281"/>
                  <a:gd name="T79" fmla="*/ 1 h 47"/>
                  <a:gd name="T80" fmla="*/ 0 w 281"/>
                  <a:gd name="T81" fmla="*/ 1 h 47"/>
                  <a:gd name="T82" fmla="*/ 0 w 281"/>
                  <a:gd name="T83" fmla="*/ 1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1"/>
                  <a:gd name="T127" fmla="*/ 0 h 47"/>
                  <a:gd name="T128" fmla="*/ 281 w 281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1" h="47">
                    <a:moveTo>
                      <a:pt x="0" y="12"/>
                    </a:moveTo>
                    <a:lnTo>
                      <a:pt x="11" y="24"/>
                    </a:lnTo>
                    <a:lnTo>
                      <a:pt x="24" y="24"/>
                    </a:lnTo>
                    <a:lnTo>
                      <a:pt x="46" y="24"/>
                    </a:lnTo>
                    <a:lnTo>
                      <a:pt x="59" y="24"/>
                    </a:lnTo>
                    <a:lnTo>
                      <a:pt x="82" y="24"/>
                    </a:lnTo>
                    <a:lnTo>
                      <a:pt x="93" y="24"/>
                    </a:lnTo>
                    <a:lnTo>
                      <a:pt x="106" y="24"/>
                    </a:lnTo>
                    <a:lnTo>
                      <a:pt x="128" y="36"/>
                    </a:lnTo>
                    <a:lnTo>
                      <a:pt x="152" y="36"/>
                    </a:lnTo>
                    <a:lnTo>
                      <a:pt x="164" y="36"/>
                    </a:lnTo>
                    <a:lnTo>
                      <a:pt x="187" y="36"/>
                    </a:lnTo>
                    <a:lnTo>
                      <a:pt x="199" y="36"/>
                    </a:lnTo>
                    <a:lnTo>
                      <a:pt x="223" y="47"/>
                    </a:lnTo>
                    <a:lnTo>
                      <a:pt x="234" y="47"/>
                    </a:lnTo>
                    <a:lnTo>
                      <a:pt x="246" y="47"/>
                    </a:lnTo>
                    <a:lnTo>
                      <a:pt x="269" y="47"/>
                    </a:lnTo>
                    <a:lnTo>
                      <a:pt x="281" y="47"/>
                    </a:lnTo>
                    <a:lnTo>
                      <a:pt x="281" y="24"/>
                    </a:lnTo>
                    <a:lnTo>
                      <a:pt x="269" y="24"/>
                    </a:lnTo>
                    <a:lnTo>
                      <a:pt x="258" y="24"/>
                    </a:lnTo>
                    <a:lnTo>
                      <a:pt x="234" y="24"/>
                    </a:lnTo>
                    <a:lnTo>
                      <a:pt x="223" y="12"/>
                    </a:lnTo>
                    <a:lnTo>
                      <a:pt x="199" y="12"/>
                    </a:lnTo>
                    <a:lnTo>
                      <a:pt x="187" y="12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28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4" name="Freeform 155"/>
              <p:cNvSpPr>
                <a:spLocks/>
              </p:cNvSpPr>
              <p:nvPr/>
            </p:nvSpPr>
            <p:spPr bwMode="auto">
              <a:xfrm>
                <a:off x="1065" y="2214"/>
                <a:ext cx="23" cy="58"/>
              </a:xfrm>
              <a:custGeom>
                <a:avLst/>
                <a:gdLst>
                  <a:gd name="T0" fmla="*/ 0 w 48"/>
                  <a:gd name="T1" fmla="*/ 0 h 117"/>
                  <a:gd name="T2" fmla="*/ 0 w 48"/>
                  <a:gd name="T3" fmla="*/ 0 h 117"/>
                  <a:gd name="T4" fmla="*/ 0 w 48"/>
                  <a:gd name="T5" fmla="*/ 0 h 117"/>
                  <a:gd name="T6" fmla="*/ 0 w 48"/>
                  <a:gd name="T7" fmla="*/ 0 h 117"/>
                  <a:gd name="T8" fmla="*/ 0 w 48"/>
                  <a:gd name="T9" fmla="*/ 0 h 117"/>
                  <a:gd name="T10" fmla="*/ 0 w 48"/>
                  <a:gd name="T11" fmla="*/ 0 h 117"/>
                  <a:gd name="T12" fmla="*/ 0 w 48"/>
                  <a:gd name="T13" fmla="*/ 0 h 117"/>
                  <a:gd name="T14" fmla="*/ 0 w 48"/>
                  <a:gd name="T15" fmla="*/ 0 h 117"/>
                  <a:gd name="T16" fmla="*/ 0 w 48"/>
                  <a:gd name="T17" fmla="*/ 0 h 117"/>
                  <a:gd name="T18" fmla="*/ 0 w 48"/>
                  <a:gd name="T19" fmla="*/ 0 h 117"/>
                  <a:gd name="T20" fmla="*/ 0 w 48"/>
                  <a:gd name="T21" fmla="*/ 0 h 117"/>
                  <a:gd name="T22" fmla="*/ 0 w 48"/>
                  <a:gd name="T23" fmla="*/ 0 h 117"/>
                  <a:gd name="T24" fmla="*/ 0 w 48"/>
                  <a:gd name="T25" fmla="*/ 0 h 117"/>
                  <a:gd name="T26" fmla="*/ 0 w 48"/>
                  <a:gd name="T27" fmla="*/ 0 h 117"/>
                  <a:gd name="T28" fmla="*/ 0 w 48"/>
                  <a:gd name="T29" fmla="*/ 0 h 117"/>
                  <a:gd name="T30" fmla="*/ 0 w 48"/>
                  <a:gd name="T31" fmla="*/ 0 h 117"/>
                  <a:gd name="T32" fmla="*/ 0 w 48"/>
                  <a:gd name="T33" fmla="*/ 0 h 117"/>
                  <a:gd name="T34" fmla="*/ 0 w 48"/>
                  <a:gd name="T35" fmla="*/ 0 h 1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117"/>
                  <a:gd name="T56" fmla="*/ 48 w 48"/>
                  <a:gd name="T57" fmla="*/ 117 h 1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117">
                    <a:moveTo>
                      <a:pt x="0" y="0"/>
                    </a:moveTo>
                    <a:lnTo>
                      <a:pt x="0" y="12"/>
                    </a:lnTo>
                    <a:lnTo>
                      <a:pt x="0" y="35"/>
                    </a:lnTo>
                    <a:lnTo>
                      <a:pt x="12" y="70"/>
                    </a:lnTo>
                    <a:lnTo>
                      <a:pt x="12" y="94"/>
                    </a:lnTo>
                    <a:lnTo>
                      <a:pt x="24" y="117"/>
                    </a:lnTo>
                    <a:lnTo>
                      <a:pt x="48" y="105"/>
                    </a:lnTo>
                    <a:lnTo>
                      <a:pt x="48" y="83"/>
                    </a:lnTo>
                    <a:lnTo>
                      <a:pt x="35" y="59"/>
                    </a:lnTo>
                    <a:lnTo>
                      <a:pt x="35" y="35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5" name="Freeform 156"/>
              <p:cNvSpPr>
                <a:spLocks/>
              </p:cNvSpPr>
              <p:nvPr/>
            </p:nvSpPr>
            <p:spPr bwMode="auto">
              <a:xfrm>
                <a:off x="1065" y="2173"/>
                <a:ext cx="53" cy="46"/>
              </a:xfrm>
              <a:custGeom>
                <a:avLst/>
                <a:gdLst>
                  <a:gd name="T0" fmla="*/ 1 w 106"/>
                  <a:gd name="T1" fmla="*/ 0 h 94"/>
                  <a:gd name="T2" fmla="*/ 1 w 106"/>
                  <a:gd name="T3" fmla="*/ 0 h 94"/>
                  <a:gd name="T4" fmla="*/ 1 w 106"/>
                  <a:gd name="T5" fmla="*/ 0 h 94"/>
                  <a:gd name="T6" fmla="*/ 1 w 106"/>
                  <a:gd name="T7" fmla="*/ 0 h 94"/>
                  <a:gd name="T8" fmla="*/ 1 w 106"/>
                  <a:gd name="T9" fmla="*/ 0 h 94"/>
                  <a:gd name="T10" fmla="*/ 1 w 106"/>
                  <a:gd name="T11" fmla="*/ 0 h 94"/>
                  <a:gd name="T12" fmla="*/ 1 w 106"/>
                  <a:gd name="T13" fmla="*/ 0 h 94"/>
                  <a:gd name="T14" fmla="*/ 1 w 106"/>
                  <a:gd name="T15" fmla="*/ 0 h 94"/>
                  <a:gd name="T16" fmla="*/ 1 w 106"/>
                  <a:gd name="T17" fmla="*/ 0 h 94"/>
                  <a:gd name="T18" fmla="*/ 0 w 106"/>
                  <a:gd name="T19" fmla="*/ 0 h 94"/>
                  <a:gd name="T20" fmla="*/ 1 w 106"/>
                  <a:gd name="T21" fmla="*/ 0 h 94"/>
                  <a:gd name="T22" fmla="*/ 1 w 106"/>
                  <a:gd name="T23" fmla="*/ 0 h 94"/>
                  <a:gd name="T24" fmla="*/ 1 w 106"/>
                  <a:gd name="T25" fmla="*/ 0 h 94"/>
                  <a:gd name="T26" fmla="*/ 1 w 106"/>
                  <a:gd name="T27" fmla="*/ 0 h 94"/>
                  <a:gd name="T28" fmla="*/ 1 w 106"/>
                  <a:gd name="T29" fmla="*/ 0 h 94"/>
                  <a:gd name="T30" fmla="*/ 1 w 106"/>
                  <a:gd name="T31" fmla="*/ 0 h 94"/>
                  <a:gd name="T32" fmla="*/ 1 w 106"/>
                  <a:gd name="T33" fmla="*/ 0 h 94"/>
                  <a:gd name="T34" fmla="*/ 1 w 106"/>
                  <a:gd name="T35" fmla="*/ 0 h 94"/>
                  <a:gd name="T36" fmla="*/ 1 w 106"/>
                  <a:gd name="T37" fmla="*/ 0 h 94"/>
                  <a:gd name="T38" fmla="*/ 1 w 106"/>
                  <a:gd name="T39" fmla="*/ 0 h 94"/>
                  <a:gd name="T40" fmla="*/ 1 w 106"/>
                  <a:gd name="T41" fmla="*/ 0 h 94"/>
                  <a:gd name="T42" fmla="*/ 1 w 106"/>
                  <a:gd name="T43" fmla="*/ 0 h 94"/>
                  <a:gd name="T44" fmla="*/ 1 w 106"/>
                  <a:gd name="T45" fmla="*/ 0 h 94"/>
                  <a:gd name="T46" fmla="*/ 1 w 106"/>
                  <a:gd name="T47" fmla="*/ 0 h 94"/>
                  <a:gd name="T48" fmla="*/ 1 w 106"/>
                  <a:gd name="T49" fmla="*/ 0 h 94"/>
                  <a:gd name="T50" fmla="*/ 1 w 106"/>
                  <a:gd name="T51" fmla="*/ 0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94"/>
                  <a:gd name="T80" fmla="*/ 106 w 106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94">
                    <a:moveTo>
                      <a:pt x="83" y="24"/>
                    </a:moveTo>
                    <a:lnTo>
                      <a:pt x="83" y="12"/>
                    </a:lnTo>
                    <a:lnTo>
                      <a:pt x="70" y="24"/>
                    </a:lnTo>
                    <a:lnTo>
                      <a:pt x="59" y="24"/>
                    </a:lnTo>
                    <a:lnTo>
                      <a:pt x="59" y="35"/>
                    </a:lnTo>
                    <a:lnTo>
                      <a:pt x="48" y="46"/>
                    </a:lnTo>
                    <a:lnTo>
                      <a:pt x="35" y="46"/>
                    </a:lnTo>
                    <a:lnTo>
                      <a:pt x="24" y="59"/>
                    </a:lnTo>
                    <a:lnTo>
                      <a:pt x="12" y="70"/>
                    </a:lnTo>
                    <a:lnTo>
                      <a:pt x="0" y="82"/>
                    </a:lnTo>
                    <a:lnTo>
                      <a:pt x="24" y="94"/>
                    </a:lnTo>
                    <a:lnTo>
                      <a:pt x="35" y="82"/>
                    </a:lnTo>
                    <a:lnTo>
                      <a:pt x="48" y="82"/>
                    </a:lnTo>
                    <a:lnTo>
                      <a:pt x="48" y="70"/>
                    </a:lnTo>
                    <a:lnTo>
                      <a:pt x="59" y="59"/>
                    </a:lnTo>
                    <a:lnTo>
                      <a:pt x="70" y="59"/>
                    </a:lnTo>
                    <a:lnTo>
                      <a:pt x="83" y="46"/>
                    </a:lnTo>
                    <a:lnTo>
                      <a:pt x="94" y="35"/>
                    </a:lnTo>
                    <a:lnTo>
                      <a:pt x="106" y="24"/>
                    </a:lnTo>
                    <a:lnTo>
                      <a:pt x="106" y="0"/>
                    </a:lnTo>
                    <a:lnTo>
                      <a:pt x="106" y="24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83" y="12"/>
                    </a:lnTo>
                    <a:lnTo>
                      <a:pt x="83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6" name="Freeform 157"/>
              <p:cNvSpPr>
                <a:spLocks/>
              </p:cNvSpPr>
              <p:nvPr/>
            </p:nvSpPr>
            <p:spPr bwMode="auto">
              <a:xfrm>
                <a:off x="1041" y="2125"/>
                <a:ext cx="77" cy="59"/>
              </a:xfrm>
              <a:custGeom>
                <a:avLst/>
                <a:gdLst>
                  <a:gd name="T0" fmla="*/ 0 w 153"/>
                  <a:gd name="T1" fmla="*/ 1 h 118"/>
                  <a:gd name="T2" fmla="*/ 0 w 153"/>
                  <a:gd name="T3" fmla="*/ 1 h 118"/>
                  <a:gd name="T4" fmla="*/ 1 w 153"/>
                  <a:gd name="T5" fmla="*/ 1 h 118"/>
                  <a:gd name="T6" fmla="*/ 1 w 153"/>
                  <a:gd name="T7" fmla="*/ 1 h 118"/>
                  <a:gd name="T8" fmla="*/ 1 w 153"/>
                  <a:gd name="T9" fmla="*/ 1 h 118"/>
                  <a:gd name="T10" fmla="*/ 1 w 153"/>
                  <a:gd name="T11" fmla="*/ 1 h 118"/>
                  <a:gd name="T12" fmla="*/ 1 w 153"/>
                  <a:gd name="T13" fmla="*/ 1 h 118"/>
                  <a:gd name="T14" fmla="*/ 1 w 153"/>
                  <a:gd name="T15" fmla="*/ 1 h 118"/>
                  <a:gd name="T16" fmla="*/ 1 w 153"/>
                  <a:gd name="T17" fmla="*/ 1 h 118"/>
                  <a:gd name="T18" fmla="*/ 1 w 153"/>
                  <a:gd name="T19" fmla="*/ 1 h 118"/>
                  <a:gd name="T20" fmla="*/ 1 w 153"/>
                  <a:gd name="T21" fmla="*/ 1 h 118"/>
                  <a:gd name="T22" fmla="*/ 1 w 153"/>
                  <a:gd name="T23" fmla="*/ 1 h 118"/>
                  <a:gd name="T24" fmla="*/ 1 w 153"/>
                  <a:gd name="T25" fmla="*/ 1 h 118"/>
                  <a:gd name="T26" fmla="*/ 1 w 153"/>
                  <a:gd name="T27" fmla="*/ 1 h 118"/>
                  <a:gd name="T28" fmla="*/ 1 w 153"/>
                  <a:gd name="T29" fmla="*/ 1 h 118"/>
                  <a:gd name="T30" fmla="*/ 1 w 153"/>
                  <a:gd name="T31" fmla="*/ 1 h 118"/>
                  <a:gd name="T32" fmla="*/ 1 w 153"/>
                  <a:gd name="T33" fmla="*/ 1 h 118"/>
                  <a:gd name="T34" fmla="*/ 1 w 153"/>
                  <a:gd name="T35" fmla="*/ 1 h 118"/>
                  <a:gd name="T36" fmla="*/ 1 w 153"/>
                  <a:gd name="T37" fmla="*/ 0 h 118"/>
                  <a:gd name="T38" fmla="*/ 1 w 153"/>
                  <a:gd name="T39" fmla="*/ 1 h 118"/>
                  <a:gd name="T40" fmla="*/ 1 w 153"/>
                  <a:gd name="T41" fmla="*/ 0 h 118"/>
                  <a:gd name="T42" fmla="*/ 1 w 153"/>
                  <a:gd name="T43" fmla="*/ 0 h 118"/>
                  <a:gd name="T44" fmla="*/ 0 w 153"/>
                  <a:gd name="T45" fmla="*/ 0 h 118"/>
                  <a:gd name="T46" fmla="*/ 0 w 153"/>
                  <a:gd name="T47" fmla="*/ 1 h 118"/>
                  <a:gd name="T48" fmla="*/ 0 w 153"/>
                  <a:gd name="T49" fmla="*/ 1 h 118"/>
                  <a:gd name="T50" fmla="*/ 0 w 153"/>
                  <a:gd name="T51" fmla="*/ 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18"/>
                  <a:gd name="T80" fmla="*/ 153 w 153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18">
                    <a:moveTo>
                      <a:pt x="0" y="12"/>
                    </a:moveTo>
                    <a:lnTo>
                      <a:pt x="0" y="24"/>
                    </a:lnTo>
                    <a:lnTo>
                      <a:pt x="13" y="36"/>
                    </a:lnTo>
                    <a:lnTo>
                      <a:pt x="24" y="47"/>
                    </a:lnTo>
                    <a:lnTo>
                      <a:pt x="47" y="60"/>
                    </a:lnTo>
                    <a:lnTo>
                      <a:pt x="59" y="71"/>
                    </a:lnTo>
                    <a:lnTo>
                      <a:pt x="82" y="82"/>
                    </a:lnTo>
                    <a:lnTo>
                      <a:pt x="106" y="94"/>
                    </a:lnTo>
                    <a:lnTo>
                      <a:pt x="117" y="106"/>
                    </a:lnTo>
                    <a:lnTo>
                      <a:pt x="130" y="118"/>
                    </a:lnTo>
                    <a:lnTo>
                      <a:pt x="153" y="94"/>
                    </a:lnTo>
                    <a:lnTo>
                      <a:pt x="130" y="82"/>
                    </a:lnTo>
                    <a:lnTo>
                      <a:pt x="117" y="71"/>
                    </a:lnTo>
                    <a:lnTo>
                      <a:pt x="95" y="60"/>
                    </a:lnTo>
                    <a:lnTo>
                      <a:pt x="82" y="47"/>
                    </a:lnTo>
                    <a:lnTo>
                      <a:pt x="59" y="36"/>
                    </a:lnTo>
                    <a:lnTo>
                      <a:pt x="47" y="24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7" name="Freeform 158"/>
              <p:cNvSpPr>
                <a:spLocks/>
              </p:cNvSpPr>
              <p:nvPr/>
            </p:nvSpPr>
            <p:spPr bwMode="auto">
              <a:xfrm>
                <a:off x="1041" y="1909"/>
                <a:ext cx="70" cy="223"/>
              </a:xfrm>
              <a:custGeom>
                <a:avLst/>
                <a:gdLst>
                  <a:gd name="T0" fmla="*/ 0 w 141"/>
                  <a:gd name="T1" fmla="*/ 0 h 445"/>
                  <a:gd name="T2" fmla="*/ 0 w 141"/>
                  <a:gd name="T3" fmla="*/ 0 h 445"/>
                  <a:gd name="T4" fmla="*/ 0 w 141"/>
                  <a:gd name="T5" fmla="*/ 1 h 445"/>
                  <a:gd name="T6" fmla="*/ 0 w 141"/>
                  <a:gd name="T7" fmla="*/ 1 h 445"/>
                  <a:gd name="T8" fmla="*/ 0 w 141"/>
                  <a:gd name="T9" fmla="*/ 1 h 445"/>
                  <a:gd name="T10" fmla="*/ 0 w 141"/>
                  <a:gd name="T11" fmla="*/ 1 h 445"/>
                  <a:gd name="T12" fmla="*/ 0 w 141"/>
                  <a:gd name="T13" fmla="*/ 1 h 445"/>
                  <a:gd name="T14" fmla="*/ 0 w 141"/>
                  <a:gd name="T15" fmla="*/ 1 h 445"/>
                  <a:gd name="T16" fmla="*/ 0 w 141"/>
                  <a:gd name="T17" fmla="*/ 1 h 445"/>
                  <a:gd name="T18" fmla="*/ 0 w 141"/>
                  <a:gd name="T19" fmla="*/ 1 h 445"/>
                  <a:gd name="T20" fmla="*/ 0 w 141"/>
                  <a:gd name="T21" fmla="*/ 1 h 445"/>
                  <a:gd name="T22" fmla="*/ 0 w 141"/>
                  <a:gd name="T23" fmla="*/ 1 h 445"/>
                  <a:gd name="T24" fmla="*/ 0 w 141"/>
                  <a:gd name="T25" fmla="*/ 1 h 445"/>
                  <a:gd name="T26" fmla="*/ 0 w 141"/>
                  <a:gd name="T27" fmla="*/ 1 h 445"/>
                  <a:gd name="T28" fmla="*/ 0 w 141"/>
                  <a:gd name="T29" fmla="*/ 1 h 445"/>
                  <a:gd name="T30" fmla="*/ 0 w 141"/>
                  <a:gd name="T31" fmla="*/ 1 h 445"/>
                  <a:gd name="T32" fmla="*/ 0 w 141"/>
                  <a:gd name="T33" fmla="*/ 1 h 445"/>
                  <a:gd name="T34" fmla="*/ 0 w 141"/>
                  <a:gd name="T35" fmla="*/ 1 h 445"/>
                  <a:gd name="T36" fmla="*/ 0 w 141"/>
                  <a:gd name="T37" fmla="*/ 1 h 445"/>
                  <a:gd name="T38" fmla="*/ 0 w 141"/>
                  <a:gd name="T39" fmla="*/ 1 h 445"/>
                  <a:gd name="T40" fmla="*/ 0 w 141"/>
                  <a:gd name="T41" fmla="*/ 1 h 445"/>
                  <a:gd name="T42" fmla="*/ 0 w 141"/>
                  <a:gd name="T43" fmla="*/ 0 h 445"/>
                  <a:gd name="T44" fmla="*/ 0 w 141"/>
                  <a:gd name="T45" fmla="*/ 0 h 445"/>
                  <a:gd name="T46" fmla="*/ 0 w 141"/>
                  <a:gd name="T47" fmla="*/ 0 h 445"/>
                  <a:gd name="T48" fmla="*/ 0 w 141"/>
                  <a:gd name="T49" fmla="*/ 0 h 445"/>
                  <a:gd name="T50" fmla="*/ 0 w 141"/>
                  <a:gd name="T51" fmla="*/ 0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1"/>
                  <a:gd name="T79" fmla="*/ 0 h 445"/>
                  <a:gd name="T80" fmla="*/ 141 w 141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1" h="445">
                    <a:moveTo>
                      <a:pt x="130" y="0"/>
                    </a:moveTo>
                    <a:lnTo>
                      <a:pt x="130" y="0"/>
                    </a:lnTo>
                    <a:lnTo>
                      <a:pt x="106" y="58"/>
                    </a:lnTo>
                    <a:lnTo>
                      <a:pt x="82" y="106"/>
                    </a:lnTo>
                    <a:lnTo>
                      <a:pt x="71" y="164"/>
                    </a:lnTo>
                    <a:lnTo>
                      <a:pt x="59" y="223"/>
                    </a:lnTo>
                    <a:lnTo>
                      <a:pt x="36" y="270"/>
                    </a:lnTo>
                    <a:lnTo>
                      <a:pt x="24" y="328"/>
                    </a:lnTo>
                    <a:lnTo>
                      <a:pt x="13" y="387"/>
                    </a:lnTo>
                    <a:lnTo>
                      <a:pt x="0" y="445"/>
                    </a:lnTo>
                    <a:lnTo>
                      <a:pt x="24" y="445"/>
                    </a:lnTo>
                    <a:lnTo>
                      <a:pt x="36" y="387"/>
                    </a:lnTo>
                    <a:lnTo>
                      <a:pt x="47" y="340"/>
                    </a:lnTo>
                    <a:lnTo>
                      <a:pt x="59" y="281"/>
                    </a:lnTo>
                    <a:lnTo>
                      <a:pt x="82" y="223"/>
                    </a:lnTo>
                    <a:lnTo>
                      <a:pt x="95" y="175"/>
                    </a:lnTo>
                    <a:lnTo>
                      <a:pt x="106" y="117"/>
                    </a:lnTo>
                    <a:lnTo>
                      <a:pt x="130" y="58"/>
                    </a:lnTo>
                    <a:lnTo>
                      <a:pt x="141" y="11"/>
                    </a:lnTo>
                    <a:lnTo>
                      <a:pt x="141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8" name="Freeform 159"/>
              <p:cNvSpPr>
                <a:spLocks/>
              </p:cNvSpPr>
              <p:nvPr/>
            </p:nvSpPr>
            <p:spPr bwMode="auto">
              <a:xfrm>
                <a:off x="1106" y="1850"/>
                <a:ext cx="70" cy="65"/>
              </a:xfrm>
              <a:custGeom>
                <a:avLst/>
                <a:gdLst>
                  <a:gd name="T0" fmla="*/ 1 w 140"/>
                  <a:gd name="T1" fmla="*/ 0 h 128"/>
                  <a:gd name="T2" fmla="*/ 1 w 140"/>
                  <a:gd name="T3" fmla="*/ 0 h 128"/>
                  <a:gd name="T4" fmla="*/ 1 w 140"/>
                  <a:gd name="T5" fmla="*/ 0 h 128"/>
                  <a:gd name="T6" fmla="*/ 1 w 140"/>
                  <a:gd name="T7" fmla="*/ 1 h 128"/>
                  <a:gd name="T8" fmla="*/ 1 w 140"/>
                  <a:gd name="T9" fmla="*/ 1 h 128"/>
                  <a:gd name="T10" fmla="*/ 1 w 140"/>
                  <a:gd name="T11" fmla="*/ 1 h 128"/>
                  <a:gd name="T12" fmla="*/ 1 w 140"/>
                  <a:gd name="T13" fmla="*/ 1 h 128"/>
                  <a:gd name="T14" fmla="*/ 1 w 140"/>
                  <a:gd name="T15" fmla="*/ 1 h 128"/>
                  <a:gd name="T16" fmla="*/ 1 w 140"/>
                  <a:gd name="T17" fmla="*/ 1 h 128"/>
                  <a:gd name="T18" fmla="*/ 0 w 140"/>
                  <a:gd name="T19" fmla="*/ 1 h 128"/>
                  <a:gd name="T20" fmla="*/ 1 w 140"/>
                  <a:gd name="T21" fmla="*/ 1 h 128"/>
                  <a:gd name="T22" fmla="*/ 1 w 140"/>
                  <a:gd name="T23" fmla="*/ 1 h 128"/>
                  <a:gd name="T24" fmla="*/ 1 w 140"/>
                  <a:gd name="T25" fmla="*/ 1 h 128"/>
                  <a:gd name="T26" fmla="*/ 1 w 140"/>
                  <a:gd name="T27" fmla="*/ 1 h 128"/>
                  <a:gd name="T28" fmla="*/ 1 w 140"/>
                  <a:gd name="T29" fmla="*/ 1 h 128"/>
                  <a:gd name="T30" fmla="*/ 1 w 140"/>
                  <a:gd name="T31" fmla="*/ 1 h 128"/>
                  <a:gd name="T32" fmla="*/ 1 w 140"/>
                  <a:gd name="T33" fmla="*/ 1 h 128"/>
                  <a:gd name="T34" fmla="*/ 1 w 140"/>
                  <a:gd name="T35" fmla="*/ 1 h 128"/>
                  <a:gd name="T36" fmla="*/ 1 w 140"/>
                  <a:gd name="T37" fmla="*/ 1 h 128"/>
                  <a:gd name="T38" fmla="*/ 1 w 140"/>
                  <a:gd name="T39" fmla="*/ 1 h 128"/>
                  <a:gd name="T40" fmla="*/ 1 w 140"/>
                  <a:gd name="T41" fmla="*/ 1 h 128"/>
                  <a:gd name="T42" fmla="*/ 1 w 140"/>
                  <a:gd name="T43" fmla="*/ 1 h 128"/>
                  <a:gd name="T44" fmla="*/ 1 w 140"/>
                  <a:gd name="T45" fmla="*/ 0 h 128"/>
                  <a:gd name="T46" fmla="*/ 1 w 140"/>
                  <a:gd name="T47" fmla="*/ 0 h 128"/>
                  <a:gd name="T48" fmla="*/ 1 w 140"/>
                  <a:gd name="T49" fmla="*/ 0 h 128"/>
                  <a:gd name="T50" fmla="*/ 1 w 140"/>
                  <a:gd name="T51" fmla="*/ 0 h 1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0"/>
                  <a:gd name="T79" fmla="*/ 0 h 128"/>
                  <a:gd name="T80" fmla="*/ 140 w 140"/>
                  <a:gd name="T81" fmla="*/ 128 h 1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0" h="128">
                    <a:moveTo>
                      <a:pt x="140" y="0"/>
                    </a:moveTo>
                    <a:lnTo>
                      <a:pt x="128" y="0"/>
                    </a:lnTo>
                    <a:lnTo>
                      <a:pt x="105" y="0"/>
                    </a:lnTo>
                    <a:lnTo>
                      <a:pt x="93" y="11"/>
                    </a:lnTo>
                    <a:lnTo>
                      <a:pt x="69" y="35"/>
                    </a:lnTo>
                    <a:lnTo>
                      <a:pt x="58" y="47"/>
                    </a:lnTo>
                    <a:lnTo>
                      <a:pt x="47" y="70"/>
                    </a:lnTo>
                    <a:lnTo>
                      <a:pt x="23" y="82"/>
                    </a:lnTo>
                    <a:lnTo>
                      <a:pt x="11" y="106"/>
                    </a:lnTo>
                    <a:lnTo>
                      <a:pt x="0" y="117"/>
                    </a:lnTo>
                    <a:lnTo>
                      <a:pt x="11" y="128"/>
                    </a:lnTo>
                    <a:lnTo>
                      <a:pt x="34" y="117"/>
                    </a:lnTo>
                    <a:lnTo>
                      <a:pt x="47" y="106"/>
                    </a:lnTo>
                    <a:lnTo>
                      <a:pt x="58" y="82"/>
                    </a:lnTo>
                    <a:lnTo>
                      <a:pt x="69" y="70"/>
                    </a:lnTo>
                    <a:lnTo>
                      <a:pt x="93" y="47"/>
                    </a:lnTo>
                    <a:lnTo>
                      <a:pt x="105" y="35"/>
                    </a:lnTo>
                    <a:lnTo>
                      <a:pt x="117" y="24"/>
                    </a:lnTo>
                    <a:lnTo>
                      <a:pt x="140" y="11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40" y="0"/>
                    </a:lnTo>
                    <a:lnTo>
                      <a:pt x="128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9" name="Freeform 160"/>
              <p:cNvSpPr>
                <a:spLocks/>
              </p:cNvSpPr>
              <p:nvPr/>
            </p:nvSpPr>
            <p:spPr bwMode="auto">
              <a:xfrm>
                <a:off x="1164" y="1850"/>
                <a:ext cx="65" cy="112"/>
              </a:xfrm>
              <a:custGeom>
                <a:avLst/>
                <a:gdLst>
                  <a:gd name="T0" fmla="*/ 1 w 129"/>
                  <a:gd name="T1" fmla="*/ 1 h 223"/>
                  <a:gd name="T2" fmla="*/ 1 w 129"/>
                  <a:gd name="T3" fmla="*/ 1 h 223"/>
                  <a:gd name="T4" fmla="*/ 1 w 129"/>
                  <a:gd name="T5" fmla="*/ 1 h 223"/>
                  <a:gd name="T6" fmla="*/ 1 w 129"/>
                  <a:gd name="T7" fmla="*/ 1 h 223"/>
                  <a:gd name="T8" fmla="*/ 1 w 129"/>
                  <a:gd name="T9" fmla="*/ 1 h 223"/>
                  <a:gd name="T10" fmla="*/ 1 w 129"/>
                  <a:gd name="T11" fmla="*/ 1 h 223"/>
                  <a:gd name="T12" fmla="*/ 1 w 129"/>
                  <a:gd name="T13" fmla="*/ 1 h 223"/>
                  <a:gd name="T14" fmla="*/ 1 w 129"/>
                  <a:gd name="T15" fmla="*/ 1 h 223"/>
                  <a:gd name="T16" fmla="*/ 1 w 129"/>
                  <a:gd name="T17" fmla="*/ 1 h 223"/>
                  <a:gd name="T18" fmla="*/ 1 w 129"/>
                  <a:gd name="T19" fmla="*/ 0 h 223"/>
                  <a:gd name="T20" fmla="*/ 0 w 129"/>
                  <a:gd name="T21" fmla="*/ 1 h 223"/>
                  <a:gd name="T22" fmla="*/ 1 w 129"/>
                  <a:gd name="T23" fmla="*/ 1 h 223"/>
                  <a:gd name="T24" fmla="*/ 1 w 129"/>
                  <a:gd name="T25" fmla="*/ 1 h 223"/>
                  <a:gd name="T26" fmla="*/ 1 w 129"/>
                  <a:gd name="T27" fmla="*/ 1 h 223"/>
                  <a:gd name="T28" fmla="*/ 1 w 129"/>
                  <a:gd name="T29" fmla="*/ 1 h 223"/>
                  <a:gd name="T30" fmla="*/ 1 w 129"/>
                  <a:gd name="T31" fmla="*/ 1 h 223"/>
                  <a:gd name="T32" fmla="*/ 1 w 129"/>
                  <a:gd name="T33" fmla="*/ 1 h 223"/>
                  <a:gd name="T34" fmla="*/ 1 w 129"/>
                  <a:gd name="T35" fmla="*/ 1 h 223"/>
                  <a:gd name="T36" fmla="*/ 1 w 129"/>
                  <a:gd name="T37" fmla="*/ 1 h 223"/>
                  <a:gd name="T38" fmla="*/ 1 w 129"/>
                  <a:gd name="T39" fmla="*/ 1 h 223"/>
                  <a:gd name="T40" fmla="*/ 1 w 129"/>
                  <a:gd name="T41" fmla="*/ 1 h 223"/>
                  <a:gd name="T42" fmla="*/ 1 w 129"/>
                  <a:gd name="T43" fmla="*/ 1 h 223"/>
                  <a:gd name="T44" fmla="*/ 1 w 129"/>
                  <a:gd name="T45" fmla="*/ 1 h 223"/>
                  <a:gd name="T46" fmla="*/ 1 w 129"/>
                  <a:gd name="T47" fmla="*/ 1 h 223"/>
                  <a:gd name="T48" fmla="*/ 1 w 129"/>
                  <a:gd name="T49" fmla="*/ 1 h 223"/>
                  <a:gd name="T50" fmla="*/ 1 w 129"/>
                  <a:gd name="T51" fmla="*/ 1 h 2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9"/>
                  <a:gd name="T79" fmla="*/ 0 h 223"/>
                  <a:gd name="T80" fmla="*/ 129 w 129"/>
                  <a:gd name="T81" fmla="*/ 223 h 2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9" h="223">
                    <a:moveTo>
                      <a:pt x="129" y="210"/>
                    </a:moveTo>
                    <a:lnTo>
                      <a:pt x="129" y="210"/>
                    </a:lnTo>
                    <a:lnTo>
                      <a:pt x="117" y="188"/>
                    </a:lnTo>
                    <a:lnTo>
                      <a:pt x="105" y="152"/>
                    </a:lnTo>
                    <a:lnTo>
                      <a:pt x="93" y="128"/>
                    </a:lnTo>
                    <a:lnTo>
                      <a:pt x="82" y="106"/>
                    </a:lnTo>
                    <a:lnTo>
                      <a:pt x="70" y="70"/>
                    </a:lnTo>
                    <a:lnTo>
                      <a:pt x="58" y="47"/>
                    </a:lnTo>
                    <a:lnTo>
                      <a:pt x="34" y="24"/>
                    </a:lnTo>
                    <a:lnTo>
                      <a:pt x="23" y="0"/>
                    </a:lnTo>
                    <a:lnTo>
                      <a:pt x="0" y="11"/>
                    </a:lnTo>
                    <a:lnTo>
                      <a:pt x="11" y="35"/>
                    </a:lnTo>
                    <a:lnTo>
                      <a:pt x="34" y="58"/>
                    </a:lnTo>
                    <a:lnTo>
                      <a:pt x="47" y="82"/>
                    </a:lnTo>
                    <a:lnTo>
                      <a:pt x="58" y="117"/>
                    </a:lnTo>
                    <a:lnTo>
                      <a:pt x="70" y="140"/>
                    </a:lnTo>
                    <a:lnTo>
                      <a:pt x="82" y="164"/>
                    </a:lnTo>
                    <a:lnTo>
                      <a:pt x="93" y="188"/>
                    </a:lnTo>
                    <a:lnTo>
                      <a:pt x="105" y="210"/>
                    </a:lnTo>
                    <a:lnTo>
                      <a:pt x="93" y="210"/>
                    </a:lnTo>
                    <a:lnTo>
                      <a:pt x="105" y="210"/>
                    </a:lnTo>
                    <a:lnTo>
                      <a:pt x="105" y="223"/>
                    </a:lnTo>
                    <a:lnTo>
                      <a:pt x="117" y="223"/>
                    </a:lnTo>
                    <a:lnTo>
                      <a:pt x="129" y="223"/>
                    </a:lnTo>
                    <a:lnTo>
                      <a:pt x="129" y="21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0" name="Freeform 161"/>
              <p:cNvSpPr>
                <a:spLocks/>
              </p:cNvSpPr>
              <p:nvPr/>
            </p:nvSpPr>
            <p:spPr bwMode="auto">
              <a:xfrm>
                <a:off x="1487" y="1493"/>
                <a:ext cx="23" cy="35"/>
              </a:xfrm>
              <a:custGeom>
                <a:avLst/>
                <a:gdLst>
                  <a:gd name="T0" fmla="*/ 0 w 47"/>
                  <a:gd name="T1" fmla="*/ 0 h 70"/>
                  <a:gd name="T2" fmla="*/ 0 w 47"/>
                  <a:gd name="T3" fmla="*/ 0 h 70"/>
                  <a:gd name="T4" fmla="*/ 0 w 47"/>
                  <a:gd name="T5" fmla="*/ 0 h 70"/>
                  <a:gd name="T6" fmla="*/ 0 w 47"/>
                  <a:gd name="T7" fmla="*/ 1 h 70"/>
                  <a:gd name="T8" fmla="*/ 0 w 47"/>
                  <a:gd name="T9" fmla="*/ 1 h 70"/>
                  <a:gd name="T10" fmla="*/ 0 w 47"/>
                  <a:gd name="T11" fmla="*/ 1 h 70"/>
                  <a:gd name="T12" fmla="*/ 0 w 47"/>
                  <a:gd name="T13" fmla="*/ 1 h 70"/>
                  <a:gd name="T14" fmla="*/ 0 w 47"/>
                  <a:gd name="T15" fmla="*/ 1 h 70"/>
                  <a:gd name="T16" fmla="*/ 0 w 47"/>
                  <a:gd name="T17" fmla="*/ 1 h 70"/>
                  <a:gd name="T18" fmla="*/ 0 w 47"/>
                  <a:gd name="T19" fmla="*/ 1 h 70"/>
                  <a:gd name="T20" fmla="*/ 0 w 47"/>
                  <a:gd name="T21" fmla="*/ 1 h 70"/>
                  <a:gd name="T22" fmla="*/ 0 w 47"/>
                  <a:gd name="T23" fmla="*/ 1 h 70"/>
                  <a:gd name="T24" fmla="*/ 0 w 47"/>
                  <a:gd name="T25" fmla="*/ 1 h 70"/>
                  <a:gd name="T26" fmla="*/ 0 w 47"/>
                  <a:gd name="T27" fmla="*/ 1 h 70"/>
                  <a:gd name="T28" fmla="*/ 0 w 47"/>
                  <a:gd name="T29" fmla="*/ 0 h 70"/>
                  <a:gd name="T30" fmla="*/ 0 w 47"/>
                  <a:gd name="T31" fmla="*/ 0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24" y="0"/>
                    </a:moveTo>
                    <a:lnTo>
                      <a:pt x="35" y="0"/>
                    </a:lnTo>
                    <a:lnTo>
                      <a:pt x="47" y="0"/>
                    </a:lnTo>
                    <a:lnTo>
                      <a:pt x="47" y="23"/>
                    </a:lnTo>
                    <a:lnTo>
                      <a:pt x="47" y="36"/>
                    </a:lnTo>
                    <a:lnTo>
                      <a:pt x="47" y="47"/>
                    </a:lnTo>
                    <a:lnTo>
                      <a:pt x="47" y="59"/>
                    </a:lnTo>
                    <a:lnTo>
                      <a:pt x="35" y="70"/>
                    </a:lnTo>
                    <a:lnTo>
                      <a:pt x="24" y="70"/>
                    </a:lnTo>
                    <a:lnTo>
                      <a:pt x="11" y="59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0" y="23"/>
                    </a:lnTo>
                    <a:lnTo>
                      <a:pt x="1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1" name="Freeform 162"/>
              <p:cNvSpPr>
                <a:spLocks/>
              </p:cNvSpPr>
              <p:nvPr/>
            </p:nvSpPr>
            <p:spPr bwMode="auto">
              <a:xfrm>
                <a:off x="1498" y="1482"/>
                <a:ext cx="23" cy="29"/>
              </a:xfrm>
              <a:custGeom>
                <a:avLst/>
                <a:gdLst>
                  <a:gd name="T0" fmla="*/ 1 w 46"/>
                  <a:gd name="T1" fmla="*/ 0 h 59"/>
                  <a:gd name="T2" fmla="*/ 1 w 46"/>
                  <a:gd name="T3" fmla="*/ 0 h 59"/>
                  <a:gd name="T4" fmla="*/ 1 w 46"/>
                  <a:gd name="T5" fmla="*/ 0 h 59"/>
                  <a:gd name="T6" fmla="*/ 1 w 46"/>
                  <a:gd name="T7" fmla="*/ 0 h 59"/>
                  <a:gd name="T8" fmla="*/ 1 w 46"/>
                  <a:gd name="T9" fmla="*/ 0 h 59"/>
                  <a:gd name="T10" fmla="*/ 0 w 46"/>
                  <a:gd name="T11" fmla="*/ 0 h 59"/>
                  <a:gd name="T12" fmla="*/ 0 w 46"/>
                  <a:gd name="T13" fmla="*/ 0 h 59"/>
                  <a:gd name="T14" fmla="*/ 1 w 46"/>
                  <a:gd name="T15" fmla="*/ 0 h 59"/>
                  <a:gd name="T16" fmla="*/ 1 w 46"/>
                  <a:gd name="T17" fmla="*/ 0 h 59"/>
                  <a:gd name="T18" fmla="*/ 1 w 46"/>
                  <a:gd name="T19" fmla="*/ 0 h 59"/>
                  <a:gd name="T20" fmla="*/ 1 w 46"/>
                  <a:gd name="T21" fmla="*/ 0 h 59"/>
                  <a:gd name="T22" fmla="*/ 1 w 46"/>
                  <a:gd name="T23" fmla="*/ 0 h 59"/>
                  <a:gd name="T24" fmla="*/ 1 w 4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59"/>
                  <a:gd name="T41" fmla="*/ 46 w 46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59">
                    <a:moveTo>
                      <a:pt x="46" y="59"/>
                    </a:moveTo>
                    <a:lnTo>
                      <a:pt x="46" y="59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11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46"/>
                    </a:lnTo>
                    <a:lnTo>
                      <a:pt x="11" y="59"/>
                    </a:lnTo>
                    <a:lnTo>
                      <a:pt x="46" y="5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2" name="Freeform 163"/>
              <p:cNvSpPr>
                <a:spLocks/>
              </p:cNvSpPr>
              <p:nvPr/>
            </p:nvSpPr>
            <p:spPr bwMode="auto">
              <a:xfrm>
                <a:off x="1498" y="1511"/>
                <a:ext cx="23" cy="29"/>
              </a:xfrm>
              <a:custGeom>
                <a:avLst/>
                <a:gdLst>
                  <a:gd name="T0" fmla="*/ 0 w 46"/>
                  <a:gd name="T1" fmla="*/ 1 h 58"/>
                  <a:gd name="T2" fmla="*/ 0 w 46"/>
                  <a:gd name="T3" fmla="*/ 1 h 58"/>
                  <a:gd name="T4" fmla="*/ 1 w 46"/>
                  <a:gd name="T5" fmla="*/ 1 h 58"/>
                  <a:gd name="T6" fmla="*/ 1 w 46"/>
                  <a:gd name="T7" fmla="*/ 1 h 58"/>
                  <a:gd name="T8" fmla="*/ 1 w 46"/>
                  <a:gd name="T9" fmla="*/ 1 h 58"/>
                  <a:gd name="T10" fmla="*/ 1 w 46"/>
                  <a:gd name="T11" fmla="*/ 0 h 58"/>
                  <a:gd name="T12" fmla="*/ 1 w 46"/>
                  <a:gd name="T13" fmla="*/ 0 h 58"/>
                  <a:gd name="T14" fmla="*/ 1 w 46"/>
                  <a:gd name="T15" fmla="*/ 1 h 58"/>
                  <a:gd name="T16" fmla="*/ 1 w 46"/>
                  <a:gd name="T17" fmla="*/ 1 h 58"/>
                  <a:gd name="T18" fmla="*/ 1 w 46"/>
                  <a:gd name="T19" fmla="*/ 1 h 58"/>
                  <a:gd name="T20" fmla="*/ 0 w 46"/>
                  <a:gd name="T21" fmla="*/ 1 h 58"/>
                  <a:gd name="T22" fmla="*/ 0 w 46"/>
                  <a:gd name="T23" fmla="*/ 1 h 58"/>
                  <a:gd name="T24" fmla="*/ 0 w 46"/>
                  <a:gd name="T25" fmla="*/ 1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58"/>
                  <a:gd name="T41" fmla="*/ 46 w 4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58">
                    <a:moveTo>
                      <a:pt x="0" y="58"/>
                    </a:moveTo>
                    <a:lnTo>
                      <a:pt x="0" y="58"/>
                    </a:lnTo>
                    <a:lnTo>
                      <a:pt x="23" y="46"/>
                    </a:lnTo>
                    <a:lnTo>
                      <a:pt x="35" y="34"/>
                    </a:lnTo>
                    <a:lnTo>
                      <a:pt x="35" y="23"/>
                    </a:lnTo>
                    <a:lnTo>
                      <a:pt x="46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11" y="23"/>
                    </a:lnTo>
                    <a:lnTo>
                      <a:pt x="0" y="2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3" name="Freeform 164"/>
              <p:cNvSpPr>
                <a:spLocks/>
              </p:cNvSpPr>
              <p:nvPr/>
            </p:nvSpPr>
            <p:spPr bwMode="auto">
              <a:xfrm>
                <a:off x="1481" y="1511"/>
                <a:ext cx="17" cy="29"/>
              </a:xfrm>
              <a:custGeom>
                <a:avLst/>
                <a:gdLst>
                  <a:gd name="T0" fmla="*/ 0 w 35"/>
                  <a:gd name="T1" fmla="*/ 0 h 58"/>
                  <a:gd name="T2" fmla="*/ 0 w 35"/>
                  <a:gd name="T3" fmla="*/ 0 h 58"/>
                  <a:gd name="T4" fmla="*/ 0 w 35"/>
                  <a:gd name="T5" fmla="*/ 1 h 58"/>
                  <a:gd name="T6" fmla="*/ 0 w 35"/>
                  <a:gd name="T7" fmla="*/ 1 h 58"/>
                  <a:gd name="T8" fmla="*/ 0 w 35"/>
                  <a:gd name="T9" fmla="*/ 1 h 58"/>
                  <a:gd name="T10" fmla="*/ 0 w 35"/>
                  <a:gd name="T11" fmla="*/ 1 h 58"/>
                  <a:gd name="T12" fmla="*/ 0 w 35"/>
                  <a:gd name="T13" fmla="*/ 1 h 58"/>
                  <a:gd name="T14" fmla="*/ 0 w 35"/>
                  <a:gd name="T15" fmla="*/ 1 h 58"/>
                  <a:gd name="T16" fmla="*/ 0 w 35"/>
                  <a:gd name="T17" fmla="*/ 1 h 58"/>
                  <a:gd name="T18" fmla="*/ 0 w 35"/>
                  <a:gd name="T19" fmla="*/ 1 h 58"/>
                  <a:gd name="T20" fmla="*/ 0 w 35"/>
                  <a:gd name="T21" fmla="*/ 0 h 58"/>
                  <a:gd name="T22" fmla="*/ 0 w 35"/>
                  <a:gd name="T23" fmla="*/ 0 h 58"/>
                  <a:gd name="T24" fmla="*/ 0 w 35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8"/>
                  <a:gd name="T41" fmla="*/ 35 w 35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11" y="34"/>
                    </a:lnTo>
                    <a:lnTo>
                      <a:pt x="22" y="46"/>
                    </a:lnTo>
                    <a:lnTo>
                      <a:pt x="35" y="58"/>
                    </a:lnTo>
                    <a:lnTo>
                      <a:pt x="35" y="23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4" name="Freeform 165"/>
              <p:cNvSpPr>
                <a:spLocks/>
              </p:cNvSpPr>
              <p:nvPr/>
            </p:nvSpPr>
            <p:spPr bwMode="auto">
              <a:xfrm>
                <a:off x="1481" y="1482"/>
                <a:ext cx="17" cy="29"/>
              </a:xfrm>
              <a:custGeom>
                <a:avLst/>
                <a:gdLst>
                  <a:gd name="T0" fmla="*/ 0 w 35"/>
                  <a:gd name="T1" fmla="*/ 0 h 59"/>
                  <a:gd name="T2" fmla="*/ 0 w 35"/>
                  <a:gd name="T3" fmla="*/ 0 h 59"/>
                  <a:gd name="T4" fmla="*/ 0 w 35"/>
                  <a:gd name="T5" fmla="*/ 0 h 59"/>
                  <a:gd name="T6" fmla="*/ 0 w 35"/>
                  <a:gd name="T7" fmla="*/ 0 h 59"/>
                  <a:gd name="T8" fmla="*/ 0 w 35"/>
                  <a:gd name="T9" fmla="*/ 0 h 59"/>
                  <a:gd name="T10" fmla="*/ 0 w 35"/>
                  <a:gd name="T11" fmla="*/ 0 h 59"/>
                  <a:gd name="T12" fmla="*/ 0 w 35"/>
                  <a:gd name="T13" fmla="*/ 0 h 59"/>
                  <a:gd name="T14" fmla="*/ 0 w 35"/>
                  <a:gd name="T15" fmla="*/ 0 h 59"/>
                  <a:gd name="T16" fmla="*/ 0 w 35"/>
                  <a:gd name="T17" fmla="*/ 0 h 59"/>
                  <a:gd name="T18" fmla="*/ 0 w 35"/>
                  <a:gd name="T19" fmla="*/ 0 h 59"/>
                  <a:gd name="T20" fmla="*/ 0 w 35"/>
                  <a:gd name="T21" fmla="*/ 0 h 59"/>
                  <a:gd name="T22" fmla="*/ 0 w 35"/>
                  <a:gd name="T23" fmla="*/ 0 h 59"/>
                  <a:gd name="T24" fmla="*/ 0 w 35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9"/>
                  <a:gd name="T41" fmla="*/ 35 w 3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9">
                    <a:moveTo>
                      <a:pt x="35" y="0"/>
                    </a:moveTo>
                    <a:lnTo>
                      <a:pt x="35" y="0"/>
                    </a:lnTo>
                    <a:lnTo>
                      <a:pt x="22" y="11"/>
                    </a:lnTo>
                    <a:lnTo>
                      <a:pt x="11" y="23"/>
                    </a:lnTo>
                    <a:lnTo>
                      <a:pt x="0" y="35"/>
                    </a:lnTo>
                    <a:lnTo>
                      <a:pt x="0" y="59"/>
                    </a:lnTo>
                    <a:lnTo>
                      <a:pt x="22" y="59"/>
                    </a:lnTo>
                    <a:lnTo>
                      <a:pt x="22" y="46"/>
                    </a:lnTo>
                    <a:lnTo>
                      <a:pt x="35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5" name="Freeform 166"/>
              <p:cNvSpPr>
                <a:spLocks/>
              </p:cNvSpPr>
              <p:nvPr/>
            </p:nvSpPr>
            <p:spPr bwMode="auto">
              <a:xfrm>
                <a:off x="1217" y="1956"/>
                <a:ext cx="170" cy="275"/>
              </a:xfrm>
              <a:custGeom>
                <a:avLst/>
                <a:gdLst>
                  <a:gd name="T0" fmla="*/ 1 w 340"/>
                  <a:gd name="T1" fmla="*/ 0 h 551"/>
                  <a:gd name="T2" fmla="*/ 1 w 340"/>
                  <a:gd name="T3" fmla="*/ 0 h 551"/>
                  <a:gd name="T4" fmla="*/ 1 w 340"/>
                  <a:gd name="T5" fmla="*/ 0 h 551"/>
                  <a:gd name="T6" fmla="*/ 1 w 340"/>
                  <a:gd name="T7" fmla="*/ 0 h 551"/>
                  <a:gd name="T8" fmla="*/ 1 w 340"/>
                  <a:gd name="T9" fmla="*/ 0 h 551"/>
                  <a:gd name="T10" fmla="*/ 1 w 340"/>
                  <a:gd name="T11" fmla="*/ 0 h 551"/>
                  <a:gd name="T12" fmla="*/ 1 w 340"/>
                  <a:gd name="T13" fmla="*/ 0 h 551"/>
                  <a:gd name="T14" fmla="*/ 1 w 340"/>
                  <a:gd name="T15" fmla="*/ 0 h 551"/>
                  <a:gd name="T16" fmla="*/ 1 w 340"/>
                  <a:gd name="T17" fmla="*/ 0 h 551"/>
                  <a:gd name="T18" fmla="*/ 1 w 340"/>
                  <a:gd name="T19" fmla="*/ 0 h 551"/>
                  <a:gd name="T20" fmla="*/ 1 w 340"/>
                  <a:gd name="T21" fmla="*/ 0 h 551"/>
                  <a:gd name="T22" fmla="*/ 1 w 340"/>
                  <a:gd name="T23" fmla="*/ 0 h 551"/>
                  <a:gd name="T24" fmla="*/ 0 w 340"/>
                  <a:gd name="T25" fmla="*/ 0 h 551"/>
                  <a:gd name="T26" fmla="*/ 1 w 340"/>
                  <a:gd name="T27" fmla="*/ 0 h 551"/>
                  <a:gd name="T28" fmla="*/ 1 w 340"/>
                  <a:gd name="T29" fmla="*/ 0 h 551"/>
                  <a:gd name="T30" fmla="*/ 1 w 340"/>
                  <a:gd name="T31" fmla="*/ 0 h 551"/>
                  <a:gd name="T32" fmla="*/ 1 w 340"/>
                  <a:gd name="T33" fmla="*/ 0 h 551"/>
                  <a:gd name="T34" fmla="*/ 1 w 340"/>
                  <a:gd name="T35" fmla="*/ 0 h 551"/>
                  <a:gd name="T36" fmla="*/ 1 w 340"/>
                  <a:gd name="T37" fmla="*/ 0 h 551"/>
                  <a:gd name="T38" fmla="*/ 1 w 340"/>
                  <a:gd name="T39" fmla="*/ 0 h 551"/>
                  <a:gd name="T40" fmla="*/ 1 w 340"/>
                  <a:gd name="T41" fmla="*/ 0 h 551"/>
                  <a:gd name="T42" fmla="*/ 1 w 340"/>
                  <a:gd name="T43" fmla="*/ 0 h 551"/>
                  <a:gd name="T44" fmla="*/ 1 w 340"/>
                  <a:gd name="T45" fmla="*/ 0 h 551"/>
                  <a:gd name="T46" fmla="*/ 1 w 340"/>
                  <a:gd name="T47" fmla="*/ 0 h 551"/>
                  <a:gd name="T48" fmla="*/ 1 w 340"/>
                  <a:gd name="T49" fmla="*/ 0 h 551"/>
                  <a:gd name="T50" fmla="*/ 1 w 340"/>
                  <a:gd name="T51" fmla="*/ 0 h 551"/>
                  <a:gd name="T52" fmla="*/ 1 w 340"/>
                  <a:gd name="T53" fmla="*/ 0 h 551"/>
                  <a:gd name="T54" fmla="*/ 1 w 340"/>
                  <a:gd name="T55" fmla="*/ 0 h 551"/>
                  <a:gd name="T56" fmla="*/ 1 w 340"/>
                  <a:gd name="T57" fmla="*/ 0 h 551"/>
                  <a:gd name="T58" fmla="*/ 1 w 340"/>
                  <a:gd name="T59" fmla="*/ 0 h 551"/>
                  <a:gd name="T60" fmla="*/ 1 w 340"/>
                  <a:gd name="T61" fmla="*/ 0 h 551"/>
                  <a:gd name="T62" fmla="*/ 1 w 340"/>
                  <a:gd name="T63" fmla="*/ 0 h 551"/>
                  <a:gd name="T64" fmla="*/ 1 w 340"/>
                  <a:gd name="T65" fmla="*/ 0 h 551"/>
                  <a:gd name="T66" fmla="*/ 1 w 340"/>
                  <a:gd name="T67" fmla="*/ 0 h 551"/>
                  <a:gd name="T68" fmla="*/ 1 w 340"/>
                  <a:gd name="T69" fmla="*/ 0 h 551"/>
                  <a:gd name="T70" fmla="*/ 1 w 340"/>
                  <a:gd name="T71" fmla="*/ 0 h 551"/>
                  <a:gd name="T72" fmla="*/ 1 w 340"/>
                  <a:gd name="T73" fmla="*/ 0 h 551"/>
                  <a:gd name="T74" fmla="*/ 1 w 340"/>
                  <a:gd name="T75" fmla="*/ 0 h 551"/>
                  <a:gd name="T76" fmla="*/ 1 w 340"/>
                  <a:gd name="T77" fmla="*/ 0 h 551"/>
                  <a:gd name="T78" fmla="*/ 1 w 340"/>
                  <a:gd name="T79" fmla="*/ 0 h 551"/>
                  <a:gd name="T80" fmla="*/ 1 w 340"/>
                  <a:gd name="T81" fmla="*/ 0 h 551"/>
                  <a:gd name="T82" fmla="*/ 1 w 340"/>
                  <a:gd name="T83" fmla="*/ 0 h 551"/>
                  <a:gd name="T84" fmla="*/ 1 w 340"/>
                  <a:gd name="T85" fmla="*/ 0 h 551"/>
                  <a:gd name="T86" fmla="*/ 1 w 340"/>
                  <a:gd name="T87" fmla="*/ 0 h 551"/>
                  <a:gd name="T88" fmla="*/ 1 w 340"/>
                  <a:gd name="T89" fmla="*/ 0 h 5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0"/>
                  <a:gd name="T136" fmla="*/ 0 h 551"/>
                  <a:gd name="T137" fmla="*/ 340 w 340"/>
                  <a:gd name="T138" fmla="*/ 551 h 5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0" h="551">
                    <a:moveTo>
                      <a:pt x="94" y="551"/>
                    </a:moveTo>
                    <a:lnTo>
                      <a:pt x="82" y="551"/>
                    </a:lnTo>
                    <a:lnTo>
                      <a:pt x="70" y="551"/>
                    </a:lnTo>
                    <a:lnTo>
                      <a:pt x="59" y="551"/>
                    </a:lnTo>
                    <a:lnTo>
                      <a:pt x="46" y="551"/>
                    </a:lnTo>
                    <a:lnTo>
                      <a:pt x="35" y="551"/>
                    </a:lnTo>
                    <a:lnTo>
                      <a:pt x="24" y="551"/>
                    </a:lnTo>
                    <a:lnTo>
                      <a:pt x="12" y="551"/>
                    </a:lnTo>
                    <a:lnTo>
                      <a:pt x="12" y="411"/>
                    </a:lnTo>
                    <a:lnTo>
                      <a:pt x="12" y="270"/>
                    </a:lnTo>
                    <a:lnTo>
                      <a:pt x="12" y="141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35" y="59"/>
                    </a:lnTo>
                    <a:lnTo>
                      <a:pt x="46" y="95"/>
                    </a:lnTo>
                    <a:lnTo>
                      <a:pt x="70" y="118"/>
                    </a:lnTo>
                    <a:lnTo>
                      <a:pt x="82" y="141"/>
                    </a:lnTo>
                    <a:lnTo>
                      <a:pt x="94" y="177"/>
                    </a:lnTo>
                    <a:lnTo>
                      <a:pt x="117" y="199"/>
                    </a:lnTo>
                    <a:lnTo>
                      <a:pt x="128" y="235"/>
                    </a:lnTo>
                    <a:lnTo>
                      <a:pt x="164" y="235"/>
                    </a:lnTo>
                    <a:lnTo>
                      <a:pt x="187" y="247"/>
                    </a:lnTo>
                    <a:lnTo>
                      <a:pt x="211" y="247"/>
                    </a:lnTo>
                    <a:lnTo>
                      <a:pt x="234" y="259"/>
                    </a:lnTo>
                    <a:lnTo>
                      <a:pt x="269" y="259"/>
                    </a:lnTo>
                    <a:lnTo>
                      <a:pt x="293" y="259"/>
                    </a:lnTo>
                    <a:lnTo>
                      <a:pt x="316" y="259"/>
                    </a:lnTo>
                    <a:lnTo>
                      <a:pt x="340" y="259"/>
                    </a:lnTo>
                    <a:lnTo>
                      <a:pt x="328" y="281"/>
                    </a:lnTo>
                    <a:lnTo>
                      <a:pt x="305" y="305"/>
                    </a:lnTo>
                    <a:lnTo>
                      <a:pt x="293" y="317"/>
                    </a:lnTo>
                    <a:lnTo>
                      <a:pt x="269" y="340"/>
                    </a:lnTo>
                    <a:lnTo>
                      <a:pt x="258" y="364"/>
                    </a:lnTo>
                    <a:lnTo>
                      <a:pt x="234" y="387"/>
                    </a:lnTo>
                    <a:lnTo>
                      <a:pt x="211" y="411"/>
                    </a:lnTo>
                    <a:lnTo>
                      <a:pt x="187" y="422"/>
                    </a:lnTo>
                    <a:lnTo>
                      <a:pt x="176" y="446"/>
                    </a:lnTo>
                    <a:lnTo>
                      <a:pt x="152" y="469"/>
                    </a:lnTo>
                    <a:lnTo>
                      <a:pt x="141" y="480"/>
                    </a:lnTo>
                    <a:lnTo>
                      <a:pt x="128" y="504"/>
                    </a:lnTo>
                    <a:lnTo>
                      <a:pt x="117" y="516"/>
                    </a:lnTo>
                    <a:lnTo>
                      <a:pt x="106" y="528"/>
                    </a:lnTo>
                    <a:lnTo>
                      <a:pt x="94" y="540"/>
                    </a:lnTo>
                    <a:lnTo>
                      <a:pt x="94" y="5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6" name="Freeform 167"/>
              <p:cNvSpPr>
                <a:spLocks/>
              </p:cNvSpPr>
              <p:nvPr/>
            </p:nvSpPr>
            <p:spPr bwMode="auto">
              <a:xfrm>
                <a:off x="1217" y="2226"/>
                <a:ext cx="47" cy="11"/>
              </a:xfrm>
              <a:custGeom>
                <a:avLst/>
                <a:gdLst>
                  <a:gd name="T0" fmla="*/ 0 w 94"/>
                  <a:gd name="T1" fmla="*/ 0 h 23"/>
                  <a:gd name="T2" fmla="*/ 1 w 94"/>
                  <a:gd name="T3" fmla="*/ 0 h 23"/>
                  <a:gd name="T4" fmla="*/ 1 w 94"/>
                  <a:gd name="T5" fmla="*/ 0 h 23"/>
                  <a:gd name="T6" fmla="*/ 1 w 94"/>
                  <a:gd name="T7" fmla="*/ 0 h 23"/>
                  <a:gd name="T8" fmla="*/ 1 w 94"/>
                  <a:gd name="T9" fmla="*/ 0 h 23"/>
                  <a:gd name="T10" fmla="*/ 1 w 94"/>
                  <a:gd name="T11" fmla="*/ 0 h 23"/>
                  <a:gd name="T12" fmla="*/ 1 w 94"/>
                  <a:gd name="T13" fmla="*/ 0 h 23"/>
                  <a:gd name="T14" fmla="*/ 1 w 94"/>
                  <a:gd name="T15" fmla="*/ 0 h 23"/>
                  <a:gd name="T16" fmla="*/ 1 w 94"/>
                  <a:gd name="T17" fmla="*/ 0 h 23"/>
                  <a:gd name="T18" fmla="*/ 1 w 94"/>
                  <a:gd name="T19" fmla="*/ 0 h 23"/>
                  <a:gd name="T20" fmla="*/ 1 w 94"/>
                  <a:gd name="T21" fmla="*/ 0 h 23"/>
                  <a:gd name="T22" fmla="*/ 1 w 94"/>
                  <a:gd name="T23" fmla="*/ 0 h 23"/>
                  <a:gd name="T24" fmla="*/ 1 w 94"/>
                  <a:gd name="T25" fmla="*/ 0 h 23"/>
                  <a:gd name="T26" fmla="*/ 1 w 94"/>
                  <a:gd name="T27" fmla="*/ 0 h 23"/>
                  <a:gd name="T28" fmla="*/ 1 w 94"/>
                  <a:gd name="T29" fmla="*/ 0 h 23"/>
                  <a:gd name="T30" fmla="*/ 1 w 94"/>
                  <a:gd name="T31" fmla="*/ 0 h 23"/>
                  <a:gd name="T32" fmla="*/ 1 w 94"/>
                  <a:gd name="T33" fmla="*/ 0 h 23"/>
                  <a:gd name="T34" fmla="*/ 1 w 94"/>
                  <a:gd name="T35" fmla="*/ 0 h 23"/>
                  <a:gd name="T36" fmla="*/ 1 w 94"/>
                  <a:gd name="T37" fmla="*/ 0 h 23"/>
                  <a:gd name="T38" fmla="*/ 1 w 94"/>
                  <a:gd name="T39" fmla="*/ 0 h 23"/>
                  <a:gd name="T40" fmla="*/ 1 w 94"/>
                  <a:gd name="T41" fmla="*/ 0 h 23"/>
                  <a:gd name="T42" fmla="*/ 0 w 94"/>
                  <a:gd name="T43" fmla="*/ 0 h 23"/>
                  <a:gd name="T44" fmla="*/ 0 w 94"/>
                  <a:gd name="T45" fmla="*/ 0 h 23"/>
                  <a:gd name="T46" fmla="*/ 0 w 94"/>
                  <a:gd name="T47" fmla="*/ 0 h 23"/>
                  <a:gd name="T48" fmla="*/ 1 w 94"/>
                  <a:gd name="T49" fmla="*/ 0 h 23"/>
                  <a:gd name="T50" fmla="*/ 0 w 94"/>
                  <a:gd name="T51" fmla="*/ 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"/>
                  <a:gd name="T79" fmla="*/ 0 h 23"/>
                  <a:gd name="T80" fmla="*/ 94 w 94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" h="23">
                    <a:moveTo>
                      <a:pt x="0" y="11"/>
                    </a:moveTo>
                    <a:lnTo>
                      <a:pt x="12" y="23"/>
                    </a:lnTo>
                    <a:lnTo>
                      <a:pt x="24" y="23"/>
                    </a:lnTo>
                    <a:lnTo>
                      <a:pt x="35" y="23"/>
                    </a:lnTo>
                    <a:lnTo>
                      <a:pt x="46" y="23"/>
                    </a:lnTo>
                    <a:lnTo>
                      <a:pt x="59" y="23"/>
                    </a:lnTo>
                    <a:lnTo>
                      <a:pt x="70" y="23"/>
                    </a:lnTo>
                    <a:lnTo>
                      <a:pt x="82" y="23"/>
                    </a:lnTo>
                    <a:lnTo>
                      <a:pt x="94" y="23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2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7" name="Freeform 168"/>
              <p:cNvSpPr>
                <a:spLocks/>
              </p:cNvSpPr>
              <p:nvPr/>
            </p:nvSpPr>
            <p:spPr bwMode="auto">
              <a:xfrm>
                <a:off x="1211" y="1950"/>
                <a:ext cx="18" cy="281"/>
              </a:xfrm>
              <a:custGeom>
                <a:avLst/>
                <a:gdLst>
                  <a:gd name="T0" fmla="*/ 1 w 36"/>
                  <a:gd name="T1" fmla="*/ 0 h 562"/>
                  <a:gd name="T2" fmla="*/ 0 w 36"/>
                  <a:gd name="T3" fmla="*/ 1 h 562"/>
                  <a:gd name="T4" fmla="*/ 0 w 36"/>
                  <a:gd name="T5" fmla="*/ 1 h 562"/>
                  <a:gd name="T6" fmla="*/ 0 w 36"/>
                  <a:gd name="T7" fmla="*/ 1 h 562"/>
                  <a:gd name="T8" fmla="*/ 1 w 36"/>
                  <a:gd name="T9" fmla="*/ 1 h 562"/>
                  <a:gd name="T10" fmla="*/ 1 w 36"/>
                  <a:gd name="T11" fmla="*/ 1 h 562"/>
                  <a:gd name="T12" fmla="*/ 1 w 36"/>
                  <a:gd name="T13" fmla="*/ 1 h 562"/>
                  <a:gd name="T14" fmla="*/ 1 w 36"/>
                  <a:gd name="T15" fmla="*/ 1 h 562"/>
                  <a:gd name="T16" fmla="*/ 1 w 36"/>
                  <a:gd name="T17" fmla="*/ 1 h 562"/>
                  <a:gd name="T18" fmla="*/ 1 w 36"/>
                  <a:gd name="T19" fmla="*/ 1 h 562"/>
                  <a:gd name="T20" fmla="*/ 1 w 36"/>
                  <a:gd name="T21" fmla="*/ 1 h 562"/>
                  <a:gd name="T22" fmla="*/ 0 w 36"/>
                  <a:gd name="T23" fmla="*/ 1 h 562"/>
                  <a:gd name="T24" fmla="*/ 1 w 36"/>
                  <a:gd name="T25" fmla="*/ 1 h 562"/>
                  <a:gd name="T26" fmla="*/ 1 w 36"/>
                  <a:gd name="T27" fmla="*/ 0 h 562"/>
                  <a:gd name="T28" fmla="*/ 1 w 36"/>
                  <a:gd name="T29" fmla="*/ 0 h 562"/>
                  <a:gd name="T30" fmla="*/ 1 w 36"/>
                  <a:gd name="T31" fmla="*/ 0 h 562"/>
                  <a:gd name="T32" fmla="*/ 0 w 36"/>
                  <a:gd name="T33" fmla="*/ 1 h 562"/>
                  <a:gd name="T34" fmla="*/ 1 w 36"/>
                  <a:gd name="T35" fmla="*/ 0 h 5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562"/>
                  <a:gd name="T56" fmla="*/ 36 w 36"/>
                  <a:gd name="T57" fmla="*/ 562 h 5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562">
                    <a:moveTo>
                      <a:pt x="24" y="0"/>
                    </a:moveTo>
                    <a:lnTo>
                      <a:pt x="0" y="11"/>
                    </a:lnTo>
                    <a:lnTo>
                      <a:pt x="0" y="152"/>
                    </a:lnTo>
                    <a:lnTo>
                      <a:pt x="0" y="281"/>
                    </a:lnTo>
                    <a:lnTo>
                      <a:pt x="12" y="422"/>
                    </a:lnTo>
                    <a:lnTo>
                      <a:pt x="12" y="562"/>
                    </a:lnTo>
                    <a:lnTo>
                      <a:pt x="36" y="562"/>
                    </a:lnTo>
                    <a:lnTo>
                      <a:pt x="36" y="422"/>
                    </a:lnTo>
                    <a:lnTo>
                      <a:pt x="36" y="281"/>
                    </a:lnTo>
                    <a:lnTo>
                      <a:pt x="36" y="152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8" name="Freeform 169"/>
              <p:cNvSpPr>
                <a:spLocks/>
              </p:cNvSpPr>
              <p:nvPr/>
            </p:nvSpPr>
            <p:spPr bwMode="auto">
              <a:xfrm>
                <a:off x="1211" y="1950"/>
                <a:ext cx="76" cy="129"/>
              </a:xfrm>
              <a:custGeom>
                <a:avLst/>
                <a:gdLst>
                  <a:gd name="T0" fmla="*/ 0 w 153"/>
                  <a:gd name="T1" fmla="*/ 1 h 258"/>
                  <a:gd name="T2" fmla="*/ 0 w 153"/>
                  <a:gd name="T3" fmla="*/ 1 h 258"/>
                  <a:gd name="T4" fmla="*/ 0 w 153"/>
                  <a:gd name="T5" fmla="*/ 1 h 258"/>
                  <a:gd name="T6" fmla="*/ 0 w 153"/>
                  <a:gd name="T7" fmla="*/ 1 h 258"/>
                  <a:gd name="T8" fmla="*/ 0 w 153"/>
                  <a:gd name="T9" fmla="*/ 1 h 258"/>
                  <a:gd name="T10" fmla="*/ 0 w 153"/>
                  <a:gd name="T11" fmla="*/ 1 h 258"/>
                  <a:gd name="T12" fmla="*/ 0 w 153"/>
                  <a:gd name="T13" fmla="*/ 1 h 258"/>
                  <a:gd name="T14" fmla="*/ 0 w 153"/>
                  <a:gd name="T15" fmla="*/ 1 h 258"/>
                  <a:gd name="T16" fmla="*/ 0 w 153"/>
                  <a:gd name="T17" fmla="*/ 1 h 258"/>
                  <a:gd name="T18" fmla="*/ 0 w 153"/>
                  <a:gd name="T19" fmla="*/ 0 h 258"/>
                  <a:gd name="T20" fmla="*/ 0 w 153"/>
                  <a:gd name="T21" fmla="*/ 1 h 258"/>
                  <a:gd name="T22" fmla="*/ 0 w 153"/>
                  <a:gd name="T23" fmla="*/ 1 h 258"/>
                  <a:gd name="T24" fmla="*/ 0 w 153"/>
                  <a:gd name="T25" fmla="*/ 1 h 258"/>
                  <a:gd name="T26" fmla="*/ 0 w 153"/>
                  <a:gd name="T27" fmla="*/ 1 h 258"/>
                  <a:gd name="T28" fmla="*/ 0 w 153"/>
                  <a:gd name="T29" fmla="*/ 1 h 258"/>
                  <a:gd name="T30" fmla="*/ 0 w 153"/>
                  <a:gd name="T31" fmla="*/ 1 h 258"/>
                  <a:gd name="T32" fmla="*/ 0 w 153"/>
                  <a:gd name="T33" fmla="*/ 1 h 258"/>
                  <a:gd name="T34" fmla="*/ 0 w 153"/>
                  <a:gd name="T35" fmla="*/ 1 h 258"/>
                  <a:gd name="T36" fmla="*/ 0 w 153"/>
                  <a:gd name="T37" fmla="*/ 1 h 258"/>
                  <a:gd name="T38" fmla="*/ 0 w 153"/>
                  <a:gd name="T39" fmla="*/ 1 h 258"/>
                  <a:gd name="T40" fmla="*/ 0 w 153"/>
                  <a:gd name="T41" fmla="*/ 1 h 258"/>
                  <a:gd name="T42" fmla="*/ 0 w 153"/>
                  <a:gd name="T43" fmla="*/ 1 h 258"/>
                  <a:gd name="T44" fmla="*/ 0 w 153"/>
                  <a:gd name="T45" fmla="*/ 1 h 258"/>
                  <a:gd name="T46" fmla="*/ 0 w 153"/>
                  <a:gd name="T47" fmla="*/ 1 h 258"/>
                  <a:gd name="T48" fmla="*/ 0 w 153"/>
                  <a:gd name="T49" fmla="*/ 1 h 258"/>
                  <a:gd name="T50" fmla="*/ 0 w 153"/>
                  <a:gd name="T51" fmla="*/ 1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258"/>
                  <a:gd name="T80" fmla="*/ 153 w 153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258">
                    <a:moveTo>
                      <a:pt x="153" y="234"/>
                    </a:moveTo>
                    <a:lnTo>
                      <a:pt x="153" y="234"/>
                    </a:lnTo>
                    <a:lnTo>
                      <a:pt x="140" y="210"/>
                    </a:lnTo>
                    <a:lnTo>
                      <a:pt x="118" y="175"/>
                    </a:lnTo>
                    <a:lnTo>
                      <a:pt x="106" y="152"/>
                    </a:lnTo>
                    <a:lnTo>
                      <a:pt x="94" y="129"/>
                    </a:lnTo>
                    <a:lnTo>
                      <a:pt x="71" y="93"/>
                    </a:lnTo>
                    <a:lnTo>
                      <a:pt x="58" y="70"/>
                    </a:lnTo>
                    <a:lnTo>
                      <a:pt x="47" y="35"/>
                    </a:lnTo>
                    <a:lnTo>
                      <a:pt x="24" y="0"/>
                    </a:lnTo>
                    <a:lnTo>
                      <a:pt x="0" y="11"/>
                    </a:lnTo>
                    <a:lnTo>
                      <a:pt x="24" y="47"/>
                    </a:lnTo>
                    <a:lnTo>
                      <a:pt x="36" y="82"/>
                    </a:lnTo>
                    <a:lnTo>
                      <a:pt x="47" y="106"/>
                    </a:lnTo>
                    <a:lnTo>
                      <a:pt x="71" y="141"/>
                    </a:lnTo>
                    <a:lnTo>
                      <a:pt x="82" y="164"/>
                    </a:lnTo>
                    <a:lnTo>
                      <a:pt x="94" y="188"/>
                    </a:lnTo>
                    <a:lnTo>
                      <a:pt x="118" y="223"/>
                    </a:lnTo>
                    <a:lnTo>
                      <a:pt x="140" y="246"/>
                    </a:lnTo>
                    <a:lnTo>
                      <a:pt x="140" y="258"/>
                    </a:lnTo>
                    <a:lnTo>
                      <a:pt x="140" y="246"/>
                    </a:lnTo>
                    <a:lnTo>
                      <a:pt x="140" y="258"/>
                    </a:lnTo>
                    <a:lnTo>
                      <a:pt x="153" y="258"/>
                    </a:lnTo>
                    <a:lnTo>
                      <a:pt x="153" y="246"/>
                    </a:lnTo>
                    <a:lnTo>
                      <a:pt x="153" y="23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9" name="Freeform 170"/>
              <p:cNvSpPr>
                <a:spLocks/>
              </p:cNvSpPr>
              <p:nvPr/>
            </p:nvSpPr>
            <p:spPr bwMode="auto">
              <a:xfrm>
                <a:off x="1281" y="2067"/>
                <a:ext cx="112" cy="24"/>
              </a:xfrm>
              <a:custGeom>
                <a:avLst/>
                <a:gdLst>
                  <a:gd name="T0" fmla="*/ 1 w 223"/>
                  <a:gd name="T1" fmla="*/ 1 h 47"/>
                  <a:gd name="T2" fmla="*/ 1 w 223"/>
                  <a:gd name="T3" fmla="*/ 1 h 47"/>
                  <a:gd name="T4" fmla="*/ 1 w 223"/>
                  <a:gd name="T5" fmla="*/ 1 h 47"/>
                  <a:gd name="T6" fmla="*/ 1 w 223"/>
                  <a:gd name="T7" fmla="*/ 1 h 47"/>
                  <a:gd name="T8" fmla="*/ 1 w 223"/>
                  <a:gd name="T9" fmla="*/ 1 h 47"/>
                  <a:gd name="T10" fmla="*/ 1 w 223"/>
                  <a:gd name="T11" fmla="*/ 1 h 47"/>
                  <a:gd name="T12" fmla="*/ 1 w 223"/>
                  <a:gd name="T13" fmla="*/ 1 h 47"/>
                  <a:gd name="T14" fmla="*/ 1 w 223"/>
                  <a:gd name="T15" fmla="*/ 1 h 47"/>
                  <a:gd name="T16" fmla="*/ 1 w 223"/>
                  <a:gd name="T17" fmla="*/ 0 h 47"/>
                  <a:gd name="T18" fmla="*/ 1 w 223"/>
                  <a:gd name="T19" fmla="*/ 0 h 47"/>
                  <a:gd name="T20" fmla="*/ 0 w 223"/>
                  <a:gd name="T21" fmla="*/ 1 h 47"/>
                  <a:gd name="T22" fmla="*/ 1 w 223"/>
                  <a:gd name="T23" fmla="*/ 1 h 47"/>
                  <a:gd name="T24" fmla="*/ 1 w 223"/>
                  <a:gd name="T25" fmla="*/ 1 h 47"/>
                  <a:gd name="T26" fmla="*/ 1 w 223"/>
                  <a:gd name="T27" fmla="*/ 1 h 47"/>
                  <a:gd name="T28" fmla="*/ 1 w 223"/>
                  <a:gd name="T29" fmla="*/ 1 h 47"/>
                  <a:gd name="T30" fmla="*/ 1 w 223"/>
                  <a:gd name="T31" fmla="*/ 1 h 47"/>
                  <a:gd name="T32" fmla="*/ 1 w 223"/>
                  <a:gd name="T33" fmla="*/ 1 h 47"/>
                  <a:gd name="T34" fmla="*/ 1 w 223"/>
                  <a:gd name="T35" fmla="*/ 1 h 47"/>
                  <a:gd name="T36" fmla="*/ 1 w 223"/>
                  <a:gd name="T37" fmla="*/ 1 h 47"/>
                  <a:gd name="T38" fmla="*/ 1 w 223"/>
                  <a:gd name="T39" fmla="*/ 1 h 47"/>
                  <a:gd name="T40" fmla="*/ 1 w 223"/>
                  <a:gd name="T41" fmla="*/ 1 h 47"/>
                  <a:gd name="T42" fmla="*/ 1 w 223"/>
                  <a:gd name="T43" fmla="*/ 1 h 47"/>
                  <a:gd name="T44" fmla="*/ 1 w 223"/>
                  <a:gd name="T45" fmla="*/ 1 h 47"/>
                  <a:gd name="T46" fmla="*/ 1 w 223"/>
                  <a:gd name="T47" fmla="*/ 1 h 47"/>
                  <a:gd name="T48" fmla="*/ 1 w 223"/>
                  <a:gd name="T49" fmla="*/ 1 h 47"/>
                  <a:gd name="T50" fmla="*/ 1 w 223"/>
                  <a:gd name="T51" fmla="*/ 1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3"/>
                  <a:gd name="T79" fmla="*/ 0 h 47"/>
                  <a:gd name="T80" fmla="*/ 223 w 223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3" h="47">
                    <a:moveTo>
                      <a:pt x="223" y="47"/>
                    </a:moveTo>
                    <a:lnTo>
                      <a:pt x="212" y="24"/>
                    </a:lnTo>
                    <a:lnTo>
                      <a:pt x="188" y="24"/>
                    </a:lnTo>
                    <a:lnTo>
                      <a:pt x="165" y="24"/>
                    </a:lnTo>
                    <a:lnTo>
                      <a:pt x="141" y="24"/>
                    </a:lnTo>
                    <a:lnTo>
                      <a:pt x="119" y="24"/>
                    </a:lnTo>
                    <a:lnTo>
                      <a:pt x="83" y="12"/>
                    </a:lnTo>
                    <a:lnTo>
                      <a:pt x="59" y="12"/>
                    </a:lnTo>
                    <a:lnTo>
                      <a:pt x="36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36" y="24"/>
                    </a:lnTo>
                    <a:lnTo>
                      <a:pt x="59" y="36"/>
                    </a:lnTo>
                    <a:lnTo>
                      <a:pt x="83" y="36"/>
                    </a:lnTo>
                    <a:lnTo>
                      <a:pt x="106" y="47"/>
                    </a:lnTo>
                    <a:lnTo>
                      <a:pt x="130" y="47"/>
                    </a:lnTo>
                    <a:lnTo>
                      <a:pt x="165" y="47"/>
                    </a:lnTo>
                    <a:lnTo>
                      <a:pt x="188" y="47"/>
                    </a:lnTo>
                    <a:lnTo>
                      <a:pt x="212" y="47"/>
                    </a:lnTo>
                    <a:lnTo>
                      <a:pt x="200" y="36"/>
                    </a:lnTo>
                    <a:lnTo>
                      <a:pt x="212" y="47"/>
                    </a:lnTo>
                    <a:lnTo>
                      <a:pt x="223" y="47"/>
                    </a:lnTo>
                    <a:lnTo>
                      <a:pt x="223" y="36"/>
                    </a:lnTo>
                    <a:lnTo>
                      <a:pt x="212" y="24"/>
                    </a:lnTo>
                    <a:lnTo>
                      <a:pt x="223" y="4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0" name="Freeform 171"/>
              <p:cNvSpPr>
                <a:spLocks/>
              </p:cNvSpPr>
              <p:nvPr/>
            </p:nvSpPr>
            <p:spPr bwMode="auto">
              <a:xfrm>
                <a:off x="1258" y="2085"/>
                <a:ext cx="135" cy="152"/>
              </a:xfrm>
              <a:custGeom>
                <a:avLst/>
                <a:gdLst>
                  <a:gd name="T0" fmla="*/ 1 w 269"/>
                  <a:gd name="T1" fmla="*/ 1 h 304"/>
                  <a:gd name="T2" fmla="*/ 1 w 269"/>
                  <a:gd name="T3" fmla="*/ 1 h 304"/>
                  <a:gd name="T4" fmla="*/ 1 w 269"/>
                  <a:gd name="T5" fmla="*/ 1 h 304"/>
                  <a:gd name="T6" fmla="*/ 1 w 269"/>
                  <a:gd name="T7" fmla="*/ 1 h 304"/>
                  <a:gd name="T8" fmla="*/ 1 w 269"/>
                  <a:gd name="T9" fmla="*/ 1 h 304"/>
                  <a:gd name="T10" fmla="*/ 1 w 269"/>
                  <a:gd name="T11" fmla="*/ 1 h 304"/>
                  <a:gd name="T12" fmla="*/ 1 w 269"/>
                  <a:gd name="T13" fmla="*/ 1 h 304"/>
                  <a:gd name="T14" fmla="*/ 1 w 269"/>
                  <a:gd name="T15" fmla="*/ 1 h 304"/>
                  <a:gd name="T16" fmla="*/ 1 w 269"/>
                  <a:gd name="T17" fmla="*/ 1 h 304"/>
                  <a:gd name="T18" fmla="*/ 1 w 269"/>
                  <a:gd name="T19" fmla="*/ 1 h 304"/>
                  <a:gd name="T20" fmla="*/ 1 w 269"/>
                  <a:gd name="T21" fmla="*/ 1 h 304"/>
                  <a:gd name="T22" fmla="*/ 1 w 269"/>
                  <a:gd name="T23" fmla="*/ 1 h 304"/>
                  <a:gd name="T24" fmla="*/ 1 w 269"/>
                  <a:gd name="T25" fmla="*/ 1 h 304"/>
                  <a:gd name="T26" fmla="*/ 1 w 269"/>
                  <a:gd name="T27" fmla="*/ 1 h 304"/>
                  <a:gd name="T28" fmla="*/ 1 w 269"/>
                  <a:gd name="T29" fmla="*/ 1 h 304"/>
                  <a:gd name="T30" fmla="*/ 1 w 269"/>
                  <a:gd name="T31" fmla="*/ 1 h 304"/>
                  <a:gd name="T32" fmla="*/ 1 w 269"/>
                  <a:gd name="T33" fmla="*/ 1 h 304"/>
                  <a:gd name="T34" fmla="*/ 1 w 269"/>
                  <a:gd name="T35" fmla="*/ 1 h 304"/>
                  <a:gd name="T36" fmla="*/ 1 w 269"/>
                  <a:gd name="T37" fmla="*/ 0 h 304"/>
                  <a:gd name="T38" fmla="*/ 1 w 269"/>
                  <a:gd name="T39" fmla="*/ 1 h 304"/>
                  <a:gd name="T40" fmla="*/ 1 w 269"/>
                  <a:gd name="T41" fmla="*/ 1 h 304"/>
                  <a:gd name="T42" fmla="*/ 1 w 269"/>
                  <a:gd name="T43" fmla="*/ 1 h 304"/>
                  <a:gd name="T44" fmla="*/ 1 w 269"/>
                  <a:gd name="T45" fmla="*/ 1 h 304"/>
                  <a:gd name="T46" fmla="*/ 1 w 269"/>
                  <a:gd name="T47" fmla="*/ 1 h 304"/>
                  <a:gd name="T48" fmla="*/ 1 w 269"/>
                  <a:gd name="T49" fmla="*/ 1 h 304"/>
                  <a:gd name="T50" fmla="*/ 1 w 269"/>
                  <a:gd name="T51" fmla="*/ 1 h 304"/>
                  <a:gd name="T52" fmla="*/ 1 w 269"/>
                  <a:gd name="T53" fmla="*/ 1 h 304"/>
                  <a:gd name="T54" fmla="*/ 1 w 269"/>
                  <a:gd name="T55" fmla="*/ 1 h 304"/>
                  <a:gd name="T56" fmla="*/ 1 w 269"/>
                  <a:gd name="T57" fmla="*/ 1 h 304"/>
                  <a:gd name="T58" fmla="*/ 1 w 269"/>
                  <a:gd name="T59" fmla="*/ 1 h 304"/>
                  <a:gd name="T60" fmla="*/ 1 w 269"/>
                  <a:gd name="T61" fmla="*/ 1 h 304"/>
                  <a:gd name="T62" fmla="*/ 1 w 269"/>
                  <a:gd name="T63" fmla="*/ 1 h 304"/>
                  <a:gd name="T64" fmla="*/ 1 w 269"/>
                  <a:gd name="T65" fmla="*/ 1 h 304"/>
                  <a:gd name="T66" fmla="*/ 0 w 269"/>
                  <a:gd name="T67" fmla="*/ 1 h 304"/>
                  <a:gd name="T68" fmla="*/ 0 w 269"/>
                  <a:gd name="T69" fmla="*/ 1 h 304"/>
                  <a:gd name="T70" fmla="*/ 1 w 269"/>
                  <a:gd name="T71" fmla="*/ 1 h 304"/>
                  <a:gd name="T72" fmla="*/ 0 w 269"/>
                  <a:gd name="T73" fmla="*/ 1 h 304"/>
                  <a:gd name="T74" fmla="*/ 0 w 269"/>
                  <a:gd name="T75" fmla="*/ 1 h 304"/>
                  <a:gd name="T76" fmla="*/ 1 w 269"/>
                  <a:gd name="T77" fmla="*/ 1 h 304"/>
                  <a:gd name="T78" fmla="*/ 1 w 269"/>
                  <a:gd name="T79" fmla="*/ 1 h 304"/>
                  <a:gd name="T80" fmla="*/ 1 w 269"/>
                  <a:gd name="T81" fmla="*/ 1 h 304"/>
                  <a:gd name="T82" fmla="*/ 1 w 269"/>
                  <a:gd name="T83" fmla="*/ 1 h 3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9"/>
                  <a:gd name="T127" fmla="*/ 0 h 304"/>
                  <a:gd name="T128" fmla="*/ 269 w 269"/>
                  <a:gd name="T129" fmla="*/ 304 h 3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9" h="304">
                    <a:moveTo>
                      <a:pt x="12" y="304"/>
                    </a:moveTo>
                    <a:lnTo>
                      <a:pt x="24" y="292"/>
                    </a:lnTo>
                    <a:lnTo>
                      <a:pt x="35" y="281"/>
                    </a:lnTo>
                    <a:lnTo>
                      <a:pt x="35" y="269"/>
                    </a:lnTo>
                    <a:lnTo>
                      <a:pt x="46" y="245"/>
                    </a:lnTo>
                    <a:lnTo>
                      <a:pt x="70" y="234"/>
                    </a:lnTo>
                    <a:lnTo>
                      <a:pt x="82" y="210"/>
                    </a:lnTo>
                    <a:lnTo>
                      <a:pt x="94" y="199"/>
                    </a:lnTo>
                    <a:lnTo>
                      <a:pt x="117" y="175"/>
                    </a:lnTo>
                    <a:lnTo>
                      <a:pt x="141" y="152"/>
                    </a:lnTo>
                    <a:lnTo>
                      <a:pt x="165" y="141"/>
                    </a:lnTo>
                    <a:lnTo>
                      <a:pt x="176" y="117"/>
                    </a:lnTo>
                    <a:lnTo>
                      <a:pt x="199" y="93"/>
                    </a:lnTo>
                    <a:lnTo>
                      <a:pt x="223" y="70"/>
                    </a:lnTo>
                    <a:lnTo>
                      <a:pt x="234" y="58"/>
                    </a:lnTo>
                    <a:lnTo>
                      <a:pt x="258" y="35"/>
                    </a:lnTo>
                    <a:lnTo>
                      <a:pt x="269" y="11"/>
                    </a:lnTo>
                    <a:lnTo>
                      <a:pt x="246" y="0"/>
                    </a:lnTo>
                    <a:lnTo>
                      <a:pt x="234" y="11"/>
                    </a:lnTo>
                    <a:lnTo>
                      <a:pt x="211" y="35"/>
                    </a:lnTo>
                    <a:lnTo>
                      <a:pt x="199" y="58"/>
                    </a:lnTo>
                    <a:lnTo>
                      <a:pt x="176" y="81"/>
                    </a:lnTo>
                    <a:lnTo>
                      <a:pt x="165" y="93"/>
                    </a:lnTo>
                    <a:lnTo>
                      <a:pt x="141" y="117"/>
                    </a:lnTo>
                    <a:lnTo>
                      <a:pt x="117" y="141"/>
                    </a:lnTo>
                    <a:lnTo>
                      <a:pt x="105" y="163"/>
                    </a:lnTo>
                    <a:lnTo>
                      <a:pt x="82" y="175"/>
                    </a:lnTo>
                    <a:lnTo>
                      <a:pt x="70" y="199"/>
                    </a:lnTo>
                    <a:lnTo>
                      <a:pt x="46" y="221"/>
                    </a:lnTo>
                    <a:lnTo>
                      <a:pt x="35" y="234"/>
                    </a:lnTo>
                    <a:lnTo>
                      <a:pt x="24" y="245"/>
                    </a:lnTo>
                    <a:lnTo>
                      <a:pt x="12" y="269"/>
                    </a:lnTo>
                    <a:lnTo>
                      <a:pt x="0" y="281"/>
                    </a:lnTo>
                    <a:lnTo>
                      <a:pt x="0" y="292"/>
                    </a:lnTo>
                    <a:lnTo>
                      <a:pt x="12" y="281"/>
                    </a:lnTo>
                    <a:lnTo>
                      <a:pt x="0" y="292"/>
                    </a:lnTo>
                    <a:lnTo>
                      <a:pt x="0" y="304"/>
                    </a:lnTo>
                    <a:lnTo>
                      <a:pt x="12" y="304"/>
                    </a:lnTo>
                    <a:lnTo>
                      <a:pt x="24" y="304"/>
                    </a:lnTo>
                    <a:lnTo>
                      <a:pt x="24" y="292"/>
                    </a:lnTo>
                    <a:lnTo>
                      <a:pt x="12" y="30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1" name="Freeform 172"/>
              <p:cNvSpPr>
                <a:spLocks/>
              </p:cNvSpPr>
              <p:nvPr/>
            </p:nvSpPr>
            <p:spPr bwMode="auto">
              <a:xfrm>
                <a:off x="1328" y="2085"/>
                <a:ext cx="193" cy="170"/>
              </a:xfrm>
              <a:custGeom>
                <a:avLst/>
                <a:gdLst>
                  <a:gd name="T0" fmla="*/ 1 w 386"/>
                  <a:gd name="T1" fmla="*/ 1 h 340"/>
                  <a:gd name="T2" fmla="*/ 1 w 386"/>
                  <a:gd name="T3" fmla="*/ 1 h 340"/>
                  <a:gd name="T4" fmla="*/ 1 w 386"/>
                  <a:gd name="T5" fmla="*/ 1 h 340"/>
                  <a:gd name="T6" fmla="*/ 1 w 386"/>
                  <a:gd name="T7" fmla="*/ 1 h 340"/>
                  <a:gd name="T8" fmla="*/ 1 w 386"/>
                  <a:gd name="T9" fmla="*/ 1 h 340"/>
                  <a:gd name="T10" fmla="*/ 1 w 386"/>
                  <a:gd name="T11" fmla="*/ 1 h 340"/>
                  <a:gd name="T12" fmla="*/ 1 w 386"/>
                  <a:gd name="T13" fmla="*/ 1 h 340"/>
                  <a:gd name="T14" fmla="*/ 1 w 386"/>
                  <a:gd name="T15" fmla="*/ 1 h 340"/>
                  <a:gd name="T16" fmla="*/ 1 w 386"/>
                  <a:gd name="T17" fmla="*/ 1 h 340"/>
                  <a:gd name="T18" fmla="*/ 1 w 386"/>
                  <a:gd name="T19" fmla="*/ 1 h 340"/>
                  <a:gd name="T20" fmla="*/ 1 w 386"/>
                  <a:gd name="T21" fmla="*/ 1 h 340"/>
                  <a:gd name="T22" fmla="*/ 1 w 386"/>
                  <a:gd name="T23" fmla="*/ 1 h 340"/>
                  <a:gd name="T24" fmla="*/ 1 w 386"/>
                  <a:gd name="T25" fmla="*/ 1 h 340"/>
                  <a:gd name="T26" fmla="*/ 1 w 386"/>
                  <a:gd name="T27" fmla="*/ 1 h 340"/>
                  <a:gd name="T28" fmla="*/ 1 w 386"/>
                  <a:gd name="T29" fmla="*/ 1 h 340"/>
                  <a:gd name="T30" fmla="*/ 1 w 386"/>
                  <a:gd name="T31" fmla="*/ 1 h 340"/>
                  <a:gd name="T32" fmla="*/ 1 w 386"/>
                  <a:gd name="T33" fmla="*/ 1 h 340"/>
                  <a:gd name="T34" fmla="*/ 1 w 386"/>
                  <a:gd name="T35" fmla="*/ 1 h 340"/>
                  <a:gd name="T36" fmla="*/ 1 w 386"/>
                  <a:gd name="T37" fmla="*/ 1 h 340"/>
                  <a:gd name="T38" fmla="*/ 1 w 386"/>
                  <a:gd name="T39" fmla="*/ 1 h 340"/>
                  <a:gd name="T40" fmla="*/ 1 w 386"/>
                  <a:gd name="T41" fmla="*/ 1 h 340"/>
                  <a:gd name="T42" fmla="*/ 1 w 386"/>
                  <a:gd name="T43" fmla="*/ 1 h 340"/>
                  <a:gd name="T44" fmla="*/ 1 w 386"/>
                  <a:gd name="T45" fmla="*/ 1 h 340"/>
                  <a:gd name="T46" fmla="*/ 1 w 386"/>
                  <a:gd name="T47" fmla="*/ 1 h 340"/>
                  <a:gd name="T48" fmla="*/ 0 w 386"/>
                  <a:gd name="T49" fmla="*/ 1 h 340"/>
                  <a:gd name="T50" fmla="*/ 1 w 386"/>
                  <a:gd name="T51" fmla="*/ 1 h 340"/>
                  <a:gd name="T52" fmla="*/ 1 w 386"/>
                  <a:gd name="T53" fmla="*/ 1 h 340"/>
                  <a:gd name="T54" fmla="*/ 1 w 386"/>
                  <a:gd name="T55" fmla="*/ 1 h 340"/>
                  <a:gd name="T56" fmla="*/ 1 w 386"/>
                  <a:gd name="T57" fmla="*/ 1 h 340"/>
                  <a:gd name="T58" fmla="*/ 1 w 386"/>
                  <a:gd name="T59" fmla="*/ 1 h 340"/>
                  <a:gd name="T60" fmla="*/ 1 w 386"/>
                  <a:gd name="T61" fmla="*/ 1 h 340"/>
                  <a:gd name="T62" fmla="*/ 1 w 386"/>
                  <a:gd name="T63" fmla="*/ 1 h 340"/>
                  <a:gd name="T64" fmla="*/ 1 w 386"/>
                  <a:gd name="T65" fmla="*/ 0 h 340"/>
                  <a:gd name="T66" fmla="*/ 1 w 386"/>
                  <a:gd name="T67" fmla="*/ 0 h 340"/>
                  <a:gd name="T68" fmla="*/ 1 w 386"/>
                  <a:gd name="T69" fmla="*/ 0 h 340"/>
                  <a:gd name="T70" fmla="*/ 1 w 386"/>
                  <a:gd name="T71" fmla="*/ 0 h 340"/>
                  <a:gd name="T72" fmla="*/ 1 w 386"/>
                  <a:gd name="T73" fmla="*/ 0 h 340"/>
                  <a:gd name="T74" fmla="*/ 1 w 386"/>
                  <a:gd name="T75" fmla="*/ 0 h 340"/>
                  <a:gd name="T76" fmla="*/ 1 w 386"/>
                  <a:gd name="T77" fmla="*/ 1 h 340"/>
                  <a:gd name="T78" fmla="*/ 1 w 386"/>
                  <a:gd name="T79" fmla="*/ 1 h 340"/>
                  <a:gd name="T80" fmla="*/ 1 w 386"/>
                  <a:gd name="T81" fmla="*/ 1 h 340"/>
                  <a:gd name="T82" fmla="*/ 1 w 386"/>
                  <a:gd name="T83" fmla="*/ 1 h 340"/>
                  <a:gd name="T84" fmla="*/ 1 w 386"/>
                  <a:gd name="T85" fmla="*/ 1 h 340"/>
                  <a:gd name="T86" fmla="*/ 1 w 386"/>
                  <a:gd name="T87" fmla="*/ 1 h 340"/>
                  <a:gd name="T88" fmla="*/ 1 w 386"/>
                  <a:gd name="T89" fmla="*/ 1 h 340"/>
                  <a:gd name="T90" fmla="*/ 1 w 386"/>
                  <a:gd name="T91" fmla="*/ 1 h 340"/>
                  <a:gd name="T92" fmla="*/ 1 w 386"/>
                  <a:gd name="T93" fmla="*/ 1 h 340"/>
                  <a:gd name="T94" fmla="*/ 1 w 386"/>
                  <a:gd name="T95" fmla="*/ 1 h 340"/>
                  <a:gd name="T96" fmla="*/ 1 w 386"/>
                  <a:gd name="T97" fmla="*/ 1 h 3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6"/>
                  <a:gd name="T148" fmla="*/ 0 h 340"/>
                  <a:gd name="T149" fmla="*/ 386 w 386"/>
                  <a:gd name="T150" fmla="*/ 340 h 3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6" h="340">
                    <a:moveTo>
                      <a:pt x="386" y="128"/>
                    </a:moveTo>
                    <a:lnTo>
                      <a:pt x="363" y="152"/>
                    </a:lnTo>
                    <a:lnTo>
                      <a:pt x="351" y="163"/>
                    </a:lnTo>
                    <a:lnTo>
                      <a:pt x="340" y="175"/>
                    </a:lnTo>
                    <a:lnTo>
                      <a:pt x="316" y="187"/>
                    </a:lnTo>
                    <a:lnTo>
                      <a:pt x="305" y="199"/>
                    </a:lnTo>
                    <a:lnTo>
                      <a:pt x="281" y="221"/>
                    </a:lnTo>
                    <a:lnTo>
                      <a:pt x="269" y="234"/>
                    </a:lnTo>
                    <a:lnTo>
                      <a:pt x="245" y="245"/>
                    </a:lnTo>
                    <a:lnTo>
                      <a:pt x="234" y="257"/>
                    </a:lnTo>
                    <a:lnTo>
                      <a:pt x="210" y="269"/>
                    </a:lnTo>
                    <a:lnTo>
                      <a:pt x="199" y="281"/>
                    </a:lnTo>
                    <a:lnTo>
                      <a:pt x="187" y="292"/>
                    </a:lnTo>
                    <a:lnTo>
                      <a:pt x="164" y="304"/>
                    </a:lnTo>
                    <a:lnTo>
                      <a:pt x="152" y="316"/>
                    </a:lnTo>
                    <a:lnTo>
                      <a:pt x="141" y="327"/>
                    </a:lnTo>
                    <a:lnTo>
                      <a:pt x="128" y="340"/>
                    </a:lnTo>
                    <a:lnTo>
                      <a:pt x="117" y="316"/>
                    </a:lnTo>
                    <a:lnTo>
                      <a:pt x="105" y="281"/>
                    </a:lnTo>
                    <a:lnTo>
                      <a:pt x="93" y="257"/>
                    </a:lnTo>
                    <a:lnTo>
                      <a:pt x="70" y="234"/>
                    </a:lnTo>
                    <a:lnTo>
                      <a:pt x="58" y="210"/>
                    </a:lnTo>
                    <a:lnTo>
                      <a:pt x="35" y="187"/>
                    </a:lnTo>
                    <a:lnTo>
                      <a:pt x="24" y="163"/>
                    </a:lnTo>
                    <a:lnTo>
                      <a:pt x="0" y="141"/>
                    </a:lnTo>
                    <a:lnTo>
                      <a:pt x="11" y="128"/>
                    </a:lnTo>
                    <a:lnTo>
                      <a:pt x="35" y="105"/>
                    </a:lnTo>
                    <a:lnTo>
                      <a:pt x="46" y="93"/>
                    </a:lnTo>
                    <a:lnTo>
                      <a:pt x="58" y="70"/>
                    </a:lnTo>
                    <a:lnTo>
                      <a:pt x="70" y="58"/>
                    </a:lnTo>
                    <a:lnTo>
                      <a:pt x="93" y="35"/>
                    </a:lnTo>
                    <a:lnTo>
                      <a:pt x="105" y="22"/>
                    </a:lnTo>
                    <a:lnTo>
                      <a:pt x="117" y="0"/>
                    </a:lnTo>
                    <a:lnTo>
                      <a:pt x="141" y="0"/>
                    </a:lnTo>
                    <a:lnTo>
                      <a:pt x="164" y="0"/>
                    </a:lnTo>
                    <a:lnTo>
                      <a:pt x="187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45" y="11"/>
                    </a:lnTo>
                    <a:lnTo>
                      <a:pt x="269" y="11"/>
                    </a:lnTo>
                    <a:lnTo>
                      <a:pt x="292" y="11"/>
                    </a:lnTo>
                    <a:lnTo>
                      <a:pt x="305" y="22"/>
                    </a:lnTo>
                    <a:lnTo>
                      <a:pt x="316" y="35"/>
                    </a:lnTo>
                    <a:lnTo>
                      <a:pt x="327" y="58"/>
                    </a:lnTo>
                    <a:lnTo>
                      <a:pt x="340" y="70"/>
                    </a:lnTo>
                    <a:lnTo>
                      <a:pt x="351" y="81"/>
                    </a:lnTo>
                    <a:lnTo>
                      <a:pt x="363" y="105"/>
                    </a:lnTo>
                    <a:lnTo>
                      <a:pt x="375" y="117"/>
                    </a:lnTo>
                    <a:lnTo>
                      <a:pt x="386" y="12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2" name="Freeform 173"/>
              <p:cNvSpPr>
                <a:spLocks/>
              </p:cNvSpPr>
              <p:nvPr/>
            </p:nvSpPr>
            <p:spPr bwMode="auto">
              <a:xfrm>
                <a:off x="1381" y="2149"/>
                <a:ext cx="147" cy="111"/>
              </a:xfrm>
              <a:custGeom>
                <a:avLst/>
                <a:gdLst>
                  <a:gd name="T0" fmla="*/ 0 w 293"/>
                  <a:gd name="T1" fmla="*/ 0 h 223"/>
                  <a:gd name="T2" fmla="*/ 1 w 293"/>
                  <a:gd name="T3" fmla="*/ 0 h 223"/>
                  <a:gd name="T4" fmla="*/ 1 w 293"/>
                  <a:gd name="T5" fmla="*/ 0 h 223"/>
                  <a:gd name="T6" fmla="*/ 1 w 293"/>
                  <a:gd name="T7" fmla="*/ 0 h 223"/>
                  <a:gd name="T8" fmla="*/ 1 w 293"/>
                  <a:gd name="T9" fmla="*/ 0 h 223"/>
                  <a:gd name="T10" fmla="*/ 1 w 293"/>
                  <a:gd name="T11" fmla="*/ 0 h 223"/>
                  <a:gd name="T12" fmla="*/ 1 w 293"/>
                  <a:gd name="T13" fmla="*/ 0 h 223"/>
                  <a:gd name="T14" fmla="*/ 1 w 293"/>
                  <a:gd name="T15" fmla="*/ 0 h 223"/>
                  <a:gd name="T16" fmla="*/ 1 w 293"/>
                  <a:gd name="T17" fmla="*/ 0 h 223"/>
                  <a:gd name="T18" fmla="*/ 1 w 293"/>
                  <a:gd name="T19" fmla="*/ 0 h 223"/>
                  <a:gd name="T20" fmla="*/ 1 w 293"/>
                  <a:gd name="T21" fmla="*/ 0 h 223"/>
                  <a:gd name="T22" fmla="*/ 1 w 293"/>
                  <a:gd name="T23" fmla="*/ 0 h 223"/>
                  <a:gd name="T24" fmla="*/ 1 w 293"/>
                  <a:gd name="T25" fmla="*/ 0 h 223"/>
                  <a:gd name="T26" fmla="*/ 1 w 293"/>
                  <a:gd name="T27" fmla="*/ 0 h 223"/>
                  <a:gd name="T28" fmla="*/ 1 w 293"/>
                  <a:gd name="T29" fmla="*/ 0 h 223"/>
                  <a:gd name="T30" fmla="*/ 1 w 293"/>
                  <a:gd name="T31" fmla="*/ 0 h 223"/>
                  <a:gd name="T32" fmla="*/ 1 w 293"/>
                  <a:gd name="T33" fmla="*/ 0 h 223"/>
                  <a:gd name="T34" fmla="*/ 1 w 293"/>
                  <a:gd name="T35" fmla="*/ 0 h 223"/>
                  <a:gd name="T36" fmla="*/ 1 w 293"/>
                  <a:gd name="T37" fmla="*/ 0 h 223"/>
                  <a:gd name="T38" fmla="*/ 1 w 293"/>
                  <a:gd name="T39" fmla="*/ 0 h 223"/>
                  <a:gd name="T40" fmla="*/ 1 w 293"/>
                  <a:gd name="T41" fmla="*/ 0 h 223"/>
                  <a:gd name="T42" fmla="*/ 1 w 293"/>
                  <a:gd name="T43" fmla="*/ 0 h 223"/>
                  <a:gd name="T44" fmla="*/ 1 w 293"/>
                  <a:gd name="T45" fmla="*/ 0 h 223"/>
                  <a:gd name="T46" fmla="*/ 1 w 293"/>
                  <a:gd name="T47" fmla="*/ 0 h 223"/>
                  <a:gd name="T48" fmla="*/ 1 w 293"/>
                  <a:gd name="T49" fmla="*/ 0 h 223"/>
                  <a:gd name="T50" fmla="*/ 1 w 293"/>
                  <a:gd name="T51" fmla="*/ 0 h 223"/>
                  <a:gd name="T52" fmla="*/ 1 w 293"/>
                  <a:gd name="T53" fmla="*/ 0 h 223"/>
                  <a:gd name="T54" fmla="*/ 1 w 293"/>
                  <a:gd name="T55" fmla="*/ 0 h 223"/>
                  <a:gd name="T56" fmla="*/ 1 w 293"/>
                  <a:gd name="T57" fmla="*/ 0 h 223"/>
                  <a:gd name="T58" fmla="*/ 1 w 293"/>
                  <a:gd name="T59" fmla="*/ 0 h 223"/>
                  <a:gd name="T60" fmla="*/ 1 w 293"/>
                  <a:gd name="T61" fmla="*/ 0 h 223"/>
                  <a:gd name="T62" fmla="*/ 1 w 293"/>
                  <a:gd name="T63" fmla="*/ 0 h 223"/>
                  <a:gd name="T64" fmla="*/ 1 w 293"/>
                  <a:gd name="T65" fmla="*/ 0 h 223"/>
                  <a:gd name="T66" fmla="*/ 1 w 293"/>
                  <a:gd name="T67" fmla="*/ 0 h 223"/>
                  <a:gd name="T68" fmla="*/ 1 w 293"/>
                  <a:gd name="T69" fmla="*/ 0 h 223"/>
                  <a:gd name="T70" fmla="*/ 1 w 293"/>
                  <a:gd name="T71" fmla="*/ 0 h 223"/>
                  <a:gd name="T72" fmla="*/ 1 w 293"/>
                  <a:gd name="T73" fmla="*/ 0 h 223"/>
                  <a:gd name="T74" fmla="*/ 1 w 293"/>
                  <a:gd name="T75" fmla="*/ 0 h 223"/>
                  <a:gd name="T76" fmla="*/ 1 w 293"/>
                  <a:gd name="T77" fmla="*/ 0 h 223"/>
                  <a:gd name="T78" fmla="*/ 1 w 293"/>
                  <a:gd name="T79" fmla="*/ 0 h 223"/>
                  <a:gd name="T80" fmla="*/ 1 w 293"/>
                  <a:gd name="T81" fmla="*/ 0 h 223"/>
                  <a:gd name="T82" fmla="*/ 0 w 293"/>
                  <a:gd name="T83" fmla="*/ 0 h 2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3"/>
                  <a:gd name="T127" fmla="*/ 0 h 223"/>
                  <a:gd name="T128" fmla="*/ 293 w 293"/>
                  <a:gd name="T129" fmla="*/ 223 h 2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3" h="223">
                    <a:moveTo>
                      <a:pt x="0" y="223"/>
                    </a:moveTo>
                    <a:lnTo>
                      <a:pt x="23" y="223"/>
                    </a:lnTo>
                    <a:lnTo>
                      <a:pt x="36" y="212"/>
                    </a:lnTo>
                    <a:lnTo>
                      <a:pt x="59" y="199"/>
                    </a:lnTo>
                    <a:lnTo>
                      <a:pt x="70" y="188"/>
                    </a:lnTo>
                    <a:lnTo>
                      <a:pt x="82" y="176"/>
                    </a:lnTo>
                    <a:lnTo>
                      <a:pt x="105" y="164"/>
                    </a:lnTo>
                    <a:lnTo>
                      <a:pt x="118" y="153"/>
                    </a:lnTo>
                    <a:lnTo>
                      <a:pt x="140" y="141"/>
                    </a:lnTo>
                    <a:lnTo>
                      <a:pt x="153" y="129"/>
                    </a:lnTo>
                    <a:lnTo>
                      <a:pt x="164" y="117"/>
                    </a:lnTo>
                    <a:lnTo>
                      <a:pt x="187" y="93"/>
                    </a:lnTo>
                    <a:lnTo>
                      <a:pt x="211" y="82"/>
                    </a:lnTo>
                    <a:lnTo>
                      <a:pt x="222" y="71"/>
                    </a:lnTo>
                    <a:lnTo>
                      <a:pt x="235" y="59"/>
                    </a:lnTo>
                    <a:lnTo>
                      <a:pt x="258" y="47"/>
                    </a:lnTo>
                    <a:lnTo>
                      <a:pt x="270" y="24"/>
                    </a:lnTo>
                    <a:lnTo>
                      <a:pt x="293" y="13"/>
                    </a:lnTo>
                    <a:lnTo>
                      <a:pt x="270" y="0"/>
                    </a:lnTo>
                    <a:lnTo>
                      <a:pt x="258" y="13"/>
                    </a:lnTo>
                    <a:lnTo>
                      <a:pt x="235" y="24"/>
                    </a:lnTo>
                    <a:lnTo>
                      <a:pt x="222" y="35"/>
                    </a:lnTo>
                    <a:lnTo>
                      <a:pt x="211" y="47"/>
                    </a:lnTo>
                    <a:lnTo>
                      <a:pt x="187" y="71"/>
                    </a:lnTo>
                    <a:lnTo>
                      <a:pt x="176" y="82"/>
                    </a:lnTo>
                    <a:lnTo>
                      <a:pt x="153" y="93"/>
                    </a:lnTo>
                    <a:lnTo>
                      <a:pt x="140" y="106"/>
                    </a:lnTo>
                    <a:lnTo>
                      <a:pt x="118" y="117"/>
                    </a:lnTo>
                    <a:lnTo>
                      <a:pt x="105" y="129"/>
                    </a:lnTo>
                    <a:lnTo>
                      <a:pt x="82" y="141"/>
                    </a:lnTo>
                    <a:lnTo>
                      <a:pt x="70" y="164"/>
                    </a:lnTo>
                    <a:lnTo>
                      <a:pt x="59" y="176"/>
                    </a:lnTo>
                    <a:lnTo>
                      <a:pt x="36" y="188"/>
                    </a:lnTo>
                    <a:lnTo>
                      <a:pt x="23" y="199"/>
                    </a:lnTo>
                    <a:lnTo>
                      <a:pt x="12" y="212"/>
                    </a:lnTo>
                    <a:lnTo>
                      <a:pt x="36" y="212"/>
                    </a:lnTo>
                    <a:lnTo>
                      <a:pt x="12" y="212"/>
                    </a:lnTo>
                    <a:lnTo>
                      <a:pt x="12" y="223"/>
                    </a:lnTo>
                    <a:lnTo>
                      <a:pt x="23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3" name="Freeform 174"/>
              <p:cNvSpPr>
                <a:spLocks/>
              </p:cNvSpPr>
              <p:nvPr/>
            </p:nvSpPr>
            <p:spPr bwMode="auto">
              <a:xfrm>
                <a:off x="1322" y="2149"/>
                <a:ext cx="77" cy="111"/>
              </a:xfrm>
              <a:custGeom>
                <a:avLst/>
                <a:gdLst>
                  <a:gd name="T0" fmla="*/ 0 w 153"/>
                  <a:gd name="T1" fmla="*/ 0 h 223"/>
                  <a:gd name="T2" fmla="*/ 0 w 153"/>
                  <a:gd name="T3" fmla="*/ 0 h 223"/>
                  <a:gd name="T4" fmla="*/ 1 w 153"/>
                  <a:gd name="T5" fmla="*/ 0 h 223"/>
                  <a:gd name="T6" fmla="*/ 1 w 153"/>
                  <a:gd name="T7" fmla="*/ 0 h 223"/>
                  <a:gd name="T8" fmla="*/ 1 w 153"/>
                  <a:gd name="T9" fmla="*/ 0 h 223"/>
                  <a:gd name="T10" fmla="*/ 1 w 153"/>
                  <a:gd name="T11" fmla="*/ 0 h 223"/>
                  <a:gd name="T12" fmla="*/ 1 w 153"/>
                  <a:gd name="T13" fmla="*/ 0 h 223"/>
                  <a:gd name="T14" fmla="*/ 1 w 153"/>
                  <a:gd name="T15" fmla="*/ 0 h 223"/>
                  <a:gd name="T16" fmla="*/ 1 w 153"/>
                  <a:gd name="T17" fmla="*/ 0 h 223"/>
                  <a:gd name="T18" fmla="*/ 1 w 153"/>
                  <a:gd name="T19" fmla="*/ 0 h 223"/>
                  <a:gd name="T20" fmla="*/ 1 w 153"/>
                  <a:gd name="T21" fmla="*/ 0 h 223"/>
                  <a:gd name="T22" fmla="*/ 1 w 153"/>
                  <a:gd name="T23" fmla="*/ 0 h 223"/>
                  <a:gd name="T24" fmla="*/ 1 w 153"/>
                  <a:gd name="T25" fmla="*/ 0 h 223"/>
                  <a:gd name="T26" fmla="*/ 1 w 153"/>
                  <a:gd name="T27" fmla="*/ 0 h 223"/>
                  <a:gd name="T28" fmla="*/ 1 w 153"/>
                  <a:gd name="T29" fmla="*/ 0 h 223"/>
                  <a:gd name="T30" fmla="*/ 1 w 153"/>
                  <a:gd name="T31" fmla="*/ 0 h 223"/>
                  <a:gd name="T32" fmla="*/ 1 w 153"/>
                  <a:gd name="T33" fmla="*/ 0 h 223"/>
                  <a:gd name="T34" fmla="*/ 1 w 153"/>
                  <a:gd name="T35" fmla="*/ 0 h 223"/>
                  <a:gd name="T36" fmla="*/ 1 w 153"/>
                  <a:gd name="T37" fmla="*/ 0 h 223"/>
                  <a:gd name="T38" fmla="*/ 1 w 153"/>
                  <a:gd name="T39" fmla="*/ 0 h 223"/>
                  <a:gd name="T40" fmla="*/ 1 w 153"/>
                  <a:gd name="T41" fmla="*/ 0 h 223"/>
                  <a:gd name="T42" fmla="*/ 1 w 153"/>
                  <a:gd name="T43" fmla="*/ 0 h 223"/>
                  <a:gd name="T44" fmla="*/ 0 w 153"/>
                  <a:gd name="T45" fmla="*/ 0 h 223"/>
                  <a:gd name="T46" fmla="*/ 0 w 153"/>
                  <a:gd name="T47" fmla="*/ 0 h 223"/>
                  <a:gd name="T48" fmla="*/ 0 w 153"/>
                  <a:gd name="T49" fmla="*/ 0 h 223"/>
                  <a:gd name="T50" fmla="*/ 0 w 153"/>
                  <a:gd name="T51" fmla="*/ 0 h 2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223"/>
                  <a:gd name="T80" fmla="*/ 153 w 153"/>
                  <a:gd name="T81" fmla="*/ 223 h 2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223">
                    <a:moveTo>
                      <a:pt x="0" y="0"/>
                    </a:moveTo>
                    <a:lnTo>
                      <a:pt x="0" y="24"/>
                    </a:lnTo>
                    <a:lnTo>
                      <a:pt x="23" y="35"/>
                    </a:lnTo>
                    <a:lnTo>
                      <a:pt x="47" y="59"/>
                    </a:lnTo>
                    <a:lnTo>
                      <a:pt x="58" y="82"/>
                    </a:lnTo>
                    <a:lnTo>
                      <a:pt x="70" y="106"/>
                    </a:lnTo>
                    <a:lnTo>
                      <a:pt x="94" y="141"/>
                    </a:lnTo>
                    <a:lnTo>
                      <a:pt x="105" y="164"/>
                    </a:lnTo>
                    <a:lnTo>
                      <a:pt x="117" y="188"/>
                    </a:lnTo>
                    <a:lnTo>
                      <a:pt x="117" y="223"/>
                    </a:lnTo>
                    <a:lnTo>
                      <a:pt x="153" y="212"/>
                    </a:lnTo>
                    <a:lnTo>
                      <a:pt x="140" y="188"/>
                    </a:lnTo>
                    <a:lnTo>
                      <a:pt x="129" y="153"/>
                    </a:lnTo>
                    <a:lnTo>
                      <a:pt x="117" y="129"/>
                    </a:lnTo>
                    <a:lnTo>
                      <a:pt x="94" y="93"/>
                    </a:lnTo>
                    <a:lnTo>
                      <a:pt x="82" y="71"/>
                    </a:lnTo>
                    <a:lnTo>
                      <a:pt x="58" y="47"/>
                    </a:lnTo>
                    <a:lnTo>
                      <a:pt x="47" y="24"/>
                    </a:lnTo>
                    <a:lnTo>
                      <a:pt x="23" y="0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4" name="Freeform 175"/>
              <p:cNvSpPr>
                <a:spLocks/>
              </p:cNvSpPr>
              <p:nvPr/>
            </p:nvSpPr>
            <p:spPr bwMode="auto">
              <a:xfrm>
                <a:off x="1322" y="2079"/>
                <a:ext cx="71" cy="82"/>
              </a:xfrm>
              <a:custGeom>
                <a:avLst/>
                <a:gdLst>
                  <a:gd name="T0" fmla="*/ 1 w 140"/>
                  <a:gd name="T1" fmla="*/ 0 h 164"/>
                  <a:gd name="T2" fmla="*/ 1 w 140"/>
                  <a:gd name="T3" fmla="*/ 1 h 164"/>
                  <a:gd name="T4" fmla="*/ 1 w 140"/>
                  <a:gd name="T5" fmla="*/ 1 h 164"/>
                  <a:gd name="T6" fmla="*/ 1 w 140"/>
                  <a:gd name="T7" fmla="*/ 1 h 164"/>
                  <a:gd name="T8" fmla="*/ 1 w 140"/>
                  <a:gd name="T9" fmla="*/ 1 h 164"/>
                  <a:gd name="T10" fmla="*/ 1 w 140"/>
                  <a:gd name="T11" fmla="*/ 1 h 164"/>
                  <a:gd name="T12" fmla="*/ 1 w 140"/>
                  <a:gd name="T13" fmla="*/ 1 h 164"/>
                  <a:gd name="T14" fmla="*/ 1 w 140"/>
                  <a:gd name="T15" fmla="*/ 1 h 164"/>
                  <a:gd name="T16" fmla="*/ 1 w 140"/>
                  <a:gd name="T17" fmla="*/ 1 h 164"/>
                  <a:gd name="T18" fmla="*/ 0 w 140"/>
                  <a:gd name="T19" fmla="*/ 1 h 164"/>
                  <a:gd name="T20" fmla="*/ 1 w 140"/>
                  <a:gd name="T21" fmla="*/ 1 h 164"/>
                  <a:gd name="T22" fmla="*/ 1 w 140"/>
                  <a:gd name="T23" fmla="*/ 1 h 164"/>
                  <a:gd name="T24" fmla="*/ 1 w 140"/>
                  <a:gd name="T25" fmla="*/ 1 h 164"/>
                  <a:gd name="T26" fmla="*/ 1 w 140"/>
                  <a:gd name="T27" fmla="*/ 1 h 164"/>
                  <a:gd name="T28" fmla="*/ 1 w 140"/>
                  <a:gd name="T29" fmla="*/ 1 h 164"/>
                  <a:gd name="T30" fmla="*/ 1 w 140"/>
                  <a:gd name="T31" fmla="*/ 1 h 164"/>
                  <a:gd name="T32" fmla="*/ 1 w 140"/>
                  <a:gd name="T33" fmla="*/ 1 h 164"/>
                  <a:gd name="T34" fmla="*/ 1 w 140"/>
                  <a:gd name="T35" fmla="*/ 1 h 164"/>
                  <a:gd name="T36" fmla="*/ 1 w 140"/>
                  <a:gd name="T37" fmla="*/ 1 h 164"/>
                  <a:gd name="T38" fmla="*/ 1 w 140"/>
                  <a:gd name="T39" fmla="*/ 1 h 164"/>
                  <a:gd name="T40" fmla="*/ 1 w 140"/>
                  <a:gd name="T41" fmla="*/ 1 h 164"/>
                  <a:gd name="T42" fmla="*/ 1 w 140"/>
                  <a:gd name="T43" fmla="*/ 1 h 164"/>
                  <a:gd name="T44" fmla="*/ 1 w 140"/>
                  <a:gd name="T45" fmla="*/ 0 h 164"/>
                  <a:gd name="T46" fmla="*/ 1 w 140"/>
                  <a:gd name="T47" fmla="*/ 0 h 164"/>
                  <a:gd name="T48" fmla="*/ 1 w 140"/>
                  <a:gd name="T49" fmla="*/ 1 h 164"/>
                  <a:gd name="T50" fmla="*/ 1 w 140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0"/>
                  <a:gd name="T79" fmla="*/ 0 h 164"/>
                  <a:gd name="T80" fmla="*/ 140 w 140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0" h="164">
                    <a:moveTo>
                      <a:pt x="129" y="0"/>
                    </a:moveTo>
                    <a:lnTo>
                      <a:pt x="117" y="12"/>
                    </a:lnTo>
                    <a:lnTo>
                      <a:pt x="105" y="23"/>
                    </a:lnTo>
                    <a:lnTo>
                      <a:pt x="94" y="34"/>
                    </a:lnTo>
                    <a:lnTo>
                      <a:pt x="82" y="58"/>
                    </a:lnTo>
                    <a:lnTo>
                      <a:pt x="58" y="70"/>
                    </a:lnTo>
                    <a:lnTo>
                      <a:pt x="47" y="93"/>
                    </a:lnTo>
                    <a:lnTo>
                      <a:pt x="36" y="105"/>
                    </a:lnTo>
                    <a:lnTo>
                      <a:pt x="12" y="129"/>
                    </a:lnTo>
                    <a:lnTo>
                      <a:pt x="0" y="140"/>
                    </a:lnTo>
                    <a:lnTo>
                      <a:pt x="23" y="164"/>
                    </a:lnTo>
                    <a:lnTo>
                      <a:pt x="36" y="140"/>
                    </a:lnTo>
                    <a:lnTo>
                      <a:pt x="47" y="129"/>
                    </a:lnTo>
                    <a:lnTo>
                      <a:pt x="70" y="105"/>
                    </a:lnTo>
                    <a:lnTo>
                      <a:pt x="82" y="93"/>
                    </a:lnTo>
                    <a:lnTo>
                      <a:pt x="94" y="70"/>
                    </a:lnTo>
                    <a:lnTo>
                      <a:pt x="117" y="58"/>
                    </a:lnTo>
                    <a:lnTo>
                      <a:pt x="129" y="34"/>
                    </a:lnTo>
                    <a:lnTo>
                      <a:pt x="140" y="23"/>
                    </a:lnTo>
                    <a:lnTo>
                      <a:pt x="129" y="23"/>
                    </a:lnTo>
                    <a:lnTo>
                      <a:pt x="140" y="23"/>
                    </a:lnTo>
                    <a:lnTo>
                      <a:pt x="140" y="12"/>
                    </a:lnTo>
                    <a:lnTo>
                      <a:pt x="140" y="0"/>
                    </a:lnTo>
                    <a:lnTo>
                      <a:pt x="129" y="0"/>
                    </a:lnTo>
                    <a:lnTo>
                      <a:pt x="117" y="1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5" name="Freeform 176"/>
              <p:cNvSpPr>
                <a:spLocks/>
              </p:cNvSpPr>
              <p:nvPr/>
            </p:nvSpPr>
            <p:spPr bwMode="auto">
              <a:xfrm>
                <a:off x="1387" y="2079"/>
                <a:ext cx="94" cy="17"/>
              </a:xfrm>
              <a:custGeom>
                <a:avLst/>
                <a:gdLst>
                  <a:gd name="T0" fmla="*/ 1 w 188"/>
                  <a:gd name="T1" fmla="*/ 1 h 34"/>
                  <a:gd name="T2" fmla="*/ 1 w 188"/>
                  <a:gd name="T3" fmla="*/ 0 h 34"/>
                  <a:gd name="T4" fmla="*/ 1 w 188"/>
                  <a:gd name="T5" fmla="*/ 0 h 34"/>
                  <a:gd name="T6" fmla="*/ 1 w 188"/>
                  <a:gd name="T7" fmla="*/ 0 h 34"/>
                  <a:gd name="T8" fmla="*/ 1 w 188"/>
                  <a:gd name="T9" fmla="*/ 0 h 34"/>
                  <a:gd name="T10" fmla="*/ 1 w 188"/>
                  <a:gd name="T11" fmla="*/ 0 h 34"/>
                  <a:gd name="T12" fmla="*/ 1 w 188"/>
                  <a:gd name="T13" fmla="*/ 0 h 34"/>
                  <a:gd name="T14" fmla="*/ 1 w 188"/>
                  <a:gd name="T15" fmla="*/ 0 h 34"/>
                  <a:gd name="T16" fmla="*/ 1 w 188"/>
                  <a:gd name="T17" fmla="*/ 0 h 34"/>
                  <a:gd name="T18" fmla="*/ 0 w 188"/>
                  <a:gd name="T19" fmla="*/ 0 h 34"/>
                  <a:gd name="T20" fmla="*/ 0 w 188"/>
                  <a:gd name="T21" fmla="*/ 1 h 34"/>
                  <a:gd name="T22" fmla="*/ 1 w 188"/>
                  <a:gd name="T23" fmla="*/ 1 h 34"/>
                  <a:gd name="T24" fmla="*/ 1 w 188"/>
                  <a:gd name="T25" fmla="*/ 1 h 34"/>
                  <a:gd name="T26" fmla="*/ 1 w 188"/>
                  <a:gd name="T27" fmla="*/ 1 h 34"/>
                  <a:gd name="T28" fmla="*/ 1 w 188"/>
                  <a:gd name="T29" fmla="*/ 1 h 34"/>
                  <a:gd name="T30" fmla="*/ 1 w 188"/>
                  <a:gd name="T31" fmla="*/ 1 h 34"/>
                  <a:gd name="T32" fmla="*/ 1 w 188"/>
                  <a:gd name="T33" fmla="*/ 1 h 34"/>
                  <a:gd name="T34" fmla="*/ 1 w 188"/>
                  <a:gd name="T35" fmla="*/ 1 h 34"/>
                  <a:gd name="T36" fmla="*/ 1 w 188"/>
                  <a:gd name="T37" fmla="*/ 1 h 34"/>
                  <a:gd name="T38" fmla="*/ 1 w 188"/>
                  <a:gd name="T39" fmla="*/ 1 h 34"/>
                  <a:gd name="T40" fmla="*/ 1 w 188"/>
                  <a:gd name="T41" fmla="*/ 1 h 34"/>
                  <a:gd name="T42" fmla="*/ 1 w 188"/>
                  <a:gd name="T43" fmla="*/ 1 h 34"/>
                  <a:gd name="T44" fmla="*/ 1 w 188"/>
                  <a:gd name="T45" fmla="*/ 1 h 34"/>
                  <a:gd name="T46" fmla="*/ 1 w 188"/>
                  <a:gd name="T47" fmla="*/ 1 h 34"/>
                  <a:gd name="T48" fmla="*/ 1 w 188"/>
                  <a:gd name="T49" fmla="*/ 0 h 34"/>
                  <a:gd name="T50" fmla="*/ 1 w 188"/>
                  <a:gd name="T51" fmla="*/ 1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8"/>
                  <a:gd name="T79" fmla="*/ 0 h 34"/>
                  <a:gd name="T80" fmla="*/ 188 w 188"/>
                  <a:gd name="T81" fmla="*/ 34 h 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8" h="34">
                    <a:moveTo>
                      <a:pt x="188" y="12"/>
                    </a:moveTo>
                    <a:lnTo>
                      <a:pt x="175" y="0"/>
                    </a:lnTo>
                    <a:lnTo>
                      <a:pt x="152" y="0"/>
                    </a:lnTo>
                    <a:lnTo>
                      <a:pt x="128" y="0"/>
                    </a:lnTo>
                    <a:lnTo>
                      <a:pt x="106" y="0"/>
                    </a:lnTo>
                    <a:lnTo>
                      <a:pt x="93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4" y="23"/>
                    </a:lnTo>
                    <a:lnTo>
                      <a:pt x="47" y="23"/>
                    </a:lnTo>
                    <a:lnTo>
                      <a:pt x="70" y="23"/>
                    </a:lnTo>
                    <a:lnTo>
                      <a:pt x="93" y="23"/>
                    </a:lnTo>
                    <a:lnTo>
                      <a:pt x="106" y="23"/>
                    </a:lnTo>
                    <a:lnTo>
                      <a:pt x="128" y="34"/>
                    </a:lnTo>
                    <a:lnTo>
                      <a:pt x="152" y="34"/>
                    </a:lnTo>
                    <a:lnTo>
                      <a:pt x="175" y="34"/>
                    </a:lnTo>
                    <a:lnTo>
                      <a:pt x="164" y="23"/>
                    </a:lnTo>
                    <a:lnTo>
                      <a:pt x="175" y="34"/>
                    </a:lnTo>
                    <a:lnTo>
                      <a:pt x="188" y="23"/>
                    </a:lnTo>
                    <a:lnTo>
                      <a:pt x="188" y="12"/>
                    </a:lnTo>
                    <a:lnTo>
                      <a:pt x="175" y="0"/>
                    </a:lnTo>
                    <a:lnTo>
                      <a:pt x="188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6" name="Freeform 177"/>
              <p:cNvSpPr>
                <a:spLocks/>
              </p:cNvSpPr>
              <p:nvPr/>
            </p:nvSpPr>
            <p:spPr bwMode="auto">
              <a:xfrm>
                <a:off x="1469" y="2085"/>
                <a:ext cx="59" cy="70"/>
              </a:xfrm>
              <a:custGeom>
                <a:avLst/>
                <a:gdLst>
                  <a:gd name="T0" fmla="*/ 1 w 117"/>
                  <a:gd name="T1" fmla="*/ 0 h 141"/>
                  <a:gd name="T2" fmla="*/ 1 w 117"/>
                  <a:gd name="T3" fmla="*/ 0 h 141"/>
                  <a:gd name="T4" fmla="*/ 1 w 117"/>
                  <a:gd name="T5" fmla="*/ 0 h 141"/>
                  <a:gd name="T6" fmla="*/ 1 w 117"/>
                  <a:gd name="T7" fmla="*/ 0 h 141"/>
                  <a:gd name="T8" fmla="*/ 1 w 117"/>
                  <a:gd name="T9" fmla="*/ 0 h 141"/>
                  <a:gd name="T10" fmla="*/ 1 w 117"/>
                  <a:gd name="T11" fmla="*/ 0 h 141"/>
                  <a:gd name="T12" fmla="*/ 1 w 117"/>
                  <a:gd name="T13" fmla="*/ 0 h 141"/>
                  <a:gd name="T14" fmla="*/ 1 w 117"/>
                  <a:gd name="T15" fmla="*/ 0 h 141"/>
                  <a:gd name="T16" fmla="*/ 1 w 117"/>
                  <a:gd name="T17" fmla="*/ 0 h 141"/>
                  <a:gd name="T18" fmla="*/ 1 w 117"/>
                  <a:gd name="T19" fmla="*/ 0 h 141"/>
                  <a:gd name="T20" fmla="*/ 0 w 117"/>
                  <a:gd name="T21" fmla="*/ 0 h 141"/>
                  <a:gd name="T22" fmla="*/ 1 w 117"/>
                  <a:gd name="T23" fmla="*/ 0 h 141"/>
                  <a:gd name="T24" fmla="*/ 1 w 117"/>
                  <a:gd name="T25" fmla="*/ 0 h 141"/>
                  <a:gd name="T26" fmla="*/ 1 w 117"/>
                  <a:gd name="T27" fmla="*/ 0 h 141"/>
                  <a:gd name="T28" fmla="*/ 1 w 117"/>
                  <a:gd name="T29" fmla="*/ 0 h 141"/>
                  <a:gd name="T30" fmla="*/ 1 w 117"/>
                  <a:gd name="T31" fmla="*/ 0 h 141"/>
                  <a:gd name="T32" fmla="*/ 1 w 117"/>
                  <a:gd name="T33" fmla="*/ 0 h 141"/>
                  <a:gd name="T34" fmla="*/ 1 w 117"/>
                  <a:gd name="T35" fmla="*/ 0 h 141"/>
                  <a:gd name="T36" fmla="*/ 1 w 117"/>
                  <a:gd name="T37" fmla="*/ 0 h 141"/>
                  <a:gd name="T38" fmla="*/ 1 w 117"/>
                  <a:gd name="T39" fmla="*/ 0 h 141"/>
                  <a:gd name="T40" fmla="*/ 1 w 117"/>
                  <a:gd name="T41" fmla="*/ 0 h 141"/>
                  <a:gd name="T42" fmla="*/ 1 w 117"/>
                  <a:gd name="T43" fmla="*/ 0 h 141"/>
                  <a:gd name="T44" fmla="*/ 1 w 117"/>
                  <a:gd name="T45" fmla="*/ 0 h 141"/>
                  <a:gd name="T46" fmla="*/ 1 w 117"/>
                  <a:gd name="T47" fmla="*/ 0 h 141"/>
                  <a:gd name="T48" fmla="*/ 1 w 117"/>
                  <a:gd name="T49" fmla="*/ 0 h 141"/>
                  <a:gd name="T50" fmla="*/ 1 w 117"/>
                  <a:gd name="T51" fmla="*/ 0 h 1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141"/>
                  <a:gd name="T80" fmla="*/ 117 w 117"/>
                  <a:gd name="T81" fmla="*/ 141 h 1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141">
                    <a:moveTo>
                      <a:pt x="117" y="141"/>
                    </a:moveTo>
                    <a:lnTo>
                      <a:pt x="117" y="128"/>
                    </a:lnTo>
                    <a:lnTo>
                      <a:pt x="105" y="117"/>
                    </a:lnTo>
                    <a:lnTo>
                      <a:pt x="94" y="93"/>
                    </a:lnTo>
                    <a:lnTo>
                      <a:pt x="82" y="81"/>
                    </a:lnTo>
                    <a:lnTo>
                      <a:pt x="70" y="58"/>
                    </a:lnTo>
                    <a:lnTo>
                      <a:pt x="59" y="46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11"/>
                    </a:lnTo>
                    <a:lnTo>
                      <a:pt x="11" y="22"/>
                    </a:lnTo>
                    <a:lnTo>
                      <a:pt x="24" y="46"/>
                    </a:lnTo>
                    <a:lnTo>
                      <a:pt x="35" y="58"/>
                    </a:lnTo>
                    <a:lnTo>
                      <a:pt x="46" y="81"/>
                    </a:lnTo>
                    <a:lnTo>
                      <a:pt x="59" y="93"/>
                    </a:lnTo>
                    <a:lnTo>
                      <a:pt x="70" y="105"/>
                    </a:lnTo>
                    <a:lnTo>
                      <a:pt x="82" y="128"/>
                    </a:lnTo>
                    <a:lnTo>
                      <a:pt x="94" y="141"/>
                    </a:lnTo>
                    <a:lnTo>
                      <a:pt x="94" y="128"/>
                    </a:lnTo>
                    <a:lnTo>
                      <a:pt x="94" y="141"/>
                    </a:lnTo>
                    <a:lnTo>
                      <a:pt x="105" y="141"/>
                    </a:lnTo>
                    <a:lnTo>
                      <a:pt x="117" y="141"/>
                    </a:lnTo>
                    <a:lnTo>
                      <a:pt x="117" y="128"/>
                    </a:lnTo>
                    <a:lnTo>
                      <a:pt x="117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7" name="Freeform 178"/>
              <p:cNvSpPr>
                <a:spLocks/>
              </p:cNvSpPr>
              <p:nvPr/>
            </p:nvSpPr>
            <p:spPr bwMode="auto">
              <a:xfrm>
                <a:off x="1094" y="2636"/>
                <a:ext cx="82" cy="111"/>
              </a:xfrm>
              <a:custGeom>
                <a:avLst/>
                <a:gdLst>
                  <a:gd name="T0" fmla="*/ 1 w 164"/>
                  <a:gd name="T1" fmla="*/ 0 h 223"/>
                  <a:gd name="T2" fmla="*/ 1 w 164"/>
                  <a:gd name="T3" fmla="*/ 0 h 223"/>
                  <a:gd name="T4" fmla="*/ 1 w 164"/>
                  <a:gd name="T5" fmla="*/ 0 h 223"/>
                  <a:gd name="T6" fmla="*/ 1 w 164"/>
                  <a:gd name="T7" fmla="*/ 0 h 223"/>
                  <a:gd name="T8" fmla="*/ 1 w 164"/>
                  <a:gd name="T9" fmla="*/ 0 h 223"/>
                  <a:gd name="T10" fmla="*/ 1 w 164"/>
                  <a:gd name="T11" fmla="*/ 0 h 223"/>
                  <a:gd name="T12" fmla="*/ 1 w 164"/>
                  <a:gd name="T13" fmla="*/ 0 h 223"/>
                  <a:gd name="T14" fmla="*/ 1 w 164"/>
                  <a:gd name="T15" fmla="*/ 0 h 223"/>
                  <a:gd name="T16" fmla="*/ 0 w 164"/>
                  <a:gd name="T17" fmla="*/ 0 h 223"/>
                  <a:gd name="T18" fmla="*/ 0 w 164"/>
                  <a:gd name="T19" fmla="*/ 0 h 223"/>
                  <a:gd name="T20" fmla="*/ 0 w 164"/>
                  <a:gd name="T21" fmla="*/ 0 h 223"/>
                  <a:gd name="T22" fmla="*/ 0 w 164"/>
                  <a:gd name="T23" fmla="*/ 0 h 223"/>
                  <a:gd name="T24" fmla="*/ 1 w 164"/>
                  <a:gd name="T25" fmla="*/ 0 h 223"/>
                  <a:gd name="T26" fmla="*/ 1 w 164"/>
                  <a:gd name="T27" fmla="*/ 0 h 223"/>
                  <a:gd name="T28" fmla="*/ 1 w 164"/>
                  <a:gd name="T29" fmla="*/ 0 h 223"/>
                  <a:gd name="T30" fmla="*/ 1 w 164"/>
                  <a:gd name="T31" fmla="*/ 0 h 223"/>
                  <a:gd name="T32" fmla="*/ 1 w 164"/>
                  <a:gd name="T33" fmla="*/ 0 h 223"/>
                  <a:gd name="T34" fmla="*/ 1 w 164"/>
                  <a:gd name="T35" fmla="*/ 0 h 223"/>
                  <a:gd name="T36" fmla="*/ 1 w 164"/>
                  <a:gd name="T37" fmla="*/ 0 h 223"/>
                  <a:gd name="T38" fmla="*/ 1 w 164"/>
                  <a:gd name="T39" fmla="*/ 0 h 223"/>
                  <a:gd name="T40" fmla="*/ 1 w 164"/>
                  <a:gd name="T41" fmla="*/ 0 h 223"/>
                  <a:gd name="T42" fmla="*/ 1 w 164"/>
                  <a:gd name="T43" fmla="*/ 0 h 223"/>
                  <a:gd name="T44" fmla="*/ 1 w 164"/>
                  <a:gd name="T45" fmla="*/ 0 h 223"/>
                  <a:gd name="T46" fmla="*/ 1 w 164"/>
                  <a:gd name="T47" fmla="*/ 0 h 223"/>
                  <a:gd name="T48" fmla="*/ 1 w 164"/>
                  <a:gd name="T49" fmla="*/ 0 h 2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223"/>
                  <a:gd name="T77" fmla="*/ 164 w 164"/>
                  <a:gd name="T78" fmla="*/ 223 h 2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223">
                    <a:moveTo>
                      <a:pt x="164" y="11"/>
                    </a:moveTo>
                    <a:lnTo>
                      <a:pt x="152" y="11"/>
                    </a:lnTo>
                    <a:lnTo>
                      <a:pt x="129" y="11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46"/>
                    </a:lnTo>
                    <a:lnTo>
                      <a:pt x="0" y="82"/>
                    </a:lnTo>
                    <a:lnTo>
                      <a:pt x="11" y="105"/>
                    </a:lnTo>
                    <a:lnTo>
                      <a:pt x="11" y="141"/>
                    </a:lnTo>
                    <a:lnTo>
                      <a:pt x="24" y="164"/>
                    </a:lnTo>
                    <a:lnTo>
                      <a:pt x="24" y="199"/>
                    </a:lnTo>
                    <a:lnTo>
                      <a:pt x="35" y="223"/>
                    </a:lnTo>
                    <a:lnTo>
                      <a:pt x="58" y="210"/>
                    </a:lnTo>
                    <a:lnTo>
                      <a:pt x="82" y="187"/>
                    </a:lnTo>
                    <a:lnTo>
                      <a:pt x="93" y="164"/>
                    </a:lnTo>
                    <a:lnTo>
                      <a:pt x="117" y="128"/>
                    </a:lnTo>
                    <a:lnTo>
                      <a:pt x="141" y="105"/>
                    </a:lnTo>
                    <a:lnTo>
                      <a:pt x="152" y="70"/>
                    </a:lnTo>
                    <a:lnTo>
                      <a:pt x="164" y="46"/>
                    </a:lnTo>
                    <a:lnTo>
                      <a:pt x="16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8" name="Freeform 179"/>
              <p:cNvSpPr>
                <a:spLocks/>
              </p:cNvSpPr>
              <p:nvPr/>
            </p:nvSpPr>
            <p:spPr bwMode="auto">
              <a:xfrm>
                <a:off x="1088" y="2629"/>
                <a:ext cx="94" cy="24"/>
              </a:xfrm>
              <a:custGeom>
                <a:avLst/>
                <a:gdLst>
                  <a:gd name="T0" fmla="*/ 1 w 186"/>
                  <a:gd name="T1" fmla="*/ 1 h 47"/>
                  <a:gd name="T2" fmla="*/ 1 w 186"/>
                  <a:gd name="T3" fmla="*/ 1 h 47"/>
                  <a:gd name="T4" fmla="*/ 1 w 186"/>
                  <a:gd name="T5" fmla="*/ 1 h 47"/>
                  <a:gd name="T6" fmla="*/ 1 w 186"/>
                  <a:gd name="T7" fmla="*/ 1 h 47"/>
                  <a:gd name="T8" fmla="*/ 1 w 186"/>
                  <a:gd name="T9" fmla="*/ 1 h 47"/>
                  <a:gd name="T10" fmla="*/ 1 w 186"/>
                  <a:gd name="T11" fmla="*/ 1 h 47"/>
                  <a:gd name="T12" fmla="*/ 1 w 186"/>
                  <a:gd name="T13" fmla="*/ 1 h 47"/>
                  <a:gd name="T14" fmla="*/ 1 w 186"/>
                  <a:gd name="T15" fmla="*/ 1 h 47"/>
                  <a:gd name="T16" fmla="*/ 1 w 186"/>
                  <a:gd name="T17" fmla="*/ 1 h 47"/>
                  <a:gd name="T18" fmla="*/ 1 w 186"/>
                  <a:gd name="T19" fmla="*/ 1 h 47"/>
                  <a:gd name="T20" fmla="*/ 1 w 186"/>
                  <a:gd name="T21" fmla="*/ 1 h 47"/>
                  <a:gd name="T22" fmla="*/ 1 w 186"/>
                  <a:gd name="T23" fmla="*/ 1 h 47"/>
                  <a:gd name="T24" fmla="*/ 1 w 186"/>
                  <a:gd name="T25" fmla="*/ 1 h 47"/>
                  <a:gd name="T26" fmla="*/ 1 w 186"/>
                  <a:gd name="T27" fmla="*/ 0 h 47"/>
                  <a:gd name="T28" fmla="*/ 1 w 186"/>
                  <a:gd name="T29" fmla="*/ 0 h 47"/>
                  <a:gd name="T30" fmla="*/ 1 w 186"/>
                  <a:gd name="T31" fmla="*/ 0 h 47"/>
                  <a:gd name="T32" fmla="*/ 1 w 186"/>
                  <a:gd name="T33" fmla="*/ 0 h 47"/>
                  <a:gd name="T34" fmla="*/ 1 w 186"/>
                  <a:gd name="T35" fmla="*/ 0 h 47"/>
                  <a:gd name="T36" fmla="*/ 1 w 186"/>
                  <a:gd name="T37" fmla="*/ 0 h 47"/>
                  <a:gd name="T38" fmla="*/ 0 w 186"/>
                  <a:gd name="T39" fmla="*/ 1 h 47"/>
                  <a:gd name="T40" fmla="*/ 1 w 186"/>
                  <a:gd name="T41" fmla="*/ 0 h 47"/>
                  <a:gd name="T42" fmla="*/ 0 w 186"/>
                  <a:gd name="T43" fmla="*/ 0 h 47"/>
                  <a:gd name="T44" fmla="*/ 0 w 186"/>
                  <a:gd name="T45" fmla="*/ 1 h 47"/>
                  <a:gd name="T46" fmla="*/ 0 w 186"/>
                  <a:gd name="T47" fmla="*/ 1 h 47"/>
                  <a:gd name="T48" fmla="*/ 1 w 186"/>
                  <a:gd name="T49" fmla="*/ 1 h 47"/>
                  <a:gd name="T50" fmla="*/ 1 w 186"/>
                  <a:gd name="T51" fmla="*/ 1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6"/>
                  <a:gd name="T79" fmla="*/ 0 h 47"/>
                  <a:gd name="T80" fmla="*/ 186 w 186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6" h="47">
                    <a:moveTo>
                      <a:pt x="22" y="12"/>
                    </a:moveTo>
                    <a:lnTo>
                      <a:pt x="11" y="23"/>
                    </a:lnTo>
                    <a:lnTo>
                      <a:pt x="35" y="23"/>
                    </a:lnTo>
                    <a:lnTo>
                      <a:pt x="46" y="23"/>
                    </a:lnTo>
                    <a:lnTo>
                      <a:pt x="69" y="23"/>
                    </a:lnTo>
                    <a:lnTo>
                      <a:pt x="93" y="23"/>
                    </a:lnTo>
                    <a:lnTo>
                      <a:pt x="117" y="23"/>
                    </a:lnTo>
                    <a:lnTo>
                      <a:pt x="140" y="36"/>
                    </a:lnTo>
                    <a:lnTo>
                      <a:pt x="152" y="36"/>
                    </a:lnTo>
                    <a:lnTo>
                      <a:pt x="175" y="47"/>
                    </a:lnTo>
                    <a:lnTo>
                      <a:pt x="186" y="12"/>
                    </a:lnTo>
                    <a:lnTo>
                      <a:pt x="163" y="12"/>
                    </a:lnTo>
                    <a:lnTo>
                      <a:pt x="140" y="12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69" y="0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1" y="23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9" name="Freeform 180"/>
              <p:cNvSpPr>
                <a:spLocks/>
              </p:cNvSpPr>
              <p:nvPr/>
            </p:nvSpPr>
            <p:spPr bwMode="auto">
              <a:xfrm>
                <a:off x="1088" y="2636"/>
                <a:ext cx="30" cy="116"/>
              </a:xfrm>
              <a:custGeom>
                <a:avLst/>
                <a:gdLst>
                  <a:gd name="T0" fmla="*/ 1 w 58"/>
                  <a:gd name="T1" fmla="*/ 0 h 234"/>
                  <a:gd name="T2" fmla="*/ 1 w 58"/>
                  <a:gd name="T3" fmla="*/ 0 h 234"/>
                  <a:gd name="T4" fmla="*/ 1 w 58"/>
                  <a:gd name="T5" fmla="*/ 0 h 234"/>
                  <a:gd name="T6" fmla="*/ 1 w 58"/>
                  <a:gd name="T7" fmla="*/ 0 h 234"/>
                  <a:gd name="T8" fmla="*/ 1 w 58"/>
                  <a:gd name="T9" fmla="*/ 0 h 234"/>
                  <a:gd name="T10" fmla="*/ 1 w 58"/>
                  <a:gd name="T11" fmla="*/ 0 h 234"/>
                  <a:gd name="T12" fmla="*/ 1 w 58"/>
                  <a:gd name="T13" fmla="*/ 0 h 234"/>
                  <a:gd name="T14" fmla="*/ 1 w 58"/>
                  <a:gd name="T15" fmla="*/ 0 h 234"/>
                  <a:gd name="T16" fmla="*/ 1 w 58"/>
                  <a:gd name="T17" fmla="*/ 0 h 234"/>
                  <a:gd name="T18" fmla="*/ 1 w 58"/>
                  <a:gd name="T19" fmla="*/ 0 h 234"/>
                  <a:gd name="T20" fmla="*/ 0 w 58"/>
                  <a:gd name="T21" fmla="*/ 0 h 234"/>
                  <a:gd name="T22" fmla="*/ 0 w 58"/>
                  <a:gd name="T23" fmla="*/ 0 h 234"/>
                  <a:gd name="T24" fmla="*/ 0 w 58"/>
                  <a:gd name="T25" fmla="*/ 0 h 234"/>
                  <a:gd name="T26" fmla="*/ 0 w 58"/>
                  <a:gd name="T27" fmla="*/ 0 h 234"/>
                  <a:gd name="T28" fmla="*/ 0 w 58"/>
                  <a:gd name="T29" fmla="*/ 0 h 234"/>
                  <a:gd name="T30" fmla="*/ 1 w 58"/>
                  <a:gd name="T31" fmla="*/ 0 h 234"/>
                  <a:gd name="T32" fmla="*/ 1 w 58"/>
                  <a:gd name="T33" fmla="*/ 0 h 234"/>
                  <a:gd name="T34" fmla="*/ 1 w 58"/>
                  <a:gd name="T35" fmla="*/ 0 h 234"/>
                  <a:gd name="T36" fmla="*/ 1 w 58"/>
                  <a:gd name="T37" fmla="*/ 0 h 234"/>
                  <a:gd name="T38" fmla="*/ 1 w 58"/>
                  <a:gd name="T39" fmla="*/ 0 h 234"/>
                  <a:gd name="T40" fmla="*/ 1 w 58"/>
                  <a:gd name="T41" fmla="*/ 0 h 234"/>
                  <a:gd name="T42" fmla="*/ 1 w 58"/>
                  <a:gd name="T43" fmla="*/ 0 h 234"/>
                  <a:gd name="T44" fmla="*/ 1 w 58"/>
                  <a:gd name="T45" fmla="*/ 0 h 234"/>
                  <a:gd name="T46" fmla="*/ 1 w 58"/>
                  <a:gd name="T47" fmla="*/ 0 h 234"/>
                  <a:gd name="T48" fmla="*/ 1 w 58"/>
                  <a:gd name="T49" fmla="*/ 0 h 234"/>
                  <a:gd name="T50" fmla="*/ 1 w 58"/>
                  <a:gd name="T51" fmla="*/ 0 h 2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234"/>
                  <a:gd name="T80" fmla="*/ 58 w 58"/>
                  <a:gd name="T81" fmla="*/ 234 h 2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234">
                    <a:moveTo>
                      <a:pt x="46" y="210"/>
                    </a:moveTo>
                    <a:lnTo>
                      <a:pt x="58" y="223"/>
                    </a:lnTo>
                    <a:lnTo>
                      <a:pt x="46" y="199"/>
                    </a:lnTo>
                    <a:lnTo>
                      <a:pt x="46" y="164"/>
                    </a:lnTo>
                    <a:lnTo>
                      <a:pt x="35" y="141"/>
                    </a:lnTo>
                    <a:lnTo>
                      <a:pt x="35" y="105"/>
                    </a:lnTo>
                    <a:lnTo>
                      <a:pt x="22" y="82"/>
                    </a:lnTo>
                    <a:lnTo>
                      <a:pt x="22" y="46"/>
                    </a:lnTo>
                    <a:lnTo>
                      <a:pt x="22" y="2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4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11" y="141"/>
                    </a:lnTo>
                    <a:lnTo>
                      <a:pt x="22" y="176"/>
                    </a:lnTo>
                    <a:lnTo>
                      <a:pt x="35" y="199"/>
                    </a:lnTo>
                    <a:lnTo>
                      <a:pt x="35" y="223"/>
                    </a:lnTo>
                    <a:lnTo>
                      <a:pt x="58" y="234"/>
                    </a:lnTo>
                    <a:lnTo>
                      <a:pt x="35" y="223"/>
                    </a:lnTo>
                    <a:lnTo>
                      <a:pt x="46" y="234"/>
                    </a:lnTo>
                    <a:lnTo>
                      <a:pt x="58" y="234"/>
                    </a:lnTo>
                    <a:lnTo>
                      <a:pt x="58" y="223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0" name="Freeform 181"/>
              <p:cNvSpPr>
                <a:spLocks/>
              </p:cNvSpPr>
              <p:nvPr/>
            </p:nvSpPr>
            <p:spPr bwMode="auto">
              <a:xfrm>
                <a:off x="1111" y="2636"/>
                <a:ext cx="71" cy="116"/>
              </a:xfrm>
              <a:custGeom>
                <a:avLst/>
                <a:gdLst>
                  <a:gd name="T0" fmla="*/ 1 w 140"/>
                  <a:gd name="T1" fmla="*/ 0 h 234"/>
                  <a:gd name="T2" fmla="*/ 1 w 140"/>
                  <a:gd name="T3" fmla="*/ 0 h 234"/>
                  <a:gd name="T4" fmla="*/ 1 w 140"/>
                  <a:gd name="T5" fmla="*/ 0 h 234"/>
                  <a:gd name="T6" fmla="*/ 1 w 140"/>
                  <a:gd name="T7" fmla="*/ 0 h 234"/>
                  <a:gd name="T8" fmla="*/ 1 w 140"/>
                  <a:gd name="T9" fmla="*/ 0 h 234"/>
                  <a:gd name="T10" fmla="*/ 1 w 140"/>
                  <a:gd name="T11" fmla="*/ 0 h 234"/>
                  <a:gd name="T12" fmla="*/ 1 w 140"/>
                  <a:gd name="T13" fmla="*/ 0 h 234"/>
                  <a:gd name="T14" fmla="*/ 1 w 140"/>
                  <a:gd name="T15" fmla="*/ 0 h 234"/>
                  <a:gd name="T16" fmla="*/ 1 w 140"/>
                  <a:gd name="T17" fmla="*/ 0 h 234"/>
                  <a:gd name="T18" fmla="*/ 0 w 140"/>
                  <a:gd name="T19" fmla="*/ 0 h 234"/>
                  <a:gd name="T20" fmla="*/ 1 w 140"/>
                  <a:gd name="T21" fmla="*/ 0 h 234"/>
                  <a:gd name="T22" fmla="*/ 1 w 140"/>
                  <a:gd name="T23" fmla="*/ 0 h 234"/>
                  <a:gd name="T24" fmla="*/ 1 w 140"/>
                  <a:gd name="T25" fmla="*/ 0 h 234"/>
                  <a:gd name="T26" fmla="*/ 1 w 140"/>
                  <a:gd name="T27" fmla="*/ 0 h 234"/>
                  <a:gd name="T28" fmla="*/ 1 w 140"/>
                  <a:gd name="T29" fmla="*/ 0 h 234"/>
                  <a:gd name="T30" fmla="*/ 1 w 140"/>
                  <a:gd name="T31" fmla="*/ 0 h 234"/>
                  <a:gd name="T32" fmla="*/ 1 w 140"/>
                  <a:gd name="T33" fmla="*/ 0 h 234"/>
                  <a:gd name="T34" fmla="*/ 1 w 140"/>
                  <a:gd name="T35" fmla="*/ 0 h 234"/>
                  <a:gd name="T36" fmla="*/ 1 w 140"/>
                  <a:gd name="T37" fmla="*/ 0 h 234"/>
                  <a:gd name="T38" fmla="*/ 1 w 140"/>
                  <a:gd name="T39" fmla="*/ 0 h 234"/>
                  <a:gd name="T40" fmla="*/ 1 w 140"/>
                  <a:gd name="T41" fmla="*/ 0 h 234"/>
                  <a:gd name="T42" fmla="*/ 1 w 140"/>
                  <a:gd name="T43" fmla="*/ 0 h 234"/>
                  <a:gd name="T44" fmla="*/ 1 w 140"/>
                  <a:gd name="T45" fmla="*/ 0 h 234"/>
                  <a:gd name="T46" fmla="*/ 1 w 140"/>
                  <a:gd name="T47" fmla="*/ 0 h 234"/>
                  <a:gd name="T48" fmla="*/ 1 w 140"/>
                  <a:gd name="T49" fmla="*/ 0 h 234"/>
                  <a:gd name="T50" fmla="*/ 1 w 140"/>
                  <a:gd name="T51" fmla="*/ 0 h 2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0"/>
                  <a:gd name="T79" fmla="*/ 0 h 234"/>
                  <a:gd name="T80" fmla="*/ 140 w 140"/>
                  <a:gd name="T81" fmla="*/ 234 h 2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0" h="234">
                    <a:moveTo>
                      <a:pt x="129" y="35"/>
                    </a:moveTo>
                    <a:lnTo>
                      <a:pt x="117" y="11"/>
                    </a:lnTo>
                    <a:lnTo>
                      <a:pt x="117" y="46"/>
                    </a:lnTo>
                    <a:lnTo>
                      <a:pt x="106" y="70"/>
                    </a:lnTo>
                    <a:lnTo>
                      <a:pt x="94" y="93"/>
                    </a:lnTo>
                    <a:lnTo>
                      <a:pt x="71" y="128"/>
                    </a:lnTo>
                    <a:lnTo>
                      <a:pt x="58" y="152"/>
                    </a:lnTo>
                    <a:lnTo>
                      <a:pt x="36" y="176"/>
                    </a:lnTo>
                    <a:lnTo>
                      <a:pt x="12" y="199"/>
                    </a:lnTo>
                    <a:lnTo>
                      <a:pt x="0" y="210"/>
                    </a:lnTo>
                    <a:lnTo>
                      <a:pt x="12" y="234"/>
                    </a:lnTo>
                    <a:lnTo>
                      <a:pt x="36" y="223"/>
                    </a:lnTo>
                    <a:lnTo>
                      <a:pt x="58" y="199"/>
                    </a:lnTo>
                    <a:lnTo>
                      <a:pt x="71" y="164"/>
                    </a:lnTo>
                    <a:lnTo>
                      <a:pt x="94" y="141"/>
                    </a:lnTo>
                    <a:lnTo>
                      <a:pt x="117" y="105"/>
                    </a:lnTo>
                    <a:lnTo>
                      <a:pt x="129" y="82"/>
                    </a:lnTo>
                    <a:lnTo>
                      <a:pt x="140" y="46"/>
                    </a:lnTo>
                    <a:lnTo>
                      <a:pt x="140" y="24"/>
                    </a:lnTo>
                    <a:lnTo>
                      <a:pt x="140" y="0"/>
                    </a:lnTo>
                    <a:lnTo>
                      <a:pt x="140" y="24"/>
                    </a:lnTo>
                    <a:lnTo>
                      <a:pt x="140" y="11"/>
                    </a:lnTo>
                    <a:lnTo>
                      <a:pt x="129" y="0"/>
                    </a:lnTo>
                    <a:lnTo>
                      <a:pt x="129" y="11"/>
                    </a:lnTo>
                    <a:lnTo>
                      <a:pt x="117" y="11"/>
                    </a:lnTo>
                    <a:lnTo>
                      <a:pt x="129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1" name="Freeform 182"/>
              <p:cNvSpPr>
                <a:spLocks/>
              </p:cNvSpPr>
              <p:nvPr/>
            </p:nvSpPr>
            <p:spPr bwMode="auto">
              <a:xfrm>
                <a:off x="1322" y="2641"/>
                <a:ext cx="288" cy="281"/>
              </a:xfrm>
              <a:custGeom>
                <a:avLst/>
                <a:gdLst>
                  <a:gd name="T0" fmla="*/ 1 w 574"/>
                  <a:gd name="T1" fmla="*/ 0 h 563"/>
                  <a:gd name="T2" fmla="*/ 1 w 574"/>
                  <a:gd name="T3" fmla="*/ 0 h 563"/>
                  <a:gd name="T4" fmla="*/ 1 w 574"/>
                  <a:gd name="T5" fmla="*/ 0 h 563"/>
                  <a:gd name="T6" fmla="*/ 1 w 574"/>
                  <a:gd name="T7" fmla="*/ 0 h 563"/>
                  <a:gd name="T8" fmla="*/ 1 w 574"/>
                  <a:gd name="T9" fmla="*/ 0 h 563"/>
                  <a:gd name="T10" fmla="*/ 1 w 574"/>
                  <a:gd name="T11" fmla="*/ 0 h 563"/>
                  <a:gd name="T12" fmla="*/ 1 w 574"/>
                  <a:gd name="T13" fmla="*/ 0 h 563"/>
                  <a:gd name="T14" fmla="*/ 1 w 574"/>
                  <a:gd name="T15" fmla="*/ 0 h 563"/>
                  <a:gd name="T16" fmla="*/ 1 w 574"/>
                  <a:gd name="T17" fmla="*/ 0 h 563"/>
                  <a:gd name="T18" fmla="*/ 1 w 574"/>
                  <a:gd name="T19" fmla="*/ 0 h 563"/>
                  <a:gd name="T20" fmla="*/ 1 w 574"/>
                  <a:gd name="T21" fmla="*/ 0 h 563"/>
                  <a:gd name="T22" fmla="*/ 1 w 574"/>
                  <a:gd name="T23" fmla="*/ 0 h 563"/>
                  <a:gd name="T24" fmla="*/ 1 w 574"/>
                  <a:gd name="T25" fmla="*/ 0 h 563"/>
                  <a:gd name="T26" fmla="*/ 1 w 574"/>
                  <a:gd name="T27" fmla="*/ 0 h 563"/>
                  <a:gd name="T28" fmla="*/ 1 w 574"/>
                  <a:gd name="T29" fmla="*/ 0 h 563"/>
                  <a:gd name="T30" fmla="*/ 1 w 574"/>
                  <a:gd name="T31" fmla="*/ 0 h 563"/>
                  <a:gd name="T32" fmla="*/ 1 w 574"/>
                  <a:gd name="T33" fmla="*/ 0 h 563"/>
                  <a:gd name="T34" fmla="*/ 1 w 574"/>
                  <a:gd name="T35" fmla="*/ 0 h 563"/>
                  <a:gd name="T36" fmla="*/ 1 w 574"/>
                  <a:gd name="T37" fmla="*/ 0 h 563"/>
                  <a:gd name="T38" fmla="*/ 1 w 574"/>
                  <a:gd name="T39" fmla="*/ 0 h 563"/>
                  <a:gd name="T40" fmla="*/ 1 w 574"/>
                  <a:gd name="T41" fmla="*/ 0 h 563"/>
                  <a:gd name="T42" fmla="*/ 1 w 574"/>
                  <a:gd name="T43" fmla="*/ 0 h 563"/>
                  <a:gd name="T44" fmla="*/ 1 w 574"/>
                  <a:gd name="T45" fmla="*/ 0 h 563"/>
                  <a:gd name="T46" fmla="*/ 1 w 574"/>
                  <a:gd name="T47" fmla="*/ 0 h 563"/>
                  <a:gd name="T48" fmla="*/ 1 w 574"/>
                  <a:gd name="T49" fmla="*/ 0 h 563"/>
                  <a:gd name="T50" fmla="*/ 1 w 574"/>
                  <a:gd name="T51" fmla="*/ 0 h 563"/>
                  <a:gd name="T52" fmla="*/ 1 w 574"/>
                  <a:gd name="T53" fmla="*/ 0 h 563"/>
                  <a:gd name="T54" fmla="*/ 1 w 574"/>
                  <a:gd name="T55" fmla="*/ 0 h 563"/>
                  <a:gd name="T56" fmla="*/ 1 w 574"/>
                  <a:gd name="T57" fmla="*/ 0 h 563"/>
                  <a:gd name="T58" fmla="*/ 1 w 574"/>
                  <a:gd name="T59" fmla="*/ 0 h 563"/>
                  <a:gd name="T60" fmla="*/ 1 w 574"/>
                  <a:gd name="T61" fmla="*/ 0 h 563"/>
                  <a:gd name="T62" fmla="*/ 1 w 574"/>
                  <a:gd name="T63" fmla="*/ 0 h 5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4"/>
                  <a:gd name="T97" fmla="*/ 0 h 563"/>
                  <a:gd name="T98" fmla="*/ 574 w 574"/>
                  <a:gd name="T99" fmla="*/ 563 h 5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4" h="563">
                    <a:moveTo>
                      <a:pt x="257" y="563"/>
                    </a:moveTo>
                    <a:lnTo>
                      <a:pt x="235" y="551"/>
                    </a:lnTo>
                    <a:lnTo>
                      <a:pt x="222" y="528"/>
                    </a:lnTo>
                    <a:lnTo>
                      <a:pt x="199" y="504"/>
                    </a:lnTo>
                    <a:lnTo>
                      <a:pt x="187" y="493"/>
                    </a:lnTo>
                    <a:lnTo>
                      <a:pt x="176" y="481"/>
                    </a:lnTo>
                    <a:lnTo>
                      <a:pt x="153" y="457"/>
                    </a:lnTo>
                    <a:lnTo>
                      <a:pt x="140" y="446"/>
                    </a:lnTo>
                    <a:lnTo>
                      <a:pt x="129" y="422"/>
                    </a:lnTo>
                    <a:lnTo>
                      <a:pt x="105" y="411"/>
                    </a:lnTo>
                    <a:lnTo>
                      <a:pt x="94" y="387"/>
                    </a:lnTo>
                    <a:lnTo>
                      <a:pt x="82" y="375"/>
                    </a:lnTo>
                    <a:lnTo>
                      <a:pt x="58" y="352"/>
                    </a:lnTo>
                    <a:lnTo>
                      <a:pt x="47" y="340"/>
                    </a:lnTo>
                    <a:lnTo>
                      <a:pt x="36" y="316"/>
                    </a:lnTo>
                    <a:lnTo>
                      <a:pt x="12" y="305"/>
                    </a:lnTo>
                    <a:lnTo>
                      <a:pt x="0" y="281"/>
                    </a:lnTo>
                    <a:lnTo>
                      <a:pt x="12" y="247"/>
                    </a:lnTo>
                    <a:lnTo>
                      <a:pt x="23" y="212"/>
                    </a:lnTo>
                    <a:lnTo>
                      <a:pt x="36" y="188"/>
                    </a:lnTo>
                    <a:lnTo>
                      <a:pt x="58" y="153"/>
                    </a:lnTo>
                    <a:lnTo>
                      <a:pt x="70" y="117"/>
                    </a:lnTo>
                    <a:lnTo>
                      <a:pt x="82" y="82"/>
                    </a:lnTo>
                    <a:lnTo>
                      <a:pt x="94" y="48"/>
                    </a:lnTo>
                    <a:lnTo>
                      <a:pt x="105" y="13"/>
                    </a:lnTo>
                    <a:lnTo>
                      <a:pt x="140" y="13"/>
                    </a:lnTo>
                    <a:lnTo>
                      <a:pt x="164" y="0"/>
                    </a:lnTo>
                    <a:lnTo>
                      <a:pt x="187" y="0"/>
                    </a:lnTo>
                    <a:lnTo>
                      <a:pt x="211" y="0"/>
                    </a:lnTo>
                    <a:lnTo>
                      <a:pt x="235" y="0"/>
                    </a:lnTo>
                    <a:lnTo>
                      <a:pt x="257" y="13"/>
                    </a:lnTo>
                    <a:lnTo>
                      <a:pt x="293" y="13"/>
                    </a:lnTo>
                    <a:lnTo>
                      <a:pt x="317" y="24"/>
                    </a:lnTo>
                    <a:lnTo>
                      <a:pt x="339" y="24"/>
                    </a:lnTo>
                    <a:lnTo>
                      <a:pt x="363" y="35"/>
                    </a:lnTo>
                    <a:lnTo>
                      <a:pt x="387" y="35"/>
                    </a:lnTo>
                    <a:lnTo>
                      <a:pt x="410" y="48"/>
                    </a:lnTo>
                    <a:lnTo>
                      <a:pt x="434" y="48"/>
                    </a:lnTo>
                    <a:lnTo>
                      <a:pt x="469" y="59"/>
                    </a:lnTo>
                    <a:lnTo>
                      <a:pt x="492" y="59"/>
                    </a:lnTo>
                    <a:lnTo>
                      <a:pt x="516" y="59"/>
                    </a:lnTo>
                    <a:lnTo>
                      <a:pt x="527" y="71"/>
                    </a:lnTo>
                    <a:lnTo>
                      <a:pt x="538" y="82"/>
                    </a:lnTo>
                    <a:lnTo>
                      <a:pt x="551" y="94"/>
                    </a:lnTo>
                    <a:lnTo>
                      <a:pt x="551" y="117"/>
                    </a:lnTo>
                    <a:lnTo>
                      <a:pt x="562" y="130"/>
                    </a:lnTo>
                    <a:lnTo>
                      <a:pt x="562" y="153"/>
                    </a:lnTo>
                    <a:lnTo>
                      <a:pt x="562" y="165"/>
                    </a:lnTo>
                    <a:lnTo>
                      <a:pt x="574" y="176"/>
                    </a:lnTo>
                    <a:lnTo>
                      <a:pt x="551" y="212"/>
                    </a:lnTo>
                    <a:lnTo>
                      <a:pt x="527" y="223"/>
                    </a:lnTo>
                    <a:lnTo>
                      <a:pt x="504" y="247"/>
                    </a:lnTo>
                    <a:lnTo>
                      <a:pt x="480" y="270"/>
                    </a:lnTo>
                    <a:lnTo>
                      <a:pt x="457" y="294"/>
                    </a:lnTo>
                    <a:lnTo>
                      <a:pt x="445" y="316"/>
                    </a:lnTo>
                    <a:lnTo>
                      <a:pt x="421" y="340"/>
                    </a:lnTo>
                    <a:lnTo>
                      <a:pt x="398" y="364"/>
                    </a:lnTo>
                    <a:lnTo>
                      <a:pt x="387" y="387"/>
                    </a:lnTo>
                    <a:lnTo>
                      <a:pt x="363" y="411"/>
                    </a:lnTo>
                    <a:lnTo>
                      <a:pt x="352" y="434"/>
                    </a:lnTo>
                    <a:lnTo>
                      <a:pt x="328" y="457"/>
                    </a:lnTo>
                    <a:lnTo>
                      <a:pt x="317" y="493"/>
                    </a:lnTo>
                    <a:lnTo>
                      <a:pt x="293" y="515"/>
                    </a:lnTo>
                    <a:lnTo>
                      <a:pt x="281" y="539"/>
                    </a:lnTo>
                    <a:lnTo>
                      <a:pt x="257" y="56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2" name="Freeform 183"/>
              <p:cNvSpPr>
                <a:spLocks/>
              </p:cNvSpPr>
              <p:nvPr/>
            </p:nvSpPr>
            <p:spPr bwMode="auto">
              <a:xfrm>
                <a:off x="1317" y="2776"/>
                <a:ext cx="140" cy="153"/>
              </a:xfrm>
              <a:custGeom>
                <a:avLst/>
                <a:gdLst>
                  <a:gd name="T0" fmla="*/ 0 w 282"/>
                  <a:gd name="T1" fmla="*/ 1 h 305"/>
                  <a:gd name="T2" fmla="*/ 0 w 282"/>
                  <a:gd name="T3" fmla="*/ 1 h 305"/>
                  <a:gd name="T4" fmla="*/ 0 w 282"/>
                  <a:gd name="T5" fmla="*/ 1 h 305"/>
                  <a:gd name="T6" fmla="*/ 0 w 282"/>
                  <a:gd name="T7" fmla="*/ 1 h 305"/>
                  <a:gd name="T8" fmla="*/ 0 w 282"/>
                  <a:gd name="T9" fmla="*/ 1 h 305"/>
                  <a:gd name="T10" fmla="*/ 0 w 282"/>
                  <a:gd name="T11" fmla="*/ 1 h 305"/>
                  <a:gd name="T12" fmla="*/ 0 w 282"/>
                  <a:gd name="T13" fmla="*/ 1 h 305"/>
                  <a:gd name="T14" fmla="*/ 0 w 282"/>
                  <a:gd name="T15" fmla="*/ 1 h 305"/>
                  <a:gd name="T16" fmla="*/ 0 w 282"/>
                  <a:gd name="T17" fmla="*/ 1 h 305"/>
                  <a:gd name="T18" fmla="*/ 0 w 282"/>
                  <a:gd name="T19" fmla="*/ 1 h 305"/>
                  <a:gd name="T20" fmla="*/ 0 w 282"/>
                  <a:gd name="T21" fmla="*/ 1 h 305"/>
                  <a:gd name="T22" fmla="*/ 0 w 282"/>
                  <a:gd name="T23" fmla="*/ 1 h 305"/>
                  <a:gd name="T24" fmla="*/ 0 w 282"/>
                  <a:gd name="T25" fmla="*/ 1 h 305"/>
                  <a:gd name="T26" fmla="*/ 0 w 282"/>
                  <a:gd name="T27" fmla="*/ 1 h 305"/>
                  <a:gd name="T28" fmla="*/ 0 w 282"/>
                  <a:gd name="T29" fmla="*/ 1 h 305"/>
                  <a:gd name="T30" fmla="*/ 0 w 282"/>
                  <a:gd name="T31" fmla="*/ 1 h 305"/>
                  <a:gd name="T32" fmla="*/ 0 w 282"/>
                  <a:gd name="T33" fmla="*/ 1 h 305"/>
                  <a:gd name="T34" fmla="*/ 0 w 282"/>
                  <a:gd name="T35" fmla="*/ 1 h 305"/>
                  <a:gd name="T36" fmla="*/ 0 w 282"/>
                  <a:gd name="T37" fmla="*/ 1 h 305"/>
                  <a:gd name="T38" fmla="*/ 0 w 282"/>
                  <a:gd name="T39" fmla="*/ 1 h 305"/>
                  <a:gd name="T40" fmla="*/ 0 w 282"/>
                  <a:gd name="T41" fmla="*/ 1 h 305"/>
                  <a:gd name="T42" fmla="*/ 0 w 282"/>
                  <a:gd name="T43" fmla="*/ 1 h 305"/>
                  <a:gd name="T44" fmla="*/ 0 w 282"/>
                  <a:gd name="T45" fmla="*/ 1 h 305"/>
                  <a:gd name="T46" fmla="*/ 0 w 282"/>
                  <a:gd name="T47" fmla="*/ 1 h 305"/>
                  <a:gd name="T48" fmla="*/ 0 w 282"/>
                  <a:gd name="T49" fmla="*/ 1 h 305"/>
                  <a:gd name="T50" fmla="*/ 0 w 282"/>
                  <a:gd name="T51" fmla="*/ 1 h 305"/>
                  <a:gd name="T52" fmla="*/ 0 w 282"/>
                  <a:gd name="T53" fmla="*/ 1 h 305"/>
                  <a:gd name="T54" fmla="*/ 0 w 282"/>
                  <a:gd name="T55" fmla="*/ 1 h 305"/>
                  <a:gd name="T56" fmla="*/ 0 w 282"/>
                  <a:gd name="T57" fmla="*/ 1 h 305"/>
                  <a:gd name="T58" fmla="*/ 0 w 282"/>
                  <a:gd name="T59" fmla="*/ 1 h 305"/>
                  <a:gd name="T60" fmla="*/ 0 w 282"/>
                  <a:gd name="T61" fmla="*/ 1 h 305"/>
                  <a:gd name="T62" fmla="*/ 0 w 282"/>
                  <a:gd name="T63" fmla="*/ 1 h 305"/>
                  <a:gd name="T64" fmla="*/ 0 w 282"/>
                  <a:gd name="T65" fmla="*/ 1 h 305"/>
                  <a:gd name="T66" fmla="*/ 0 w 282"/>
                  <a:gd name="T67" fmla="*/ 1 h 305"/>
                  <a:gd name="T68" fmla="*/ 0 w 282"/>
                  <a:gd name="T69" fmla="*/ 0 h 305"/>
                  <a:gd name="T70" fmla="*/ 0 w 282"/>
                  <a:gd name="T71" fmla="*/ 1 h 305"/>
                  <a:gd name="T72" fmla="*/ 0 w 282"/>
                  <a:gd name="T73" fmla="*/ 0 h 305"/>
                  <a:gd name="T74" fmla="*/ 0 w 282"/>
                  <a:gd name="T75" fmla="*/ 0 h 305"/>
                  <a:gd name="T76" fmla="*/ 0 w 282"/>
                  <a:gd name="T77" fmla="*/ 0 h 305"/>
                  <a:gd name="T78" fmla="*/ 0 w 282"/>
                  <a:gd name="T79" fmla="*/ 1 h 305"/>
                  <a:gd name="T80" fmla="*/ 0 w 282"/>
                  <a:gd name="T81" fmla="*/ 1 h 305"/>
                  <a:gd name="T82" fmla="*/ 0 w 282"/>
                  <a:gd name="T83" fmla="*/ 1 h 3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2"/>
                  <a:gd name="T127" fmla="*/ 0 h 305"/>
                  <a:gd name="T128" fmla="*/ 282 w 282"/>
                  <a:gd name="T129" fmla="*/ 305 h 3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2" h="305">
                    <a:moveTo>
                      <a:pt x="0" y="11"/>
                    </a:moveTo>
                    <a:lnTo>
                      <a:pt x="0" y="24"/>
                    </a:lnTo>
                    <a:lnTo>
                      <a:pt x="12" y="35"/>
                    </a:lnTo>
                    <a:lnTo>
                      <a:pt x="35" y="59"/>
                    </a:lnTo>
                    <a:lnTo>
                      <a:pt x="48" y="82"/>
                    </a:lnTo>
                    <a:lnTo>
                      <a:pt x="59" y="94"/>
                    </a:lnTo>
                    <a:lnTo>
                      <a:pt x="82" y="117"/>
                    </a:lnTo>
                    <a:lnTo>
                      <a:pt x="94" y="128"/>
                    </a:lnTo>
                    <a:lnTo>
                      <a:pt x="117" y="152"/>
                    </a:lnTo>
                    <a:lnTo>
                      <a:pt x="129" y="164"/>
                    </a:lnTo>
                    <a:lnTo>
                      <a:pt x="141" y="176"/>
                    </a:lnTo>
                    <a:lnTo>
                      <a:pt x="165" y="199"/>
                    </a:lnTo>
                    <a:lnTo>
                      <a:pt x="176" y="211"/>
                    </a:lnTo>
                    <a:lnTo>
                      <a:pt x="188" y="234"/>
                    </a:lnTo>
                    <a:lnTo>
                      <a:pt x="211" y="245"/>
                    </a:lnTo>
                    <a:lnTo>
                      <a:pt x="223" y="269"/>
                    </a:lnTo>
                    <a:lnTo>
                      <a:pt x="247" y="281"/>
                    </a:lnTo>
                    <a:lnTo>
                      <a:pt x="258" y="305"/>
                    </a:lnTo>
                    <a:lnTo>
                      <a:pt x="282" y="293"/>
                    </a:lnTo>
                    <a:lnTo>
                      <a:pt x="258" y="269"/>
                    </a:lnTo>
                    <a:lnTo>
                      <a:pt x="247" y="245"/>
                    </a:lnTo>
                    <a:lnTo>
                      <a:pt x="223" y="234"/>
                    </a:lnTo>
                    <a:lnTo>
                      <a:pt x="211" y="211"/>
                    </a:lnTo>
                    <a:lnTo>
                      <a:pt x="188" y="199"/>
                    </a:lnTo>
                    <a:lnTo>
                      <a:pt x="176" y="176"/>
                    </a:lnTo>
                    <a:lnTo>
                      <a:pt x="165" y="164"/>
                    </a:lnTo>
                    <a:lnTo>
                      <a:pt x="141" y="152"/>
                    </a:lnTo>
                    <a:lnTo>
                      <a:pt x="129" y="128"/>
                    </a:lnTo>
                    <a:lnTo>
                      <a:pt x="117" y="117"/>
                    </a:lnTo>
                    <a:lnTo>
                      <a:pt x="94" y="94"/>
                    </a:lnTo>
                    <a:lnTo>
                      <a:pt x="82" y="82"/>
                    </a:lnTo>
                    <a:lnTo>
                      <a:pt x="70" y="59"/>
                    </a:lnTo>
                    <a:lnTo>
                      <a:pt x="48" y="46"/>
                    </a:lnTo>
                    <a:lnTo>
                      <a:pt x="35" y="24"/>
                    </a:lnTo>
                    <a:lnTo>
                      <a:pt x="24" y="0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3" name="Freeform 184"/>
              <p:cNvSpPr>
                <a:spLocks/>
              </p:cNvSpPr>
              <p:nvPr/>
            </p:nvSpPr>
            <p:spPr bwMode="auto">
              <a:xfrm>
                <a:off x="1317" y="2641"/>
                <a:ext cx="64" cy="141"/>
              </a:xfrm>
              <a:custGeom>
                <a:avLst/>
                <a:gdLst>
                  <a:gd name="T0" fmla="*/ 0 w 129"/>
                  <a:gd name="T1" fmla="*/ 0 h 281"/>
                  <a:gd name="T2" fmla="*/ 0 w 129"/>
                  <a:gd name="T3" fmla="*/ 1 h 281"/>
                  <a:gd name="T4" fmla="*/ 0 w 129"/>
                  <a:gd name="T5" fmla="*/ 1 h 281"/>
                  <a:gd name="T6" fmla="*/ 0 w 129"/>
                  <a:gd name="T7" fmla="*/ 1 h 281"/>
                  <a:gd name="T8" fmla="*/ 0 w 129"/>
                  <a:gd name="T9" fmla="*/ 1 h 281"/>
                  <a:gd name="T10" fmla="*/ 0 w 129"/>
                  <a:gd name="T11" fmla="*/ 1 h 281"/>
                  <a:gd name="T12" fmla="*/ 0 w 129"/>
                  <a:gd name="T13" fmla="*/ 1 h 281"/>
                  <a:gd name="T14" fmla="*/ 0 w 129"/>
                  <a:gd name="T15" fmla="*/ 1 h 281"/>
                  <a:gd name="T16" fmla="*/ 0 w 129"/>
                  <a:gd name="T17" fmla="*/ 1 h 281"/>
                  <a:gd name="T18" fmla="*/ 0 w 129"/>
                  <a:gd name="T19" fmla="*/ 1 h 281"/>
                  <a:gd name="T20" fmla="*/ 0 w 129"/>
                  <a:gd name="T21" fmla="*/ 1 h 281"/>
                  <a:gd name="T22" fmla="*/ 0 w 129"/>
                  <a:gd name="T23" fmla="*/ 1 h 281"/>
                  <a:gd name="T24" fmla="*/ 0 w 129"/>
                  <a:gd name="T25" fmla="*/ 1 h 281"/>
                  <a:gd name="T26" fmla="*/ 0 w 129"/>
                  <a:gd name="T27" fmla="*/ 1 h 281"/>
                  <a:gd name="T28" fmla="*/ 0 w 129"/>
                  <a:gd name="T29" fmla="*/ 1 h 281"/>
                  <a:gd name="T30" fmla="*/ 0 w 129"/>
                  <a:gd name="T31" fmla="*/ 1 h 281"/>
                  <a:gd name="T32" fmla="*/ 0 w 129"/>
                  <a:gd name="T33" fmla="*/ 1 h 281"/>
                  <a:gd name="T34" fmla="*/ 0 w 129"/>
                  <a:gd name="T35" fmla="*/ 1 h 281"/>
                  <a:gd name="T36" fmla="*/ 0 w 129"/>
                  <a:gd name="T37" fmla="*/ 1 h 281"/>
                  <a:gd name="T38" fmla="*/ 0 w 129"/>
                  <a:gd name="T39" fmla="*/ 1 h 281"/>
                  <a:gd name="T40" fmla="*/ 0 w 129"/>
                  <a:gd name="T41" fmla="*/ 1 h 281"/>
                  <a:gd name="T42" fmla="*/ 0 w 129"/>
                  <a:gd name="T43" fmla="*/ 1 h 281"/>
                  <a:gd name="T44" fmla="*/ 0 w 129"/>
                  <a:gd name="T45" fmla="*/ 0 h 281"/>
                  <a:gd name="T46" fmla="*/ 0 w 129"/>
                  <a:gd name="T47" fmla="*/ 0 h 281"/>
                  <a:gd name="T48" fmla="*/ 0 w 129"/>
                  <a:gd name="T49" fmla="*/ 1 h 281"/>
                  <a:gd name="T50" fmla="*/ 0 w 129"/>
                  <a:gd name="T51" fmla="*/ 0 h 2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9"/>
                  <a:gd name="T79" fmla="*/ 0 h 281"/>
                  <a:gd name="T80" fmla="*/ 129 w 129"/>
                  <a:gd name="T81" fmla="*/ 281 h 2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9" h="281">
                    <a:moveTo>
                      <a:pt x="117" y="0"/>
                    </a:moveTo>
                    <a:lnTo>
                      <a:pt x="106" y="13"/>
                    </a:lnTo>
                    <a:lnTo>
                      <a:pt x="94" y="48"/>
                    </a:lnTo>
                    <a:lnTo>
                      <a:pt x="82" y="82"/>
                    </a:lnTo>
                    <a:lnTo>
                      <a:pt x="70" y="106"/>
                    </a:lnTo>
                    <a:lnTo>
                      <a:pt x="59" y="141"/>
                    </a:lnTo>
                    <a:lnTo>
                      <a:pt x="35" y="176"/>
                    </a:lnTo>
                    <a:lnTo>
                      <a:pt x="24" y="212"/>
                    </a:lnTo>
                    <a:lnTo>
                      <a:pt x="12" y="247"/>
                    </a:lnTo>
                    <a:lnTo>
                      <a:pt x="0" y="281"/>
                    </a:lnTo>
                    <a:lnTo>
                      <a:pt x="24" y="281"/>
                    </a:lnTo>
                    <a:lnTo>
                      <a:pt x="35" y="258"/>
                    </a:lnTo>
                    <a:lnTo>
                      <a:pt x="48" y="223"/>
                    </a:lnTo>
                    <a:lnTo>
                      <a:pt x="59" y="188"/>
                    </a:lnTo>
                    <a:lnTo>
                      <a:pt x="82" y="153"/>
                    </a:lnTo>
                    <a:lnTo>
                      <a:pt x="94" y="117"/>
                    </a:lnTo>
                    <a:lnTo>
                      <a:pt x="106" y="82"/>
                    </a:lnTo>
                    <a:lnTo>
                      <a:pt x="117" y="59"/>
                    </a:lnTo>
                    <a:lnTo>
                      <a:pt x="129" y="24"/>
                    </a:lnTo>
                    <a:lnTo>
                      <a:pt x="129" y="13"/>
                    </a:lnTo>
                    <a:lnTo>
                      <a:pt x="129" y="0"/>
                    </a:lnTo>
                    <a:lnTo>
                      <a:pt x="117" y="0"/>
                    </a:lnTo>
                    <a:lnTo>
                      <a:pt x="106" y="13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4" name="Freeform 185"/>
              <p:cNvSpPr>
                <a:spLocks/>
              </p:cNvSpPr>
              <p:nvPr/>
            </p:nvSpPr>
            <p:spPr bwMode="auto">
              <a:xfrm>
                <a:off x="1375" y="2636"/>
                <a:ext cx="211" cy="41"/>
              </a:xfrm>
              <a:custGeom>
                <a:avLst/>
                <a:gdLst>
                  <a:gd name="T0" fmla="*/ 1 w 422"/>
                  <a:gd name="T1" fmla="*/ 1 h 82"/>
                  <a:gd name="T2" fmla="*/ 1 w 422"/>
                  <a:gd name="T3" fmla="*/ 1 h 82"/>
                  <a:gd name="T4" fmla="*/ 1 w 422"/>
                  <a:gd name="T5" fmla="*/ 1 h 82"/>
                  <a:gd name="T6" fmla="*/ 1 w 422"/>
                  <a:gd name="T7" fmla="*/ 1 h 82"/>
                  <a:gd name="T8" fmla="*/ 1 w 422"/>
                  <a:gd name="T9" fmla="*/ 1 h 82"/>
                  <a:gd name="T10" fmla="*/ 1 w 422"/>
                  <a:gd name="T11" fmla="*/ 1 h 82"/>
                  <a:gd name="T12" fmla="*/ 1 w 422"/>
                  <a:gd name="T13" fmla="*/ 1 h 82"/>
                  <a:gd name="T14" fmla="*/ 1 w 422"/>
                  <a:gd name="T15" fmla="*/ 1 h 82"/>
                  <a:gd name="T16" fmla="*/ 1 w 422"/>
                  <a:gd name="T17" fmla="*/ 1 h 82"/>
                  <a:gd name="T18" fmla="*/ 1 w 422"/>
                  <a:gd name="T19" fmla="*/ 1 h 82"/>
                  <a:gd name="T20" fmla="*/ 1 w 422"/>
                  <a:gd name="T21" fmla="*/ 1 h 82"/>
                  <a:gd name="T22" fmla="*/ 1 w 422"/>
                  <a:gd name="T23" fmla="*/ 1 h 82"/>
                  <a:gd name="T24" fmla="*/ 1 w 422"/>
                  <a:gd name="T25" fmla="*/ 0 h 82"/>
                  <a:gd name="T26" fmla="*/ 1 w 422"/>
                  <a:gd name="T27" fmla="*/ 0 h 82"/>
                  <a:gd name="T28" fmla="*/ 1 w 422"/>
                  <a:gd name="T29" fmla="*/ 0 h 82"/>
                  <a:gd name="T30" fmla="*/ 1 w 422"/>
                  <a:gd name="T31" fmla="*/ 0 h 82"/>
                  <a:gd name="T32" fmla="*/ 1 w 422"/>
                  <a:gd name="T33" fmla="*/ 1 h 82"/>
                  <a:gd name="T34" fmla="*/ 0 w 422"/>
                  <a:gd name="T35" fmla="*/ 1 h 82"/>
                  <a:gd name="T36" fmla="*/ 1 w 422"/>
                  <a:gd name="T37" fmla="*/ 1 h 82"/>
                  <a:gd name="T38" fmla="*/ 1 w 422"/>
                  <a:gd name="T39" fmla="*/ 1 h 82"/>
                  <a:gd name="T40" fmla="*/ 1 w 422"/>
                  <a:gd name="T41" fmla="*/ 1 h 82"/>
                  <a:gd name="T42" fmla="*/ 1 w 422"/>
                  <a:gd name="T43" fmla="*/ 1 h 82"/>
                  <a:gd name="T44" fmla="*/ 1 w 422"/>
                  <a:gd name="T45" fmla="*/ 1 h 82"/>
                  <a:gd name="T46" fmla="*/ 1 w 422"/>
                  <a:gd name="T47" fmla="*/ 1 h 82"/>
                  <a:gd name="T48" fmla="*/ 1 w 422"/>
                  <a:gd name="T49" fmla="*/ 1 h 82"/>
                  <a:gd name="T50" fmla="*/ 1 w 422"/>
                  <a:gd name="T51" fmla="*/ 1 h 82"/>
                  <a:gd name="T52" fmla="*/ 1 w 422"/>
                  <a:gd name="T53" fmla="*/ 1 h 82"/>
                  <a:gd name="T54" fmla="*/ 1 w 422"/>
                  <a:gd name="T55" fmla="*/ 1 h 82"/>
                  <a:gd name="T56" fmla="*/ 1 w 422"/>
                  <a:gd name="T57" fmla="*/ 1 h 82"/>
                  <a:gd name="T58" fmla="*/ 1 w 422"/>
                  <a:gd name="T59" fmla="*/ 1 h 82"/>
                  <a:gd name="T60" fmla="*/ 1 w 422"/>
                  <a:gd name="T61" fmla="*/ 1 h 82"/>
                  <a:gd name="T62" fmla="*/ 1 w 422"/>
                  <a:gd name="T63" fmla="*/ 1 h 82"/>
                  <a:gd name="T64" fmla="*/ 1 w 422"/>
                  <a:gd name="T65" fmla="*/ 1 h 82"/>
                  <a:gd name="T66" fmla="*/ 1 w 422"/>
                  <a:gd name="T67" fmla="*/ 1 h 82"/>
                  <a:gd name="T68" fmla="*/ 1 w 422"/>
                  <a:gd name="T69" fmla="*/ 1 h 82"/>
                  <a:gd name="T70" fmla="*/ 1 w 422"/>
                  <a:gd name="T71" fmla="*/ 1 h 82"/>
                  <a:gd name="T72" fmla="*/ 1 w 422"/>
                  <a:gd name="T73" fmla="*/ 1 h 82"/>
                  <a:gd name="T74" fmla="*/ 1 w 422"/>
                  <a:gd name="T75" fmla="*/ 1 h 82"/>
                  <a:gd name="T76" fmla="*/ 1 w 422"/>
                  <a:gd name="T77" fmla="*/ 1 h 82"/>
                  <a:gd name="T78" fmla="*/ 1 w 422"/>
                  <a:gd name="T79" fmla="*/ 1 h 82"/>
                  <a:gd name="T80" fmla="*/ 1 w 422"/>
                  <a:gd name="T81" fmla="*/ 1 h 82"/>
                  <a:gd name="T82" fmla="*/ 1 w 422"/>
                  <a:gd name="T83" fmla="*/ 1 h 8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2"/>
                  <a:gd name="T127" fmla="*/ 0 h 82"/>
                  <a:gd name="T128" fmla="*/ 422 w 422"/>
                  <a:gd name="T129" fmla="*/ 82 h 8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2" h="82">
                    <a:moveTo>
                      <a:pt x="422" y="59"/>
                    </a:moveTo>
                    <a:lnTo>
                      <a:pt x="411" y="59"/>
                    </a:lnTo>
                    <a:lnTo>
                      <a:pt x="387" y="59"/>
                    </a:lnTo>
                    <a:lnTo>
                      <a:pt x="364" y="59"/>
                    </a:lnTo>
                    <a:lnTo>
                      <a:pt x="329" y="46"/>
                    </a:lnTo>
                    <a:lnTo>
                      <a:pt x="305" y="46"/>
                    </a:lnTo>
                    <a:lnTo>
                      <a:pt x="282" y="35"/>
                    </a:lnTo>
                    <a:lnTo>
                      <a:pt x="258" y="35"/>
                    </a:lnTo>
                    <a:lnTo>
                      <a:pt x="234" y="24"/>
                    </a:lnTo>
                    <a:lnTo>
                      <a:pt x="212" y="24"/>
                    </a:lnTo>
                    <a:lnTo>
                      <a:pt x="188" y="11"/>
                    </a:lnTo>
                    <a:lnTo>
                      <a:pt x="152" y="11"/>
                    </a:lnTo>
                    <a:lnTo>
                      <a:pt x="130" y="0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12" y="35"/>
                    </a:lnTo>
                    <a:lnTo>
                      <a:pt x="35" y="35"/>
                    </a:lnTo>
                    <a:lnTo>
                      <a:pt x="59" y="24"/>
                    </a:lnTo>
                    <a:lnTo>
                      <a:pt x="82" y="24"/>
                    </a:lnTo>
                    <a:lnTo>
                      <a:pt x="106" y="24"/>
                    </a:lnTo>
                    <a:lnTo>
                      <a:pt x="130" y="24"/>
                    </a:lnTo>
                    <a:lnTo>
                      <a:pt x="152" y="35"/>
                    </a:lnTo>
                    <a:lnTo>
                      <a:pt x="176" y="35"/>
                    </a:lnTo>
                    <a:lnTo>
                      <a:pt x="199" y="46"/>
                    </a:lnTo>
                    <a:lnTo>
                      <a:pt x="234" y="46"/>
                    </a:lnTo>
                    <a:lnTo>
                      <a:pt x="258" y="59"/>
                    </a:lnTo>
                    <a:lnTo>
                      <a:pt x="282" y="70"/>
                    </a:lnTo>
                    <a:lnTo>
                      <a:pt x="305" y="70"/>
                    </a:lnTo>
                    <a:lnTo>
                      <a:pt x="329" y="82"/>
                    </a:lnTo>
                    <a:lnTo>
                      <a:pt x="364" y="82"/>
                    </a:lnTo>
                    <a:lnTo>
                      <a:pt x="387" y="82"/>
                    </a:lnTo>
                    <a:lnTo>
                      <a:pt x="411" y="82"/>
                    </a:lnTo>
                    <a:lnTo>
                      <a:pt x="399" y="82"/>
                    </a:lnTo>
                    <a:lnTo>
                      <a:pt x="411" y="82"/>
                    </a:lnTo>
                    <a:lnTo>
                      <a:pt x="422" y="70"/>
                    </a:lnTo>
                    <a:lnTo>
                      <a:pt x="422" y="59"/>
                    </a:lnTo>
                    <a:lnTo>
                      <a:pt x="411" y="59"/>
                    </a:lnTo>
                    <a:lnTo>
                      <a:pt x="422" y="5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5" name="Freeform 186"/>
              <p:cNvSpPr>
                <a:spLocks/>
              </p:cNvSpPr>
              <p:nvPr/>
            </p:nvSpPr>
            <p:spPr bwMode="auto">
              <a:xfrm>
                <a:off x="1574" y="2665"/>
                <a:ext cx="41" cy="76"/>
              </a:xfrm>
              <a:custGeom>
                <a:avLst/>
                <a:gdLst>
                  <a:gd name="T0" fmla="*/ 1 w 82"/>
                  <a:gd name="T1" fmla="*/ 1 h 151"/>
                  <a:gd name="T2" fmla="*/ 1 w 82"/>
                  <a:gd name="T3" fmla="*/ 1 h 151"/>
                  <a:gd name="T4" fmla="*/ 1 w 82"/>
                  <a:gd name="T5" fmla="*/ 1 h 151"/>
                  <a:gd name="T6" fmla="*/ 1 w 82"/>
                  <a:gd name="T7" fmla="*/ 1 h 151"/>
                  <a:gd name="T8" fmla="*/ 1 w 82"/>
                  <a:gd name="T9" fmla="*/ 1 h 151"/>
                  <a:gd name="T10" fmla="*/ 1 w 82"/>
                  <a:gd name="T11" fmla="*/ 1 h 151"/>
                  <a:gd name="T12" fmla="*/ 1 w 82"/>
                  <a:gd name="T13" fmla="*/ 1 h 151"/>
                  <a:gd name="T14" fmla="*/ 1 w 82"/>
                  <a:gd name="T15" fmla="*/ 1 h 151"/>
                  <a:gd name="T16" fmla="*/ 1 w 82"/>
                  <a:gd name="T17" fmla="*/ 1 h 151"/>
                  <a:gd name="T18" fmla="*/ 1 w 82"/>
                  <a:gd name="T19" fmla="*/ 0 h 151"/>
                  <a:gd name="T20" fmla="*/ 0 w 82"/>
                  <a:gd name="T21" fmla="*/ 1 h 151"/>
                  <a:gd name="T22" fmla="*/ 1 w 82"/>
                  <a:gd name="T23" fmla="*/ 1 h 151"/>
                  <a:gd name="T24" fmla="*/ 1 w 82"/>
                  <a:gd name="T25" fmla="*/ 1 h 151"/>
                  <a:gd name="T26" fmla="*/ 1 w 82"/>
                  <a:gd name="T27" fmla="*/ 1 h 151"/>
                  <a:gd name="T28" fmla="*/ 1 w 82"/>
                  <a:gd name="T29" fmla="*/ 1 h 151"/>
                  <a:gd name="T30" fmla="*/ 1 w 82"/>
                  <a:gd name="T31" fmla="*/ 1 h 151"/>
                  <a:gd name="T32" fmla="*/ 1 w 82"/>
                  <a:gd name="T33" fmla="*/ 1 h 151"/>
                  <a:gd name="T34" fmla="*/ 1 w 82"/>
                  <a:gd name="T35" fmla="*/ 1 h 151"/>
                  <a:gd name="T36" fmla="*/ 1 w 82"/>
                  <a:gd name="T37" fmla="*/ 1 h 151"/>
                  <a:gd name="T38" fmla="*/ 1 w 82"/>
                  <a:gd name="T39" fmla="*/ 1 h 151"/>
                  <a:gd name="T40" fmla="*/ 1 w 82"/>
                  <a:gd name="T41" fmla="*/ 1 h 151"/>
                  <a:gd name="T42" fmla="*/ 1 w 82"/>
                  <a:gd name="T43" fmla="*/ 1 h 151"/>
                  <a:gd name="T44" fmla="*/ 1 w 82"/>
                  <a:gd name="T45" fmla="*/ 1 h 151"/>
                  <a:gd name="T46" fmla="*/ 1 w 82"/>
                  <a:gd name="T47" fmla="*/ 1 h 151"/>
                  <a:gd name="T48" fmla="*/ 1 w 82"/>
                  <a:gd name="T49" fmla="*/ 1 h 151"/>
                  <a:gd name="T50" fmla="*/ 1 w 82"/>
                  <a:gd name="T51" fmla="*/ 1 h 1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151"/>
                  <a:gd name="T80" fmla="*/ 82 w 82"/>
                  <a:gd name="T81" fmla="*/ 151 h 1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151">
                    <a:moveTo>
                      <a:pt x="70" y="140"/>
                    </a:moveTo>
                    <a:lnTo>
                      <a:pt x="82" y="128"/>
                    </a:lnTo>
                    <a:lnTo>
                      <a:pt x="70" y="117"/>
                    </a:lnTo>
                    <a:lnTo>
                      <a:pt x="70" y="93"/>
                    </a:lnTo>
                    <a:lnTo>
                      <a:pt x="70" y="82"/>
                    </a:lnTo>
                    <a:lnTo>
                      <a:pt x="58" y="58"/>
                    </a:lnTo>
                    <a:lnTo>
                      <a:pt x="58" y="46"/>
                    </a:lnTo>
                    <a:lnTo>
                      <a:pt x="47" y="23"/>
                    </a:lnTo>
                    <a:lnTo>
                      <a:pt x="34" y="11"/>
                    </a:lnTo>
                    <a:lnTo>
                      <a:pt x="23" y="0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23" y="46"/>
                    </a:lnTo>
                    <a:lnTo>
                      <a:pt x="34" y="58"/>
                    </a:lnTo>
                    <a:lnTo>
                      <a:pt x="34" y="69"/>
                    </a:lnTo>
                    <a:lnTo>
                      <a:pt x="47" y="82"/>
                    </a:lnTo>
                    <a:lnTo>
                      <a:pt x="47" y="105"/>
                    </a:lnTo>
                    <a:lnTo>
                      <a:pt x="47" y="117"/>
                    </a:lnTo>
                    <a:lnTo>
                      <a:pt x="58" y="140"/>
                    </a:lnTo>
                    <a:lnTo>
                      <a:pt x="58" y="128"/>
                    </a:lnTo>
                    <a:lnTo>
                      <a:pt x="58" y="140"/>
                    </a:lnTo>
                    <a:lnTo>
                      <a:pt x="70" y="151"/>
                    </a:lnTo>
                    <a:lnTo>
                      <a:pt x="70" y="140"/>
                    </a:lnTo>
                    <a:lnTo>
                      <a:pt x="82" y="128"/>
                    </a:lnTo>
                    <a:lnTo>
                      <a:pt x="70" y="14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6" name="Freeform 187"/>
              <p:cNvSpPr>
                <a:spLocks/>
              </p:cNvSpPr>
              <p:nvPr/>
            </p:nvSpPr>
            <p:spPr bwMode="auto">
              <a:xfrm>
                <a:off x="1445" y="2729"/>
                <a:ext cx="165" cy="200"/>
              </a:xfrm>
              <a:custGeom>
                <a:avLst/>
                <a:gdLst>
                  <a:gd name="T0" fmla="*/ 0 w 328"/>
                  <a:gd name="T1" fmla="*/ 1 h 399"/>
                  <a:gd name="T2" fmla="*/ 1 w 328"/>
                  <a:gd name="T3" fmla="*/ 1 h 399"/>
                  <a:gd name="T4" fmla="*/ 1 w 328"/>
                  <a:gd name="T5" fmla="*/ 1 h 399"/>
                  <a:gd name="T6" fmla="*/ 1 w 328"/>
                  <a:gd name="T7" fmla="*/ 1 h 399"/>
                  <a:gd name="T8" fmla="*/ 1 w 328"/>
                  <a:gd name="T9" fmla="*/ 1 h 399"/>
                  <a:gd name="T10" fmla="*/ 1 w 328"/>
                  <a:gd name="T11" fmla="*/ 1 h 399"/>
                  <a:gd name="T12" fmla="*/ 1 w 328"/>
                  <a:gd name="T13" fmla="*/ 1 h 399"/>
                  <a:gd name="T14" fmla="*/ 1 w 328"/>
                  <a:gd name="T15" fmla="*/ 1 h 399"/>
                  <a:gd name="T16" fmla="*/ 1 w 328"/>
                  <a:gd name="T17" fmla="*/ 1 h 399"/>
                  <a:gd name="T18" fmla="*/ 1 w 328"/>
                  <a:gd name="T19" fmla="*/ 1 h 399"/>
                  <a:gd name="T20" fmla="*/ 1 w 328"/>
                  <a:gd name="T21" fmla="*/ 1 h 399"/>
                  <a:gd name="T22" fmla="*/ 1 w 328"/>
                  <a:gd name="T23" fmla="*/ 1 h 399"/>
                  <a:gd name="T24" fmla="*/ 1 w 328"/>
                  <a:gd name="T25" fmla="*/ 1 h 399"/>
                  <a:gd name="T26" fmla="*/ 1 w 328"/>
                  <a:gd name="T27" fmla="*/ 1 h 399"/>
                  <a:gd name="T28" fmla="*/ 1 w 328"/>
                  <a:gd name="T29" fmla="*/ 1 h 399"/>
                  <a:gd name="T30" fmla="*/ 1 w 328"/>
                  <a:gd name="T31" fmla="*/ 1 h 399"/>
                  <a:gd name="T32" fmla="*/ 1 w 328"/>
                  <a:gd name="T33" fmla="*/ 1 h 399"/>
                  <a:gd name="T34" fmla="*/ 1 w 328"/>
                  <a:gd name="T35" fmla="*/ 1 h 399"/>
                  <a:gd name="T36" fmla="*/ 1 w 328"/>
                  <a:gd name="T37" fmla="*/ 0 h 399"/>
                  <a:gd name="T38" fmla="*/ 1 w 328"/>
                  <a:gd name="T39" fmla="*/ 1 h 399"/>
                  <a:gd name="T40" fmla="*/ 1 w 328"/>
                  <a:gd name="T41" fmla="*/ 1 h 399"/>
                  <a:gd name="T42" fmla="*/ 1 w 328"/>
                  <a:gd name="T43" fmla="*/ 1 h 399"/>
                  <a:gd name="T44" fmla="*/ 1 w 328"/>
                  <a:gd name="T45" fmla="*/ 1 h 399"/>
                  <a:gd name="T46" fmla="*/ 1 w 328"/>
                  <a:gd name="T47" fmla="*/ 1 h 399"/>
                  <a:gd name="T48" fmla="*/ 1 w 328"/>
                  <a:gd name="T49" fmla="*/ 1 h 399"/>
                  <a:gd name="T50" fmla="*/ 1 w 328"/>
                  <a:gd name="T51" fmla="*/ 1 h 399"/>
                  <a:gd name="T52" fmla="*/ 1 w 328"/>
                  <a:gd name="T53" fmla="*/ 1 h 399"/>
                  <a:gd name="T54" fmla="*/ 1 w 328"/>
                  <a:gd name="T55" fmla="*/ 1 h 399"/>
                  <a:gd name="T56" fmla="*/ 1 w 328"/>
                  <a:gd name="T57" fmla="*/ 1 h 399"/>
                  <a:gd name="T58" fmla="*/ 1 w 328"/>
                  <a:gd name="T59" fmla="*/ 1 h 399"/>
                  <a:gd name="T60" fmla="*/ 1 w 328"/>
                  <a:gd name="T61" fmla="*/ 1 h 399"/>
                  <a:gd name="T62" fmla="*/ 1 w 328"/>
                  <a:gd name="T63" fmla="*/ 1 h 399"/>
                  <a:gd name="T64" fmla="*/ 1 w 328"/>
                  <a:gd name="T65" fmla="*/ 1 h 399"/>
                  <a:gd name="T66" fmla="*/ 1 w 328"/>
                  <a:gd name="T67" fmla="*/ 1 h 399"/>
                  <a:gd name="T68" fmla="*/ 0 w 328"/>
                  <a:gd name="T69" fmla="*/ 1 h 399"/>
                  <a:gd name="T70" fmla="*/ 1 w 328"/>
                  <a:gd name="T71" fmla="*/ 1 h 399"/>
                  <a:gd name="T72" fmla="*/ 0 w 328"/>
                  <a:gd name="T73" fmla="*/ 1 h 399"/>
                  <a:gd name="T74" fmla="*/ 0 w 328"/>
                  <a:gd name="T75" fmla="*/ 1 h 399"/>
                  <a:gd name="T76" fmla="*/ 1 w 328"/>
                  <a:gd name="T77" fmla="*/ 1 h 399"/>
                  <a:gd name="T78" fmla="*/ 1 w 328"/>
                  <a:gd name="T79" fmla="*/ 1 h 399"/>
                  <a:gd name="T80" fmla="*/ 1 w 328"/>
                  <a:gd name="T81" fmla="*/ 1 h 399"/>
                  <a:gd name="T82" fmla="*/ 0 w 328"/>
                  <a:gd name="T83" fmla="*/ 1 h 3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8"/>
                  <a:gd name="T127" fmla="*/ 0 h 399"/>
                  <a:gd name="T128" fmla="*/ 328 w 328"/>
                  <a:gd name="T129" fmla="*/ 399 h 3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8" h="399">
                    <a:moveTo>
                      <a:pt x="0" y="399"/>
                    </a:moveTo>
                    <a:lnTo>
                      <a:pt x="24" y="399"/>
                    </a:lnTo>
                    <a:lnTo>
                      <a:pt x="35" y="375"/>
                    </a:lnTo>
                    <a:lnTo>
                      <a:pt x="58" y="339"/>
                    </a:lnTo>
                    <a:lnTo>
                      <a:pt x="82" y="317"/>
                    </a:lnTo>
                    <a:lnTo>
                      <a:pt x="93" y="293"/>
                    </a:lnTo>
                    <a:lnTo>
                      <a:pt x="117" y="270"/>
                    </a:lnTo>
                    <a:lnTo>
                      <a:pt x="129" y="246"/>
                    </a:lnTo>
                    <a:lnTo>
                      <a:pt x="152" y="222"/>
                    </a:lnTo>
                    <a:lnTo>
                      <a:pt x="164" y="199"/>
                    </a:lnTo>
                    <a:lnTo>
                      <a:pt x="188" y="176"/>
                    </a:lnTo>
                    <a:lnTo>
                      <a:pt x="199" y="153"/>
                    </a:lnTo>
                    <a:lnTo>
                      <a:pt x="223" y="129"/>
                    </a:lnTo>
                    <a:lnTo>
                      <a:pt x="246" y="105"/>
                    </a:lnTo>
                    <a:lnTo>
                      <a:pt x="270" y="82"/>
                    </a:lnTo>
                    <a:lnTo>
                      <a:pt x="281" y="58"/>
                    </a:lnTo>
                    <a:lnTo>
                      <a:pt x="305" y="36"/>
                    </a:lnTo>
                    <a:lnTo>
                      <a:pt x="328" y="12"/>
                    </a:lnTo>
                    <a:lnTo>
                      <a:pt x="316" y="0"/>
                    </a:lnTo>
                    <a:lnTo>
                      <a:pt x="292" y="23"/>
                    </a:lnTo>
                    <a:lnTo>
                      <a:pt x="270" y="47"/>
                    </a:lnTo>
                    <a:lnTo>
                      <a:pt x="246" y="71"/>
                    </a:lnTo>
                    <a:lnTo>
                      <a:pt x="223" y="94"/>
                    </a:lnTo>
                    <a:lnTo>
                      <a:pt x="199" y="118"/>
                    </a:lnTo>
                    <a:lnTo>
                      <a:pt x="188" y="140"/>
                    </a:lnTo>
                    <a:lnTo>
                      <a:pt x="164" y="164"/>
                    </a:lnTo>
                    <a:lnTo>
                      <a:pt x="152" y="188"/>
                    </a:lnTo>
                    <a:lnTo>
                      <a:pt x="129" y="211"/>
                    </a:lnTo>
                    <a:lnTo>
                      <a:pt x="117" y="235"/>
                    </a:lnTo>
                    <a:lnTo>
                      <a:pt x="93" y="258"/>
                    </a:lnTo>
                    <a:lnTo>
                      <a:pt x="71" y="281"/>
                    </a:lnTo>
                    <a:lnTo>
                      <a:pt x="58" y="305"/>
                    </a:lnTo>
                    <a:lnTo>
                      <a:pt x="35" y="328"/>
                    </a:lnTo>
                    <a:lnTo>
                      <a:pt x="24" y="352"/>
                    </a:lnTo>
                    <a:lnTo>
                      <a:pt x="0" y="387"/>
                    </a:lnTo>
                    <a:lnTo>
                      <a:pt x="24" y="387"/>
                    </a:lnTo>
                    <a:lnTo>
                      <a:pt x="0" y="387"/>
                    </a:lnTo>
                    <a:lnTo>
                      <a:pt x="11" y="399"/>
                    </a:lnTo>
                    <a:lnTo>
                      <a:pt x="24" y="399"/>
                    </a:lnTo>
                    <a:lnTo>
                      <a:pt x="0" y="39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7" name="Freeform 188"/>
              <p:cNvSpPr>
                <a:spLocks/>
              </p:cNvSpPr>
              <p:nvPr/>
            </p:nvSpPr>
            <p:spPr bwMode="auto">
              <a:xfrm>
                <a:off x="760" y="2641"/>
                <a:ext cx="480" cy="528"/>
              </a:xfrm>
              <a:custGeom>
                <a:avLst/>
                <a:gdLst>
                  <a:gd name="T0" fmla="*/ 1 w 960"/>
                  <a:gd name="T1" fmla="*/ 1 h 1055"/>
                  <a:gd name="T2" fmla="*/ 1 w 960"/>
                  <a:gd name="T3" fmla="*/ 1 h 1055"/>
                  <a:gd name="T4" fmla="*/ 1 w 960"/>
                  <a:gd name="T5" fmla="*/ 1 h 1055"/>
                  <a:gd name="T6" fmla="*/ 1 w 960"/>
                  <a:gd name="T7" fmla="*/ 1 h 1055"/>
                  <a:gd name="T8" fmla="*/ 1 w 960"/>
                  <a:gd name="T9" fmla="*/ 1 h 1055"/>
                  <a:gd name="T10" fmla="*/ 1 w 960"/>
                  <a:gd name="T11" fmla="*/ 1 h 1055"/>
                  <a:gd name="T12" fmla="*/ 1 w 960"/>
                  <a:gd name="T13" fmla="*/ 1 h 1055"/>
                  <a:gd name="T14" fmla="*/ 1 w 960"/>
                  <a:gd name="T15" fmla="*/ 1 h 1055"/>
                  <a:gd name="T16" fmla="*/ 1 w 960"/>
                  <a:gd name="T17" fmla="*/ 1 h 1055"/>
                  <a:gd name="T18" fmla="*/ 1 w 960"/>
                  <a:gd name="T19" fmla="*/ 1 h 1055"/>
                  <a:gd name="T20" fmla="*/ 1 w 960"/>
                  <a:gd name="T21" fmla="*/ 1 h 1055"/>
                  <a:gd name="T22" fmla="*/ 1 w 960"/>
                  <a:gd name="T23" fmla="*/ 1 h 1055"/>
                  <a:gd name="T24" fmla="*/ 1 w 960"/>
                  <a:gd name="T25" fmla="*/ 1 h 1055"/>
                  <a:gd name="T26" fmla="*/ 1 w 960"/>
                  <a:gd name="T27" fmla="*/ 1 h 1055"/>
                  <a:gd name="T28" fmla="*/ 1 w 960"/>
                  <a:gd name="T29" fmla="*/ 1 h 1055"/>
                  <a:gd name="T30" fmla="*/ 1 w 960"/>
                  <a:gd name="T31" fmla="*/ 1 h 1055"/>
                  <a:gd name="T32" fmla="*/ 1 w 960"/>
                  <a:gd name="T33" fmla="*/ 1 h 1055"/>
                  <a:gd name="T34" fmla="*/ 1 w 960"/>
                  <a:gd name="T35" fmla="*/ 1 h 1055"/>
                  <a:gd name="T36" fmla="*/ 1 w 960"/>
                  <a:gd name="T37" fmla="*/ 1 h 1055"/>
                  <a:gd name="T38" fmla="*/ 1 w 960"/>
                  <a:gd name="T39" fmla="*/ 1 h 1055"/>
                  <a:gd name="T40" fmla="*/ 1 w 960"/>
                  <a:gd name="T41" fmla="*/ 1 h 1055"/>
                  <a:gd name="T42" fmla="*/ 1 w 960"/>
                  <a:gd name="T43" fmla="*/ 1 h 1055"/>
                  <a:gd name="T44" fmla="*/ 1 w 960"/>
                  <a:gd name="T45" fmla="*/ 1 h 1055"/>
                  <a:gd name="T46" fmla="*/ 1 w 960"/>
                  <a:gd name="T47" fmla="*/ 1 h 1055"/>
                  <a:gd name="T48" fmla="*/ 1 w 960"/>
                  <a:gd name="T49" fmla="*/ 1 h 1055"/>
                  <a:gd name="T50" fmla="*/ 1 w 960"/>
                  <a:gd name="T51" fmla="*/ 1 h 1055"/>
                  <a:gd name="T52" fmla="*/ 1 w 960"/>
                  <a:gd name="T53" fmla="*/ 1 h 1055"/>
                  <a:gd name="T54" fmla="*/ 1 w 960"/>
                  <a:gd name="T55" fmla="*/ 1 h 1055"/>
                  <a:gd name="T56" fmla="*/ 1 w 960"/>
                  <a:gd name="T57" fmla="*/ 1 h 1055"/>
                  <a:gd name="T58" fmla="*/ 1 w 960"/>
                  <a:gd name="T59" fmla="*/ 1 h 1055"/>
                  <a:gd name="T60" fmla="*/ 1 w 960"/>
                  <a:gd name="T61" fmla="*/ 1 h 1055"/>
                  <a:gd name="T62" fmla="*/ 1 w 960"/>
                  <a:gd name="T63" fmla="*/ 1 h 1055"/>
                  <a:gd name="T64" fmla="*/ 1 w 960"/>
                  <a:gd name="T65" fmla="*/ 1 h 1055"/>
                  <a:gd name="T66" fmla="*/ 1 w 960"/>
                  <a:gd name="T67" fmla="*/ 1 h 1055"/>
                  <a:gd name="T68" fmla="*/ 1 w 960"/>
                  <a:gd name="T69" fmla="*/ 1 h 1055"/>
                  <a:gd name="T70" fmla="*/ 1 w 960"/>
                  <a:gd name="T71" fmla="*/ 1 h 1055"/>
                  <a:gd name="T72" fmla="*/ 1 w 960"/>
                  <a:gd name="T73" fmla="*/ 0 h 1055"/>
                  <a:gd name="T74" fmla="*/ 1 w 960"/>
                  <a:gd name="T75" fmla="*/ 0 h 1055"/>
                  <a:gd name="T76" fmla="*/ 1 w 960"/>
                  <a:gd name="T77" fmla="*/ 0 h 1055"/>
                  <a:gd name="T78" fmla="*/ 1 w 960"/>
                  <a:gd name="T79" fmla="*/ 0 h 1055"/>
                  <a:gd name="T80" fmla="*/ 1 w 960"/>
                  <a:gd name="T81" fmla="*/ 0 h 1055"/>
                  <a:gd name="T82" fmla="*/ 1 w 960"/>
                  <a:gd name="T83" fmla="*/ 1 h 1055"/>
                  <a:gd name="T84" fmla="*/ 1 w 960"/>
                  <a:gd name="T85" fmla="*/ 1 h 1055"/>
                  <a:gd name="T86" fmla="*/ 1 w 960"/>
                  <a:gd name="T87" fmla="*/ 1 h 1055"/>
                  <a:gd name="T88" fmla="*/ 1 w 960"/>
                  <a:gd name="T89" fmla="*/ 1 h 1055"/>
                  <a:gd name="T90" fmla="*/ 1 w 960"/>
                  <a:gd name="T91" fmla="*/ 1 h 1055"/>
                  <a:gd name="T92" fmla="*/ 1 w 960"/>
                  <a:gd name="T93" fmla="*/ 1 h 1055"/>
                  <a:gd name="T94" fmla="*/ 1 w 960"/>
                  <a:gd name="T95" fmla="*/ 1 h 1055"/>
                  <a:gd name="T96" fmla="*/ 1 w 960"/>
                  <a:gd name="T97" fmla="*/ 1 h 1055"/>
                  <a:gd name="T98" fmla="*/ 1 w 960"/>
                  <a:gd name="T99" fmla="*/ 1 h 1055"/>
                  <a:gd name="T100" fmla="*/ 1 w 960"/>
                  <a:gd name="T101" fmla="*/ 1 h 1055"/>
                  <a:gd name="T102" fmla="*/ 1 w 960"/>
                  <a:gd name="T103" fmla="*/ 1 h 1055"/>
                  <a:gd name="T104" fmla="*/ 1 w 960"/>
                  <a:gd name="T105" fmla="*/ 1 h 1055"/>
                  <a:gd name="T106" fmla="*/ 1 w 960"/>
                  <a:gd name="T107" fmla="*/ 1 h 1055"/>
                  <a:gd name="T108" fmla="*/ 1 w 960"/>
                  <a:gd name="T109" fmla="*/ 1 h 1055"/>
                  <a:gd name="T110" fmla="*/ 1 w 960"/>
                  <a:gd name="T111" fmla="*/ 1 h 1055"/>
                  <a:gd name="T112" fmla="*/ 1 w 960"/>
                  <a:gd name="T113" fmla="*/ 1 h 1055"/>
                  <a:gd name="T114" fmla="*/ 1 w 960"/>
                  <a:gd name="T115" fmla="*/ 1 h 1055"/>
                  <a:gd name="T116" fmla="*/ 0 w 960"/>
                  <a:gd name="T117" fmla="*/ 1 h 1055"/>
                  <a:gd name="T118" fmla="*/ 0 w 960"/>
                  <a:gd name="T119" fmla="*/ 1 h 1055"/>
                  <a:gd name="T120" fmla="*/ 1 w 960"/>
                  <a:gd name="T121" fmla="*/ 1 h 10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60"/>
                  <a:gd name="T184" fmla="*/ 0 h 1055"/>
                  <a:gd name="T185" fmla="*/ 960 w 960"/>
                  <a:gd name="T186" fmla="*/ 1055 h 10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60" h="1055">
                    <a:moveTo>
                      <a:pt x="12" y="902"/>
                    </a:moveTo>
                    <a:lnTo>
                      <a:pt x="23" y="915"/>
                    </a:lnTo>
                    <a:lnTo>
                      <a:pt x="36" y="937"/>
                    </a:lnTo>
                    <a:lnTo>
                      <a:pt x="47" y="950"/>
                    </a:lnTo>
                    <a:lnTo>
                      <a:pt x="71" y="961"/>
                    </a:lnTo>
                    <a:lnTo>
                      <a:pt x="82" y="973"/>
                    </a:lnTo>
                    <a:lnTo>
                      <a:pt x="106" y="984"/>
                    </a:lnTo>
                    <a:lnTo>
                      <a:pt x="140" y="997"/>
                    </a:lnTo>
                    <a:lnTo>
                      <a:pt x="164" y="1008"/>
                    </a:lnTo>
                    <a:lnTo>
                      <a:pt x="188" y="1019"/>
                    </a:lnTo>
                    <a:lnTo>
                      <a:pt x="223" y="1019"/>
                    </a:lnTo>
                    <a:lnTo>
                      <a:pt x="257" y="1032"/>
                    </a:lnTo>
                    <a:lnTo>
                      <a:pt x="281" y="1043"/>
                    </a:lnTo>
                    <a:lnTo>
                      <a:pt x="317" y="1043"/>
                    </a:lnTo>
                    <a:lnTo>
                      <a:pt x="352" y="1043"/>
                    </a:lnTo>
                    <a:lnTo>
                      <a:pt x="387" y="1055"/>
                    </a:lnTo>
                    <a:lnTo>
                      <a:pt x="434" y="1055"/>
                    </a:lnTo>
                    <a:lnTo>
                      <a:pt x="469" y="1055"/>
                    </a:lnTo>
                    <a:lnTo>
                      <a:pt x="504" y="1055"/>
                    </a:lnTo>
                    <a:lnTo>
                      <a:pt x="539" y="1055"/>
                    </a:lnTo>
                    <a:lnTo>
                      <a:pt x="575" y="1055"/>
                    </a:lnTo>
                    <a:lnTo>
                      <a:pt x="609" y="1043"/>
                    </a:lnTo>
                    <a:lnTo>
                      <a:pt x="657" y="1043"/>
                    </a:lnTo>
                    <a:lnTo>
                      <a:pt x="692" y="1043"/>
                    </a:lnTo>
                    <a:lnTo>
                      <a:pt x="726" y="1032"/>
                    </a:lnTo>
                    <a:lnTo>
                      <a:pt x="761" y="1032"/>
                    </a:lnTo>
                    <a:lnTo>
                      <a:pt x="785" y="1019"/>
                    </a:lnTo>
                    <a:lnTo>
                      <a:pt x="820" y="1019"/>
                    </a:lnTo>
                    <a:lnTo>
                      <a:pt x="856" y="1008"/>
                    </a:lnTo>
                    <a:lnTo>
                      <a:pt x="879" y="997"/>
                    </a:lnTo>
                    <a:lnTo>
                      <a:pt x="914" y="984"/>
                    </a:lnTo>
                    <a:lnTo>
                      <a:pt x="938" y="973"/>
                    </a:lnTo>
                    <a:lnTo>
                      <a:pt x="960" y="961"/>
                    </a:lnTo>
                    <a:lnTo>
                      <a:pt x="960" y="727"/>
                    </a:lnTo>
                    <a:lnTo>
                      <a:pt x="960" y="481"/>
                    </a:lnTo>
                    <a:lnTo>
                      <a:pt x="949" y="234"/>
                    </a:lnTo>
                    <a:lnTo>
                      <a:pt x="938" y="0"/>
                    </a:lnTo>
                    <a:lnTo>
                      <a:pt x="891" y="0"/>
                    </a:lnTo>
                    <a:lnTo>
                      <a:pt x="832" y="0"/>
                    </a:lnTo>
                    <a:lnTo>
                      <a:pt x="774" y="0"/>
                    </a:lnTo>
                    <a:lnTo>
                      <a:pt x="726" y="0"/>
                    </a:lnTo>
                    <a:lnTo>
                      <a:pt x="668" y="13"/>
                    </a:lnTo>
                    <a:lnTo>
                      <a:pt x="621" y="13"/>
                    </a:lnTo>
                    <a:lnTo>
                      <a:pt x="562" y="13"/>
                    </a:lnTo>
                    <a:lnTo>
                      <a:pt x="504" y="13"/>
                    </a:lnTo>
                    <a:lnTo>
                      <a:pt x="458" y="13"/>
                    </a:lnTo>
                    <a:lnTo>
                      <a:pt x="398" y="13"/>
                    </a:lnTo>
                    <a:lnTo>
                      <a:pt x="339" y="24"/>
                    </a:lnTo>
                    <a:lnTo>
                      <a:pt x="293" y="24"/>
                    </a:lnTo>
                    <a:lnTo>
                      <a:pt x="235" y="24"/>
                    </a:lnTo>
                    <a:lnTo>
                      <a:pt x="188" y="24"/>
                    </a:lnTo>
                    <a:lnTo>
                      <a:pt x="129" y="24"/>
                    </a:lnTo>
                    <a:lnTo>
                      <a:pt x="71" y="35"/>
                    </a:lnTo>
                    <a:lnTo>
                      <a:pt x="58" y="141"/>
                    </a:lnTo>
                    <a:lnTo>
                      <a:pt x="47" y="247"/>
                    </a:lnTo>
                    <a:lnTo>
                      <a:pt x="36" y="352"/>
                    </a:lnTo>
                    <a:lnTo>
                      <a:pt x="12" y="469"/>
                    </a:lnTo>
                    <a:lnTo>
                      <a:pt x="12" y="575"/>
                    </a:lnTo>
                    <a:lnTo>
                      <a:pt x="0" y="680"/>
                    </a:lnTo>
                    <a:lnTo>
                      <a:pt x="0" y="785"/>
                    </a:lnTo>
                    <a:lnTo>
                      <a:pt x="12" y="902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8" name="Freeform 189"/>
              <p:cNvSpPr>
                <a:spLocks/>
              </p:cNvSpPr>
              <p:nvPr/>
            </p:nvSpPr>
            <p:spPr bwMode="auto">
              <a:xfrm>
                <a:off x="760" y="3087"/>
                <a:ext cx="486" cy="87"/>
              </a:xfrm>
              <a:custGeom>
                <a:avLst/>
                <a:gdLst>
                  <a:gd name="T0" fmla="*/ 0 w 973"/>
                  <a:gd name="T1" fmla="*/ 0 h 176"/>
                  <a:gd name="T2" fmla="*/ 0 w 973"/>
                  <a:gd name="T3" fmla="*/ 0 h 176"/>
                  <a:gd name="T4" fmla="*/ 0 w 973"/>
                  <a:gd name="T5" fmla="*/ 0 h 176"/>
                  <a:gd name="T6" fmla="*/ 0 w 973"/>
                  <a:gd name="T7" fmla="*/ 0 h 176"/>
                  <a:gd name="T8" fmla="*/ 0 w 973"/>
                  <a:gd name="T9" fmla="*/ 0 h 176"/>
                  <a:gd name="T10" fmla="*/ 0 w 973"/>
                  <a:gd name="T11" fmla="*/ 0 h 176"/>
                  <a:gd name="T12" fmla="*/ 0 w 973"/>
                  <a:gd name="T13" fmla="*/ 0 h 176"/>
                  <a:gd name="T14" fmla="*/ 0 w 973"/>
                  <a:gd name="T15" fmla="*/ 0 h 176"/>
                  <a:gd name="T16" fmla="*/ 0 w 973"/>
                  <a:gd name="T17" fmla="*/ 0 h 176"/>
                  <a:gd name="T18" fmla="*/ 0 w 973"/>
                  <a:gd name="T19" fmla="*/ 0 h 176"/>
                  <a:gd name="T20" fmla="*/ 0 w 973"/>
                  <a:gd name="T21" fmla="*/ 0 h 176"/>
                  <a:gd name="T22" fmla="*/ 0 w 973"/>
                  <a:gd name="T23" fmla="*/ 0 h 176"/>
                  <a:gd name="T24" fmla="*/ 0 w 973"/>
                  <a:gd name="T25" fmla="*/ 0 h 176"/>
                  <a:gd name="T26" fmla="*/ 0 w 973"/>
                  <a:gd name="T27" fmla="*/ 0 h 176"/>
                  <a:gd name="T28" fmla="*/ 0 w 973"/>
                  <a:gd name="T29" fmla="*/ 0 h 176"/>
                  <a:gd name="T30" fmla="*/ 0 w 973"/>
                  <a:gd name="T31" fmla="*/ 0 h 176"/>
                  <a:gd name="T32" fmla="*/ 0 w 973"/>
                  <a:gd name="T33" fmla="*/ 0 h 176"/>
                  <a:gd name="T34" fmla="*/ 0 w 973"/>
                  <a:gd name="T35" fmla="*/ 0 h 176"/>
                  <a:gd name="T36" fmla="*/ 0 w 973"/>
                  <a:gd name="T37" fmla="*/ 0 h 176"/>
                  <a:gd name="T38" fmla="*/ 0 w 973"/>
                  <a:gd name="T39" fmla="*/ 0 h 176"/>
                  <a:gd name="T40" fmla="*/ 0 w 973"/>
                  <a:gd name="T41" fmla="*/ 0 h 176"/>
                  <a:gd name="T42" fmla="*/ 0 w 973"/>
                  <a:gd name="T43" fmla="*/ 0 h 176"/>
                  <a:gd name="T44" fmla="*/ 0 w 973"/>
                  <a:gd name="T45" fmla="*/ 0 h 176"/>
                  <a:gd name="T46" fmla="*/ 0 w 973"/>
                  <a:gd name="T47" fmla="*/ 0 h 176"/>
                  <a:gd name="T48" fmla="*/ 0 w 973"/>
                  <a:gd name="T49" fmla="*/ 0 h 176"/>
                  <a:gd name="T50" fmla="*/ 0 w 973"/>
                  <a:gd name="T51" fmla="*/ 0 h 176"/>
                  <a:gd name="T52" fmla="*/ 0 w 973"/>
                  <a:gd name="T53" fmla="*/ 0 h 176"/>
                  <a:gd name="T54" fmla="*/ 0 w 973"/>
                  <a:gd name="T55" fmla="*/ 0 h 176"/>
                  <a:gd name="T56" fmla="*/ 0 w 973"/>
                  <a:gd name="T57" fmla="*/ 0 h 176"/>
                  <a:gd name="T58" fmla="*/ 0 w 973"/>
                  <a:gd name="T59" fmla="*/ 0 h 176"/>
                  <a:gd name="T60" fmla="*/ 0 w 973"/>
                  <a:gd name="T61" fmla="*/ 0 h 176"/>
                  <a:gd name="T62" fmla="*/ 0 w 973"/>
                  <a:gd name="T63" fmla="*/ 0 h 176"/>
                  <a:gd name="T64" fmla="*/ 0 w 973"/>
                  <a:gd name="T65" fmla="*/ 0 h 176"/>
                  <a:gd name="T66" fmla="*/ 0 w 973"/>
                  <a:gd name="T67" fmla="*/ 0 h 176"/>
                  <a:gd name="T68" fmla="*/ 0 w 973"/>
                  <a:gd name="T69" fmla="*/ 0 h 176"/>
                  <a:gd name="T70" fmla="*/ 0 w 973"/>
                  <a:gd name="T71" fmla="*/ 0 h 176"/>
                  <a:gd name="T72" fmla="*/ 0 w 973"/>
                  <a:gd name="T73" fmla="*/ 0 h 1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73"/>
                  <a:gd name="T112" fmla="*/ 0 h 176"/>
                  <a:gd name="T113" fmla="*/ 973 w 973"/>
                  <a:gd name="T114" fmla="*/ 176 h 1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73" h="176">
                    <a:moveTo>
                      <a:pt x="949" y="70"/>
                    </a:moveTo>
                    <a:lnTo>
                      <a:pt x="949" y="59"/>
                    </a:lnTo>
                    <a:lnTo>
                      <a:pt x="938" y="70"/>
                    </a:lnTo>
                    <a:lnTo>
                      <a:pt x="902" y="82"/>
                    </a:lnTo>
                    <a:lnTo>
                      <a:pt x="879" y="93"/>
                    </a:lnTo>
                    <a:lnTo>
                      <a:pt x="856" y="106"/>
                    </a:lnTo>
                    <a:lnTo>
                      <a:pt x="820" y="117"/>
                    </a:lnTo>
                    <a:lnTo>
                      <a:pt x="785" y="117"/>
                    </a:lnTo>
                    <a:lnTo>
                      <a:pt x="750" y="128"/>
                    </a:lnTo>
                    <a:lnTo>
                      <a:pt x="715" y="128"/>
                    </a:lnTo>
                    <a:lnTo>
                      <a:pt x="679" y="141"/>
                    </a:lnTo>
                    <a:lnTo>
                      <a:pt x="657" y="141"/>
                    </a:lnTo>
                    <a:lnTo>
                      <a:pt x="609" y="141"/>
                    </a:lnTo>
                    <a:lnTo>
                      <a:pt x="575" y="152"/>
                    </a:lnTo>
                    <a:lnTo>
                      <a:pt x="539" y="152"/>
                    </a:lnTo>
                    <a:lnTo>
                      <a:pt x="504" y="152"/>
                    </a:lnTo>
                    <a:lnTo>
                      <a:pt x="469" y="152"/>
                    </a:lnTo>
                    <a:lnTo>
                      <a:pt x="434" y="152"/>
                    </a:lnTo>
                    <a:lnTo>
                      <a:pt x="387" y="152"/>
                    </a:lnTo>
                    <a:lnTo>
                      <a:pt x="352" y="141"/>
                    </a:lnTo>
                    <a:lnTo>
                      <a:pt x="317" y="141"/>
                    </a:lnTo>
                    <a:lnTo>
                      <a:pt x="293" y="128"/>
                    </a:lnTo>
                    <a:lnTo>
                      <a:pt x="257" y="128"/>
                    </a:lnTo>
                    <a:lnTo>
                      <a:pt x="223" y="117"/>
                    </a:lnTo>
                    <a:lnTo>
                      <a:pt x="199" y="117"/>
                    </a:lnTo>
                    <a:lnTo>
                      <a:pt x="164" y="106"/>
                    </a:lnTo>
                    <a:lnTo>
                      <a:pt x="140" y="93"/>
                    </a:lnTo>
                    <a:lnTo>
                      <a:pt x="117" y="82"/>
                    </a:lnTo>
                    <a:lnTo>
                      <a:pt x="94" y="70"/>
                    </a:lnTo>
                    <a:lnTo>
                      <a:pt x="71" y="59"/>
                    </a:lnTo>
                    <a:lnTo>
                      <a:pt x="58" y="46"/>
                    </a:lnTo>
                    <a:lnTo>
                      <a:pt x="36" y="35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0" y="11"/>
                    </a:lnTo>
                    <a:lnTo>
                      <a:pt x="12" y="35"/>
                    </a:lnTo>
                    <a:lnTo>
                      <a:pt x="23" y="59"/>
                    </a:lnTo>
                    <a:lnTo>
                      <a:pt x="36" y="70"/>
                    </a:lnTo>
                    <a:lnTo>
                      <a:pt x="58" y="82"/>
                    </a:lnTo>
                    <a:lnTo>
                      <a:pt x="82" y="93"/>
                    </a:lnTo>
                    <a:lnTo>
                      <a:pt x="106" y="106"/>
                    </a:lnTo>
                    <a:lnTo>
                      <a:pt x="129" y="117"/>
                    </a:lnTo>
                    <a:lnTo>
                      <a:pt x="164" y="128"/>
                    </a:lnTo>
                    <a:lnTo>
                      <a:pt x="188" y="141"/>
                    </a:lnTo>
                    <a:lnTo>
                      <a:pt x="223" y="152"/>
                    </a:lnTo>
                    <a:lnTo>
                      <a:pt x="257" y="152"/>
                    </a:lnTo>
                    <a:lnTo>
                      <a:pt x="281" y="164"/>
                    </a:lnTo>
                    <a:lnTo>
                      <a:pt x="317" y="164"/>
                    </a:lnTo>
                    <a:lnTo>
                      <a:pt x="352" y="164"/>
                    </a:lnTo>
                    <a:lnTo>
                      <a:pt x="387" y="176"/>
                    </a:lnTo>
                    <a:lnTo>
                      <a:pt x="434" y="176"/>
                    </a:lnTo>
                    <a:lnTo>
                      <a:pt x="469" y="176"/>
                    </a:lnTo>
                    <a:lnTo>
                      <a:pt x="504" y="176"/>
                    </a:lnTo>
                    <a:lnTo>
                      <a:pt x="539" y="176"/>
                    </a:lnTo>
                    <a:lnTo>
                      <a:pt x="575" y="176"/>
                    </a:lnTo>
                    <a:lnTo>
                      <a:pt x="609" y="164"/>
                    </a:lnTo>
                    <a:lnTo>
                      <a:pt x="657" y="164"/>
                    </a:lnTo>
                    <a:lnTo>
                      <a:pt x="692" y="164"/>
                    </a:lnTo>
                    <a:lnTo>
                      <a:pt x="726" y="152"/>
                    </a:lnTo>
                    <a:lnTo>
                      <a:pt x="761" y="152"/>
                    </a:lnTo>
                    <a:lnTo>
                      <a:pt x="797" y="141"/>
                    </a:lnTo>
                    <a:lnTo>
                      <a:pt x="820" y="141"/>
                    </a:lnTo>
                    <a:lnTo>
                      <a:pt x="856" y="128"/>
                    </a:lnTo>
                    <a:lnTo>
                      <a:pt x="891" y="117"/>
                    </a:lnTo>
                    <a:lnTo>
                      <a:pt x="914" y="106"/>
                    </a:lnTo>
                    <a:lnTo>
                      <a:pt x="938" y="93"/>
                    </a:lnTo>
                    <a:lnTo>
                      <a:pt x="960" y="82"/>
                    </a:lnTo>
                    <a:lnTo>
                      <a:pt x="973" y="70"/>
                    </a:lnTo>
                    <a:lnTo>
                      <a:pt x="960" y="82"/>
                    </a:lnTo>
                    <a:lnTo>
                      <a:pt x="973" y="82"/>
                    </a:lnTo>
                    <a:lnTo>
                      <a:pt x="973" y="70"/>
                    </a:lnTo>
                    <a:lnTo>
                      <a:pt x="960" y="59"/>
                    </a:lnTo>
                    <a:lnTo>
                      <a:pt x="949" y="59"/>
                    </a:lnTo>
                    <a:lnTo>
                      <a:pt x="949" y="7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9" name="Freeform 190"/>
              <p:cNvSpPr>
                <a:spLocks/>
              </p:cNvSpPr>
              <p:nvPr/>
            </p:nvSpPr>
            <p:spPr bwMode="auto">
              <a:xfrm>
                <a:off x="1223" y="2636"/>
                <a:ext cx="23" cy="485"/>
              </a:xfrm>
              <a:custGeom>
                <a:avLst/>
                <a:gdLst>
                  <a:gd name="T0" fmla="*/ 0 w 47"/>
                  <a:gd name="T1" fmla="*/ 0 h 972"/>
                  <a:gd name="T2" fmla="*/ 0 w 47"/>
                  <a:gd name="T3" fmla="*/ 0 h 972"/>
                  <a:gd name="T4" fmla="*/ 0 w 47"/>
                  <a:gd name="T5" fmla="*/ 0 h 972"/>
                  <a:gd name="T6" fmla="*/ 0 w 47"/>
                  <a:gd name="T7" fmla="*/ 0 h 972"/>
                  <a:gd name="T8" fmla="*/ 0 w 47"/>
                  <a:gd name="T9" fmla="*/ 0 h 972"/>
                  <a:gd name="T10" fmla="*/ 0 w 47"/>
                  <a:gd name="T11" fmla="*/ 0 h 972"/>
                  <a:gd name="T12" fmla="*/ 0 w 47"/>
                  <a:gd name="T13" fmla="*/ 0 h 972"/>
                  <a:gd name="T14" fmla="*/ 0 w 47"/>
                  <a:gd name="T15" fmla="*/ 0 h 972"/>
                  <a:gd name="T16" fmla="*/ 0 w 47"/>
                  <a:gd name="T17" fmla="*/ 0 h 972"/>
                  <a:gd name="T18" fmla="*/ 0 w 47"/>
                  <a:gd name="T19" fmla="*/ 0 h 972"/>
                  <a:gd name="T20" fmla="*/ 0 w 47"/>
                  <a:gd name="T21" fmla="*/ 0 h 972"/>
                  <a:gd name="T22" fmla="*/ 0 w 47"/>
                  <a:gd name="T23" fmla="*/ 0 h 972"/>
                  <a:gd name="T24" fmla="*/ 0 w 47"/>
                  <a:gd name="T25" fmla="*/ 0 h 972"/>
                  <a:gd name="T26" fmla="*/ 0 w 47"/>
                  <a:gd name="T27" fmla="*/ 0 h 972"/>
                  <a:gd name="T28" fmla="*/ 0 w 47"/>
                  <a:gd name="T29" fmla="*/ 0 h 972"/>
                  <a:gd name="T30" fmla="*/ 0 w 47"/>
                  <a:gd name="T31" fmla="*/ 0 h 972"/>
                  <a:gd name="T32" fmla="*/ 0 w 47"/>
                  <a:gd name="T33" fmla="*/ 0 h 972"/>
                  <a:gd name="T34" fmla="*/ 0 w 47"/>
                  <a:gd name="T35" fmla="*/ 0 h 9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972"/>
                  <a:gd name="T56" fmla="*/ 47 w 47"/>
                  <a:gd name="T57" fmla="*/ 972 h 9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972">
                    <a:moveTo>
                      <a:pt x="12" y="24"/>
                    </a:moveTo>
                    <a:lnTo>
                      <a:pt x="0" y="11"/>
                    </a:lnTo>
                    <a:lnTo>
                      <a:pt x="12" y="245"/>
                    </a:lnTo>
                    <a:lnTo>
                      <a:pt x="12" y="492"/>
                    </a:lnTo>
                    <a:lnTo>
                      <a:pt x="23" y="738"/>
                    </a:lnTo>
                    <a:lnTo>
                      <a:pt x="23" y="972"/>
                    </a:lnTo>
                    <a:lnTo>
                      <a:pt x="47" y="972"/>
                    </a:lnTo>
                    <a:lnTo>
                      <a:pt x="47" y="738"/>
                    </a:lnTo>
                    <a:lnTo>
                      <a:pt x="47" y="492"/>
                    </a:lnTo>
                    <a:lnTo>
                      <a:pt x="34" y="245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0" name="Freeform 191"/>
              <p:cNvSpPr>
                <a:spLocks/>
              </p:cNvSpPr>
              <p:nvPr/>
            </p:nvSpPr>
            <p:spPr bwMode="auto">
              <a:xfrm>
                <a:off x="789" y="2636"/>
                <a:ext cx="440" cy="29"/>
              </a:xfrm>
              <a:custGeom>
                <a:avLst/>
                <a:gdLst>
                  <a:gd name="T0" fmla="*/ 1 w 880"/>
                  <a:gd name="T1" fmla="*/ 0 h 59"/>
                  <a:gd name="T2" fmla="*/ 1 w 880"/>
                  <a:gd name="T3" fmla="*/ 0 h 59"/>
                  <a:gd name="T4" fmla="*/ 1 w 880"/>
                  <a:gd name="T5" fmla="*/ 0 h 59"/>
                  <a:gd name="T6" fmla="*/ 1 w 880"/>
                  <a:gd name="T7" fmla="*/ 0 h 59"/>
                  <a:gd name="T8" fmla="*/ 1 w 880"/>
                  <a:gd name="T9" fmla="*/ 0 h 59"/>
                  <a:gd name="T10" fmla="*/ 1 w 880"/>
                  <a:gd name="T11" fmla="*/ 0 h 59"/>
                  <a:gd name="T12" fmla="*/ 1 w 880"/>
                  <a:gd name="T13" fmla="*/ 0 h 59"/>
                  <a:gd name="T14" fmla="*/ 1 w 880"/>
                  <a:gd name="T15" fmla="*/ 0 h 59"/>
                  <a:gd name="T16" fmla="*/ 1 w 880"/>
                  <a:gd name="T17" fmla="*/ 0 h 59"/>
                  <a:gd name="T18" fmla="*/ 1 w 880"/>
                  <a:gd name="T19" fmla="*/ 0 h 59"/>
                  <a:gd name="T20" fmla="*/ 1 w 880"/>
                  <a:gd name="T21" fmla="*/ 0 h 59"/>
                  <a:gd name="T22" fmla="*/ 1 w 880"/>
                  <a:gd name="T23" fmla="*/ 0 h 59"/>
                  <a:gd name="T24" fmla="*/ 1 w 880"/>
                  <a:gd name="T25" fmla="*/ 0 h 59"/>
                  <a:gd name="T26" fmla="*/ 1 w 880"/>
                  <a:gd name="T27" fmla="*/ 0 h 59"/>
                  <a:gd name="T28" fmla="*/ 1 w 880"/>
                  <a:gd name="T29" fmla="*/ 0 h 59"/>
                  <a:gd name="T30" fmla="*/ 1 w 880"/>
                  <a:gd name="T31" fmla="*/ 0 h 59"/>
                  <a:gd name="T32" fmla="*/ 1 w 880"/>
                  <a:gd name="T33" fmla="*/ 0 h 59"/>
                  <a:gd name="T34" fmla="*/ 1 w 880"/>
                  <a:gd name="T35" fmla="*/ 0 h 59"/>
                  <a:gd name="T36" fmla="*/ 1 w 880"/>
                  <a:gd name="T37" fmla="*/ 0 h 59"/>
                  <a:gd name="T38" fmla="*/ 1 w 880"/>
                  <a:gd name="T39" fmla="*/ 0 h 59"/>
                  <a:gd name="T40" fmla="*/ 1 w 880"/>
                  <a:gd name="T41" fmla="*/ 0 h 59"/>
                  <a:gd name="T42" fmla="*/ 1 w 880"/>
                  <a:gd name="T43" fmla="*/ 0 h 59"/>
                  <a:gd name="T44" fmla="*/ 1 w 880"/>
                  <a:gd name="T45" fmla="*/ 0 h 59"/>
                  <a:gd name="T46" fmla="*/ 1 w 880"/>
                  <a:gd name="T47" fmla="*/ 0 h 59"/>
                  <a:gd name="T48" fmla="*/ 1 w 880"/>
                  <a:gd name="T49" fmla="*/ 0 h 59"/>
                  <a:gd name="T50" fmla="*/ 1 w 880"/>
                  <a:gd name="T51" fmla="*/ 0 h 59"/>
                  <a:gd name="T52" fmla="*/ 1 w 880"/>
                  <a:gd name="T53" fmla="*/ 0 h 59"/>
                  <a:gd name="T54" fmla="*/ 1 w 880"/>
                  <a:gd name="T55" fmla="*/ 0 h 59"/>
                  <a:gd name="T56" fmla="*/ 1 w 880"/>
                  <a:gd name="T57" fmla="*/ 0 h 59"/>
                  <a:gd name="T58" fmla="*/ 1 w 880"/>
                  <a:gd name="T59" fmla="*/ 0 h 59"/>
                  <a:gd name="T60" fmla="*/ 1 w 880"/>
                  <a:gd name="T61" fmla="*/ 0 h 59"/>
                  <a:gd name="T62" fmla="*/ 1 w 880"/>
                  <a:gd name="T63" fmla="*/ 0 h 59"/>
                  <a:gd name="T64" fmla="*/ 1 w 880"/>
                  <a:gd name="T65" fmla="*/ 0 h 59"/>
                  <a:gd name="T66" fmla="*/ 1 w 880"/>
                  <a:gd name="T67" fmla="*/ 0 h 59"/>
                  <a:gd name="T68" fmla="*/ 1 w 880"/>
                  <a:gd name="T69" fmla="*/ 0 h 59"/>
                  <a:gd name="T70" fmla="*/ 0 w 880"/>
                  <a:gd name="T71" fmla="*/ 0 h 59"/>
                  <a:gd name="T72" fmla="*/ 1 w 880"/>
                  <a:gd name="T73" fmla="*/ 0 h 59"/>
                  <a:gd name="T74" fmla="*/ 1 w 880"/>
                  <a:gd name="T75" fmla="*/ 0 h 59"/>
                  <a:gd name="T76" fmla="*/ 0 w 880"/>
                  <a:gd name="T77" fmla="*/ 0 h 59"/>
                  <a:gd name="T78" fmla="*/ 1 w 880"/>
                  <a:gd name="T79" fmla="*/ 0 h 59"/>
                  <a:gd name="T80" fmla="*/ 1 w 880"/>
                  <a:gd name="T81" fmla="*/ 0 h 59"/>
                  <a:gd name="T82" fmla="*/ 1 w 880"/>
                  <a:gd name="T83" fmla="*/ 0 h 5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80"/>
                  <a:gd name="T127" fmla="*/ 0 h 59"/>
                  <a:gd name="T128" fmla="*/ 880 w 880"/>
                  <a:gd name="T129" fmla="*/ 59 h 5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80" h="59">
                    <a:moveTo>
                      <a:pt x="24" y="46"/>
                    </a:moveTo>
                    <a:lnTo>
                      <a:pt x="13" y="59"/>
                    </a:lnTo>
                    <a:lnTo>
                      <a:pt x="71" y="46"/>
                    </a:lnTo>
                    <a:lnTo>
                      <a:pt x="130" y="46"/>
                    </a:lnTo>
                    <a:lnTo>
                      <a:pt x="177" y="46"/>
                    </a:lnTo>
                    <a:lnTo>
                      <a:pt x="235" y="46"/>
                    </a:lnTo>
                    <a:lnTo>
                      <a:pt x="281" y="46"/>
                    </a:lnTo>
                    <a:lnTo>
                      <a:pt x="340" y="46"/>
                    </a:lnTo>
                    <a:lnTo>
                      <a:pt x="400" y="35"/>
                    </a:lnTo>
                    <a:lnTo>
                      <a:pt x="446" y="35"/>
                    </a:lnTo>
                    <a:lnTo>
                      <a:pt x="504" y="35"/>
                    </a:lnTo>
                    <a:lnTo>
                      <a:pt x="563" y="35"/>
                    </a:lnTo>
                    <a:lnTo>
                      <a:pt x="610" y="35"/>
                    </a:lnTo>
                    <a:lnTo>
                      <a:pt x="668" y="24"/>
                    </a:lnTo>
                    <a:lnTo>
                      <a:pt x="716" y="24"/>
                    </a:lnTo>
                    <a:lnTo>
                      <a:pt x="774" y="24"/>
                    </a:lnTo>
                    <a:lnTo>
                      <a:pt x="833" y="24"/>
                    </a:lnTo>
                    <a:lnTo>
                      <a:pt x="880" y="24"/>
                    </a:lnTo>
                    <a:lnTo>
                      <a:pt x="880" y="0"/>
                    </a:lnTo>
                    <a:lnTo>
                      <a:pt x="833" y="0"/>
                    </a:lnTo>
                    <a:lnTo>
                      <a:pt x="774" y="0"/>
                    </a:lnTo>
                    <a:lnTo>
                      <a:pt x="716" y="0"/>
                    </a:lnTo>
                    <a:lnTo>
                      <a:pt x="668" y="0"/>
                    </a:lnTo>
                    <a:lnTo>
                      <a:pt x="610" y="11"/>
                    </a:lnTo>
                    <a:lnTo>
                      <a:pt x="563" y="11"/>
                    </a:lnTo>
                    <a:lnTo>
                      <a:pt x="504" y="11"/>
                    </a:lnTo>
                    <a:lnTo>
                      <a:pt x="446" y="11"/>
                    </a:lnTo>
                    <a:lnTo>
                      <a:pt x="400" y="11"/>
                    </a:lnTo>
                    <a:lnTo>
                      <a:pt x="340" y="11"/>
                    </a:lnTo>
                    <a:lnTo>
                      <a:pt x="281" y="24"/>
                    </a:lnTo>
                    <a:lnTo>
                      <a:pt x="235" y="24"/>
                    </a:lnTo>
                    <a:lnTo>
                      <a:pt x="177" y="24"/>
                    </a:lnTo>
                    <a:lnTo>
                      <a:pt x="130" y="24"/>
                    </a:lnTo>
                    <a:lnTo>
                      <a:pt x="71" y="24"/>
                    </a:lnTo>
                    <a:lnTo>
                      <a:pt x="13" y="35"/>
                    </a:lnTo>
                    <a:lnTo>
                      <a:pt x="0" y="46"/>
                    </a:lnTo>
                    <a:lnTo>
                      <a:pt x="13" y="35"/>
                    </a:lnTo>
                    <a:lnTo>
                      <a:pt x="0" y="46"/>
                    </a:lnTo>
                    <a:lnTo>
                      <a:pt x="13" y="46"/>
                    </a:lnTo>
                    <a:lnTo>
                      <a:pt x="13" y="59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1" name="Freeform 192"/>
              <p:cNvSpPr>
                <a:spLocks/>
              </p:cNvSpPr>
              <p:nvPr/>
            </p:nvSpPr>
            <p:spPr bwMode="auto">
              <a:xfrm>
                <a:off x="754" y="2659"/>
                <a:ext cx="47" cy="439"/>
              </a:xfrm>
              <a:custGeom>
                <a:avLst/>
                <a:gdLst>
                  <a:gd name="T0" fmla="*/ 1 w 93"/>
                  <a:gd name="T1" fmla="*/ 0 h 880"/>
                  <a:gd name="T2" fmla="*/ 1 w 93"/>
                  <a:gd name="T3" fmla="*/ 0 h 880"/>
                  <a:gd name="T4" fmla="*/ 1 w 93"/>
                  <a:gd name="T5" fmla="*/ 0 h 880"/>
                  <a:gd name="T6" fmla="*/ 1 w 93"/>
                  <a:gd name="T7" fmla="*/ 0 h 880"/>
                  <a:gd name="T8" fmla="*/ 1 w 93"/>
                  <a:gd name="T9" fmla="*/ 0 h 880"/>
                  <a:gd name="T10" fmla="*/ 1 w 93"/>
                  <a:gd name="T11" fmla="*/ 0 h 880"/>
                  <a:gd name="T12" fmla="*/ 1 w 93"/>
                  <a:gd name="T13" fmla="*/ 0 h 880"/>
                  <a:gd name="T14" fmla="*/ 1 w 93"/>
                  <a:gd name="T15" fmla="*/ 0 h 880"/>
                  <a:gd name="T16" fmla="*/ 1 w 93"/>
                  <a:gd name="T17" fmla="*/ 0 h 880"/>
                  <a:gd name="T18" fmla="*/ 1 w 93"/>
                  <a:gd name="T19" fmla="*/ 0 h 880"/>
                  <a:gd name="T20" fmla="*/ 1 w 93"/>
                  <a:gd name="T21" fmla="*/ 0 h 880"/>
                  <a:gd name="T22" fmla="*/ 1 w 93"/>
                  <a:gd name="T23" fmla="*/ 0 h 880"/>
                  <a:gd name="T24" fmla="*/ 1 w 93"/>
                  <a:gd name="T25" fmla="*/ 0 h 880"/>
                  <a:gd name="T26" fmla="*/ 1 w 93"/>
                  <a:gd name="T27" fmla="*/ 0 h 880"/>
                  <a:gd name="T28" fmla="*/ 1 w 93"/>
                  <a:gd name="T29" fmla="*/ 0 h 880"/>
                  <a:gd name="T30" fmla="*/ 1 w 93"/>
                  <a:gd name="T31" fmla="*/ 0 h 880"/>
                  <a:gd name="T32" fmla="*/ 0 w 93"/>
                  <a:gd name="T33" fmla="*/ 0 h 880"/>
                  <a:gd name="T34" fmla="*/ 0 w 93"/>
                  <a:gd name="T35" fmla="*/ 0 h 880"/>
                  <a:gd name="T36" fmla="*/ 1 w 93"/>
                  <a:gd name="T37" fmla="*/ 0 h 880"/>
                  <a:gd name="T38" fmla="*/ 1 w 93"/>
                  <a:gd name="T39" fmla="*/ 0 h 880"/>
                  <a:gd name="T40" fmla="*/ 1 w 93"/>
                  <a:gd name="T41" fmla="*/ 0 h 880"/>
                  <a:gd name="T42" fmla="*/ 1 w 93"/>
                  <a:gd name="T43" fmla="*/ 0 h 880"/>
                  <a:gd name="T44" fmla="*/ 1 w 93"/>
                  <a:gd name="T45" fmla="*/ 0 h 880"/>
                  <a:gd name="T46" fmla="*/ 1 w 93"/>
                  <a:gd name="T47" fmla="*/ 0 h 880"/>
                  <a:gd name="T48" fmla="*/ 1 w 93"/>
                  <a:gd name="T49" fmla="*/ 0 h 880"/>
                  <a:gd name="T50" fmla="*/ 1 w 93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880"/>
                  <a:gd name="T80" fmla="*/ 93 w 93"/>
                  <a:gd name="T81" fmla="*/ 880 h 8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880">
                    <a:moveTo>
                      <a:pt x="34" y="856"/>
                    </a:moveTo>
                    <a:lnTo>
                      <a:pt x="34" y="867"/>
                    </a:lnTo>
                    <a:lnTo>
                      <a:pt x="23" y="750"/>
                    </a:lnTo>
                    <a:lnTo>
                      <a:pt x="23" y="645"/>
                    </a:lnTo>
                    <a:lnTo>
                      <a:pt x="34" y="540"/>
                    </a:lnTo>
                    <a:lnTo>
                      <a:pt x="47" y="434"/>
                    </a:lnTo>
                    <a:lnTo>
                      <a:pt x="58" y="329"/>
                    </a:lnTo>
                    <a:lnTo>
                      <a:pt x="69" y="212"/>
                    </a:lnTo>
                    <a:lnTo>
                      <a:pt x="82" y="106"/>
                    </a:lnTo>
                    <a:lnTo>
                      <a:pt x="93" y="0"/>
                    </a:lnTo>
                    <a:lnTo>
                      <a:pt x="69" y="0"/>
                    </a:lnTo>
                    <a:lnTo>
                      <a:pt x="58" y="106"/>
                    </a:lnTo>
                    <a:lnTo>
                      <a:pt x="47" y="212"/>
                    </a:lnTo>
                    <a:lnTo>
                      <a:pt x="34" y="317"/>
                    </a:lnTo>
                    <a:lnTo>
                      <a:pt x="11" y="422"/>
                    </a:lnTo>
                    <a:lnTo>
                      <a:pt x="11" y="540"/>
                    </a:lnTo>
                    <a:lnTo>
                      <a:pt x="0" y="645"/>
                    </a:lnTo>
                    <a:lnTo>
                      <a:pt x="0" y="750"/>
                    </a:lnTo>
                    <a:lnTo>
                      <a:pt x="11" y="867"/>
                    </a:lnTo>
                    <a:lnTo>
                      <a:pt x="11" y="880"/>
                    </a:lnTo>
                    <a:lnTo>
                      <a:pt x="23" y="880"/>
                    </a:lnTo>
                    <a:lnTo>
                      <a:pt x="34" y="880"/>
                    </a:lnTo>
                    <a:lnTo>
                      <a:pt x="34" y="867"/>
                    </a:lnTo>
                    <a:lnTo>
                      <a:pt x="34" y="85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2" name="Freeform 193"/>
              <p:cNvSpPr>
                <a:spLocks/>
              </p:cNvSpPr>
              <p:nvPr/>
            </p:nvSpPr>
            <p:spPr bwMode="auto">
              <a:xfrm>
                <a:off x="1645" y="1763"/>
                <a:ext cx="310" cy="1358"/>
              </a:xfrm>
              <a:custGeom>
                <a:avLst/>
                <a:gdLst>
                  <a:gd name="T0" fmla="*/ 0 w 621"/>
                  <a:gd name="T1" fmla="*/ 0 h 2718"/>
                  <a:gd name="T2" fmla="*/ 0 w 621"/>
                  <a:gd name="T3" fmla="*/ 0 h 2718"/>
                  <a:gd name="T4" fmla="*/ 0 w 621"/>
                  <a:gd name="T5" fmla="*/ 0 h 2718"/>
                  <a:gd name="T6" fmla="*/ 0 w 621"/>
                  <a:gd name="T7" fmla="*/ 0 h 2718"/>
                  <a:gd name="T8" fmla="*/ 0 w 621"/>
                  <a:gd name="T9" fmla="*/ 0 h 2718"/>
                  <a:gd name="T10" fmla="*/ 0 w 621"/>
                  <a:gd name="T11" fmla="*/ 0 h 2718"/>
                  <a:gd name="T12" fmla="*/ 0 w 621"/>
                  <a:gd name="T13" fmla="*/ 0 h 2718"/>
                  <a:gd name="T14" fmla="*/ 0 w 621"/>
                  <a:gd name="T15" fmla="*/ 0 h 2718"/>
                  <a:gd name="T16" fmla="*/ 0 w 621"/>
                  <a:gd name="T17" fmla="*/ 0 h 2718"/>
                  <a:gd name="T18" fmla="*/ 0 w 621"/>
                  <a:gd name="T19" fmla="*/ 0 h 2718"/>
                  <a:gd name="T20" fmla="*/ 0 w 621"/>
                  <a:gd name="T21" fmla="*/ 0 h 2718"/>
                  <a:gd name="T22" fmla="*/ 0 w 621"/>
                  <a:gd name="T23" fmla="*/ 0 h 2718"/>
                  <a:gd name="T24" fmla="*/ 0 w 621"/>
                  <a:gd name="T25" fmla="*/ 0 h 2718"/>
                  <a:gd name="T26" fmla="*/ 0 w 621"/>
                  <a:gd name="T27" fmla="*/ 0 h 2718"/>
                  <a:gd name="T28" fmla="*/ 0 w 621"/>
                  <a:gd name="T29" fmla="*/ 0 h 2718"/>
                  <a:gd name="T30" fmla="*/ 0 w 621"/>
                  <a:gd name="T31" fmla="*/ 0 h 2718"/>
                  <a:gd name="T32" fmla="*/ 0 w 621"/>
                  <a:gd name="T33" fmla="*/ 0 h 2718"/>
                  <a:gd name="T34" fmla="*/ 0 w 621"/>
                  <a:gd name="T35" fmla="*/ 0 h 2718"/>
                  <a:gd name="T36" fmla="*/ 0 w 621"/>
                  <a:gd name="T37" fmla="*/ 0 h 2718"/>
                  <a:gd name="T38" fmla="*/ 0 w 621"/>
                  <a:gd name="T39" fmla="*/ 0 h 2718"/>
                  <a:gd name="T40" fmla="*/ 0 w 621"/>
                  <a:gd name="T41" fmla="*/ 0 h 2718"/>
                  <a:gd name="T42" fmla="*/ 0 w 621"/>
                  <a:gd name="T43" fmla="*/ 0 h 2718"/>
                  <a:gd name="T44" fmla="*/ 0 w 621"/>
                  <a:gd name="T45" fmla="*/ 0 h 2718"/>
                  <a:gd name="T46" fmla="*/ 0 w 621"/>
                  <a:gd name="T47" fmla="*/ 0 h 2718"/>
                  <a:gd name="T48" fmla="*/ 0 w 621"/>
                  <a:gd name="T49" fmla="*/ 0 h 2718"/>
                  <a:gd name="T50" fmla="*/ 0 w 621"/>
                  <a:gd name="T51" fmla="*/ 0 h 2718"/>
                  <a:gd name="T52" fmla="*/ 0 w 621"/>
                  <a:gd name="T53" fmla="*/ 0 h 2718"/>
                  <a:gd name="T54" fmla="*/ 0 w 621"/>
                  <a:gd name="T55" fmla="*/ 0 h 2718"/>
                  <a:gd name="T56" fmla="*/ 0 w 621"/>
                  <a:gd name="T57" fmla="*/ 0 h 2718"/>
                  <a:gd name="T58" fmla="*/ 0 w 621"/>
                  <a:gd name="T59" fmla="*/ 0 h 2718"/>
                  <a:gd name="T60" fmla="*/ 0 w 621"/>
                  <a:gd name="T61" fmla="*/ 0 h 2718"/>
                  <a:gd name="T62" fmla="*/ 0 w 621"/>
                  <a:gd name="T63" fmla="*/ 0 h 2718"/>
                  <a:gd name="T64" fmla="*/ 0 w 621"/>
                  <a:gd name="T65" fmla="*/ 0 h 2718"/>
                  <a:gd name="T66" fmla="*/ 0 w 621"/>
                  <a:gd name="T67" fmla="*/ 0 h 2718"/>
                  <a:gd name="T68" fmla="*/ 0 w 621"/>
                  <a:gd name="T69" fmla="*/ 0 h 2718"/>
                  <a:gd name="T70" fmla="*/ 0 w 621"/>
                  <a:gd name="T71" fmla="*/ 0 h 2718"/>
                  <a:gd name="T72" fmla="*/ 0 w 621"/>
                  <a:gd name="T73" fmla="*/ 0 h 2718"/>
                  <a:gd name="T74" fmla="*/ 0 w 621"/>
                  <a:gd name="T75" fmla="*/ 0 h 2718"/>
                  <a:gd name="T76" fmla="*/ 0 w 621"/>
                  <a:gd name="T77" fmla="*/ 0 h 2718"/>
                  <a:gd name="T78" fmla="*/ 0 w 621"/>
                  <a:gd name="T79" fmla="*/ 0 h 2718"/>
                  <a:gd name="T80" fmla="*/ 0 w 621"/>
                  <a:gd name="T81" fmla="*/ 0 h 2718"/>
                  <a:gd name="T82" fmla="*/ 0 w 621"/>
                  <a:gd name="T83" fmla="*/ 0 h 2718"/>
                  <a:gd name="T84" fmla="*/ 0 w 621"/>
                  <a:gd name="T85" fmla="*/ 0 h 2718"/>
                  <a:gd name="T86" fmla="*/ 0 w 621"/>
                  <a:gd name="T87" fmla="*/ 0 h 2718"/>
                  <a:gd name="T88" fmla="*/ 0 w 621"/>
                  <a:gd name="T89" fmla="*/ 0 h 2718"/>
                  <a:gd name="T90" fmla="*/ 0 w 621"/>
                  <a:gd name="T91" fmla="*/ 0 h 2718"/>
                  <a:gd name="T92" fmla="*/ 0 w 621"/>
                  <a:gd name="T93" fmla="*/ 0 h 2718"/>
                  <a:gd name="T94" fmla="*/ 0 w 621"/>
                  <a:gd name="T95" fmla="*/ 0 h 2718"/>
                  <a:gd name="T96" fmla="*/ 0 w 621"/>
                  <a:gd name="T97" fmla="*/ 0 h 2718"/>
                  <a:gd name="T98" fmla="*/ 0 w 621"/>
                  <a:gd name="T99" fmla="*/ 0 h 2718"/>
                  <a:gd name="T100" fmla="*/ 0 w 621"/>
                  <a:gd name="T101" fmla="*/ 0 h 2718"/>
                  <a:gd name="T102" fmla="*/ 0 w 621"/>
                  <a:gd name="T103" fmla="*/ 0 h 2718"/>
                  <a:gd name="T104" fmla="*/ 0 w 621"/>
                  <a:gd name="T105" fmla="*/ 0 h 2718"/>
                  <a:gd name="T106" fmla="*/ 0 w 621"/>
                  <a:gd name="T107" fmla="*/ 0 h 2718"/>
                  <a:gd name="T108" fmla="*/ 0 w 621"/>
                  <a:gd name="T109" fmla="*/ 0 h 2718"/>
                  <a:gd name="T110" fmla="*/ 0 w 621"/>
                  <a:gd name="T111" fmla="*/ 0 h 2718"/>
                  <a:gd name="T112" fmla="*/ 0 w 621"/>
                  <a:gd name="T113" fmla="*/ 0 h 27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1"/>
                  <a:gd name="T172" fmla="*/ 0 h 2718"/>
                  <a:gd name="T173" fmla="*/ 621 w 621"/>
                  <a:gd name="T174" fmla="*/ 2718 h 27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1" h="2718">
                    <a:moveTo>
                      <a:pt x="621" y="0"/>
                    </a:moveTo>
                    <a:lnTo>
                      <a:pt x="586" y="23"/>
                    </a:lnTo>
                    <a:lnTo>
                      <a:pt x="563" y="47"/>
                    </a:lnTo>
                    <a:lnTo>
                      <a:pt x="528" y="70"/>
                    </a:lnTo>
                    <a:lnTo>
                      <a:pt x="493" y="94"/>
                    </a:lnTo>
                    <a:lnTo>
                      <a:pt x="457" y="117"/>
                    </a:lnTo>
                    <a:lnTo>
                      <a:pt x="422" y="129"/>
                    </a:lnTo>
                    <a:lnTo>
                      <a:pt x="387" y="152"/>
                    </a:lnTo>
                    <a:lnTo>
                      <a:pt x="352" y="176"/>
                    </a:lnTo>
                    <a:lnTo>
                      <a:pt x="316" y="187"/>
                    </a:lnTo>
                    <a:lnTo>
                      <a:pt x="281" y="211"/>
                    </a:lnTo>
                    <a:lnTo>
                      <a:pt x="246" y="223"/>
                    </a:lnTo>
                    <a:lnTo>
                      <a:pt x="212" y="246"/>
                    </a:lnTo>
                    <a:lnTo>
                      <a:pt x="176" y="258"/>
                    </a:lnTo>
                    <a:lnTo>
                      <a:pt x="129" y="269"/>
                    </a:lnTo>
                    <a:lnTo>
                      <a:pt x="95" y="282"/>
                    </a:lnTo>
                    <a:lnTo>
                      <a:pt x="47" y="282"/>
                    </a:lnTo>
                    <a:lnTo>
                      <a:pt x="47" y="468"/>
                    </a:lnTo>
                    <a:lnTo>
                      <a:pt x="35" y="656"/>
                    </a:lnTo>
                    <a:lnTo>
                      <a:pt x="35" y="832"/>
                    </a:lnTo>
                    <a:lnTo>
                      <a:pt x="24" y="1019"/>
                    </a:lnTo>
                    <a:lnTo>
                      <a:pt x="24" y="1207"/>
                    </a:lnTo>
                    <a:lnTo>
                      <a:pt x="12" y="1383"/>
                    </a:lnTo>
                    <a:lnTo>
                      <a:pt x="0" y="1569"/>
                    </a:lnTo>
                    <a:lnTo>
                      <a:pt x="0" y="1746"/>
                    </a:lnTo>
                    <a:lnTo>
                      <a:pt x="0" y="1874"/>
                    </a:lnTo>
                    <a:lnTo>
                      <a:pt x="12" y="1991"/>
                    </a:lnTo>
                    <a:lnTo>
                      <a:pt x="12" y="2109"/>
                    </a:lnTo>
                    <a:lnTo>
                      <a:pt x="24" y="2238"/>
                    </a:lnTo>
                    <a:lnTo>
                      <a:pt x="35" y="2355"/>
                    </a:lnTo>
                    <a:lnTo>
                      <a:pt x="47" y="2473"/>
                    </a:lnTo>
                    <a:lnTo>
                      <a:pt x="71" y="2590"/>
                    </a:lnTo>
                    <a:lnTo>
                      <a:pt x="95" y="2718"/>
                    </a:lnTo>
                    <a:lnTo>
                      <a:pt x="117" y="2718"/>
                    </a:lnTo>
                    <a:lnTo>
                      <a:pt x="153" y="2718"/>
                    </a:lnTo>
                    <a:lnTo>
                      <a:pt x="176" y="2718"/>
                    </a:lnTo>
                    <a:lnTo>
                      <a:pt x="212" y="2718"/>
                    </a:lnTo>
                    <a:lnTo>
                      <a:pt x="235" y="2718"/>
                    </a:lnTo>
                    <a:lnTo>
                      <a:pt x="270" y="2718"/>
                    </a:lnTo>
                    <a:lnTo>
                      <a:pt x="294" y="2718"/>
                    </a:lnTo>
                    <a:lnTo>
                      <a:pt x="329" y="2718"/>
                    </a:lnTo>
                    <a:lnTo>
                      <a:pt x="352" y="2718"/>
                    </a:lnTo>
                    <a:lnTo>
                      <a:pt x="387" y="2718"/>
                    </a:lnTo>
                    <a:lnTo>
                      <a:pt x="411" y="2718"/>
                    </a:lnTo>
                    <a:lnTo>
                      <a:pt x="446" y="2707"/>
                    </a:lnTo>
                    <a:lnTo>
                      <a:pt x="469" y="2707"/>
                    </a:lnTo>
                    <a:lnTo>
                      <a:pt x="504" y="2707"/>
                    </a:lnTo>
                    <a:lnTo>
                      <a:pt x="528" y="2707"/>
                    </a:lnTo>
                    <a:lnTo>
                      <a:pt x="563" y="2694"/>
                    </a:lnTo>
                    <a:lnTo>
                      <a:pt x="551" y="2355"/>
                    </a:lnTo>
                    <a:lnTo>
                      <a:pt x="563" y="2015"/>
                    </a:lnTo>
                    <a:lnTo>
                      <a:pt x="563" y="1675"/>
                    </a:lnTo>
                    <a:lnTo>
                      <a:pt x="575" y="1336"/>
                    </a:lnTo>
                    <a:lnTo>
                      <a:pt x="586" y="996"/>
                    </a:lnTo>
                    <a:lnTo>
                      <a:pt x="597" y="667"/>
                    </a:lnTo>
                    <a:lnTo>
                      <a:pt x="610" y="34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3" name="Freeform 194"/>
              <p:cNvSpPr>
                <a:spLocks/>
              </p:cNvSpPr>
              <p:nvPr/>
            </p:nvSpPr>
            <p:spPr bwMode="auto">
              <a:xfrm>
                <a:off x="1662" y="1757"/>
                <a:ext cx="299" cy="158"/>
              </a:xfrm>
              <a:custGeom>
                <a:avLst/>
                <a:gdLst>
                  <a:gd name="T0" fmla="*/ 1 w 598"/>
                  <a:gd name="T1" fmla="*/ 1 h 316"/>
                  <a:gd name="T2" fmla="*/ 1 w 598"/>
                  <a:gd name="T3" fmla="*/ 1 h 316"/>
                  <a:gd name="T4" fmla="*/ 1 w 598"/>
                  <a:gd name="T5" fmla="*/ 1 h 316"/>
                  <a:gd name="T6" fmla="*/ 1 w 598"/>
                  <a:gd name="T7" fmla="*/ 1 h 316"/>
                  <a:gd name="T8" fmla="*/ 1 w 598"/>
                  <a:gd name="T9" fmla="*/ 1 h 316"/>
                  <a:gd name="T10" fmla="*/ 1 w 598"/>
                  <a:gd name="T11" fmla="*/ 1 h 316"/>
                  <a:gd name="T12" fmla="*/ 1 w 598"/>
                  <a:gd name="T13" fmla="*/ 1 h 316"/>
                  <a:gd name="T14" fmla="*/ 1 w 598"/>
                  <a:gd name="T15" fmla="*/ 1 h 316"/>
                  <a:gd name="T16" fmla="*/ 1 w 598"/>
                  <a:gd name="T17" fmla="*/ 1 h 316"/>
                  <a:gd name="T18" fmla="*/ 1 w 598"/>
                  <a:gd name="T19" fmla="*/ 1 h 316"/>
                  <a:gd name="T20" fmla="*/ 1 w 598"/>
                  <a:gd name="T21" fmla="*/ 1 h 316"/>
                  <a:gd name="T22" fmla="*/ 1 w 598"/>
                  <a:gd name="T23" fmla="*/ 1 h 316"/>
                  <a:gd name="T24" fmla="*/ 1 w 598"/>
                  <a:gd name="T25" fmla="*/ 1 h 316"/>
                  <a:gd name="T26" fmla="*/ 1 w 598"/>
                  <a:gd name="T27" fmla="*/ 1 h 316"/>
                  <a:gd name="T28" fmla="*/ 1 w 598"/>
                  <a:gd name="T29" fmla="*/ 1 h 316"/>
                  <a:gd name="T30" fmla="*/ 1 w 598"/>
                  <a:gd name="T31" fmla="*/ 1 h 316"/>
                  <a:gd name="T32" fmla="*/ 1 w 598"/>
                  <a:gd name="T33" fmla="*/ 1 h 316"/>
                  <a:gd name="T34" fmla="*/ 1 w 598"/>
                  <a:gd name="T35" fmla="*/ 1 h 316"/>
                  <a:gd name="T36" fmla="*/ 1 w 598"/>
                  <a:gd name="T37" fmla="*/ 0 h 316"/>
                  <a:gd name="T38" fmla="*/ 1 w 598"/>
                  <a:gd name="T39" fmla="*/ 1 h 316"/>
                  <a:gd name="T40" fmla="*/ 1 w 598"/>
                  <a:gd name="T41" fmla="*/ 1 h 316"/>
                  <a:gd name="T42" fmla="*/ 1 w 598"/>
                  <a:gd name="T43" fmla="*/ 1 h 316"/>
                  <a:gd name="T44" fmla="*/ 1 w 598"/>
                  <a:gd name="T45" fmla="*/ 1 h 316"/>
                  <a:gd name="T46" fmla="*/ 1 w 598"/>
                  <a:gd name="T47" fmla="*/ 1 h 316"/>
                  <a:gd name="T48" fmla="*/ 1 w 598"/>
                  <a:gd name="T49" fmla="*/ 1 h 316"/>
                  <a:gd name="T50" fmla="*/ 1 w 598"/>
                  <a:gd name="T51" fmla="*/ 1 h 316"/>
                  <a:gd name="T52" fmla="*/ 1 w 598"/>
                  <a:gd name="T53" fmla="*/ 1 h 316"/>
                  <a:gd name="T54" fmla="*/ 1 w 598"/>
                  <a:gd name="T55" fmla="*/ 1 h 316"/>
                  <a:gd name="T56" fmla="*/ 1 w 598"/>
                  <a:gd name="T57" fmla="*/ 1 h 316"/>
                  <a:gd name="T58" fmla="*/ 1 w 598"/>
                  <a:gd name="T59" fmla="*/ 1 h 316"/>
                  <a:gd name="T60" fmla="*/ 1 w 598"/>
                  <a:gd name="T61" fmla="*/ 1 h 316"/>
                  <a:gd name="T62" fmla="*/ 1 w 598"/>
                  <a:gd name="T63" fmla="*/ 1 h 316"/>
                  <a:gd name="T64" fmla="*/ 1 w 598"/>
                  <a:gd name="T65" fmla="*/ 1 h 316"/>
                  <a:gd name="T66" fmla="*/ 1 w 598"/>
                  <a:gd name="T67" fmla="*/ 1 h 316"/>
                  <a:gd name="T68" fmla="*/ 1 w 598"/>
                  <a:gd name="T69" fmla="*/ 1 h 316"/>
                  <a:gd name="T70" fmla="*/ 0 w 598"/>
                  <a:gd name="T71" fmla="*/ 1 h 316"/>
                  <a:gd name="T72" fmla="*/ 1 w 598"/>
                  <a:gd name="T73" fmla="*/ 1 h 316"/>
                  <a:gd name="T74" fmla="*/ 0 w 598"/>
                  <a:gd name="T75" fmla="*/ 1 h 316"/>
                  <a:gd name="T76" fmla="*/ 0 w 598"/>
                  <a:gd name="T77" fmla="*/ 1 h 316"/>
                  <a:gd name="T78" fmla="*/ 0 w 598"/>
                  <a:gd name="T79" fmla="*/ 1 h 316"/>
                  <a:gd name="T80" fmla="*/ 1 w 598"/>
                  <a:gd name="T81" fmla="*/ 1 h 316"/>
                  <a:gd name="T82" fmla="*/ 1 w 598"/>
                  <a:gd name="T83" fmla="*/ 1 h 3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98"/>
                  <a:gd name="T127" fmla="*/ 0 h 316"/>
                  <a:gd name="T128" fmla="*/ 598 w 598"/>
                  <a:gd name="T129" fmla="*/ 316 h 3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98" h="316">
                    <a:moveTo>
                      <a:pt x="24" y="294"/>
                    </a:moveTo>
                    <a:lnTo>
                      <a:pt x="12" y="316"/>
                    </a:lnTo>
                    <a:lnTo>
                      <a:pt x="60" y="305"/>
                    </a:lnTo>
                    <a:lnTo>
                      <a:pt x="94" y="294"/>
                    </a:lnTo>
                    <a:lnTo>
                      <a:pt x="141" y="281"/>
                    </a:lnTo>
                    <a:lnTo>
                      <a:pt x="177" y="270"/>
                    </a:lnTo>
                    <a:lnTo>
                      <a:pt x="211" y="246"/>
                    </a:lnTo>
                    <a:lnTo>
                      <a:pt x="259" y="235"/>
                    </a:lnTo>
                    <a:lnTo>
                      <a:pt x="294" y="212"/>
                    </a:lnTo>
                    <a:lnTo>
                      <a:pt x="328" y="199"/>
                    </a:lnTo>
                    <a:lnTo>
                      <a:pt x="363" y="176"/>
                    </a:lnTo>
                    <a:lnTo>
                      <a:pt x="399" y="153"/>
                    </a:lnTo>
                    <a:lnTo>
                      <a:pt x="434" y="129"/>
                    </a:lnTo>
                    <a:lnTo>
                      <a:pt x="469" y="106"/>
                    </a:lnTo>
                    <a:lnTo>
                      <a:pt x="493" y="95"/>
                    </a:lnTo>
                    <a:lnTo>
                      <a:pt x="528" y="71"/>
                    </a:lnTo>
                    <a:lnTo>
                      <a:pt x="562" y="47"/>
                    </a:lnTo>
                    <a:lnTo>
                      <a:pt x="598" y="24"/>
                    </a:lnTo>
                    <a:lnTo>
                      <a:pt x="586" y="0"/>
                    </a:lnTo>
                    <a:lnTo>
                      <a:pt x="551" y="24"/>
                    </a:lnTo>
                    <a:lnTo>
                      <a:pt x="516" y="47"/>
                    </a:lnTo>
                    <a:lnTo>
                      <a:pt x="481" y="71"/>
                    </a:lnTo>
                    <a:lnTo>
                      <a:pt x="445" y="95"/>
                    </a:lnTo>
                    <a:lnTo>
                      <a:pt x="411" y="117"/>
                    </a:lnTo>
                    <a:lnTo>
                      <a:pt x="387" y="129"/>
                    </a:lnTo>
                    <a:lnTo>
                      <a:pt x="352" y="153"/>
                    </a:lnTo>
                    <a:lnTo>
                      <a:pt x="317" y="176"/>
                    </a:lnTo>
                    <a:lnTo>
                      <a:pt x="281" y="188"/>
                    </a:lnTo>
                    <a:lnTo>
                      <a:pt x="246" y="212"/>
                    </a:lnTo>
                    <a:lnTo>
                      <a:pt x="211" y="223"/>
                    </a:lnTo>
                    <a:lnTo>
                      <a:pt x="164" y="246"/>
                    </a:lnTo>
                    <a:lnTo>
                      <a:pt x="129" y="258"/>
                    </a:lnTo>
                    <a:lnTo>
                      <a:pt x="94" y="270"/>
                    </a:lnTo>
                    <a:lnTo>
                      <a:pt x="60" y="281"/>
                    </a:lnTo>
                    <a:lnTo>
                      <a:pt x="12" y="281"/>
                    </a:lnTo>
                    <a:lnTo>
                      <a:pt x="0" y="294"/>
                    </a:lnTo>
                    <a:lnTo>
                      <a:pt x="12" y="281"/>
                    </a:lnTo>
                    <a:lnTo>
                      <a:pt x="0" y="294"/>
                    </a:lnTo>
                    <a:lnTo>
                      <a:pt x="0" y="305"/>
                    </a:lnTo>
                    <a:lnTo>
                      <a:pt x="12" y="316"/>
                    </a:lnTo>
                    <a:lnTo>
                      <a:pt x="24" y="29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4" name="Freeform 195"/>
              <p:cNvSpPr>
                <a:spLocks/>
              </p:cNvSpPr>
              <p:nvPr/>
            </p:nvSpPr>
            <p:spPr bwMode="auto">
              <a:xfrm>
                <a:off x="1639" y="1903"/>
                <a:ext cx="35" cy="738"/>
              </a:xfrm>
              <a:custGeom>
                <a:avLst/>
                <a:gdLst>
                  <a:gd name="T0" fmla="*/ 1 w 70"/>
                  <a:gd name="T1" fmla="*/ 1 h 1475"/>
                  <a:gd name="T2" fmla="*/ 1 w 70"/>
                  <a:gd name="T3" fmla="*/ 1 h 1475"/>
                  <a:gd name="T4" fmla="*/ 1 w 70"/>
                  <a:gd name="T5" fmla="*/ 1 h 1475"/>
                  <a:gd name="T6" fmla="*/ 1 w 70"/>
                  <a:gd name="T7" fmla="*/ 1 h 1475"/>
                  <a:gd name="T8" fmla="*/ 1 w 70"/>
                  <a:gd name="T9" fmla="*/ 1 h 1475"/>
                  <a:gd name="T10" fmla="*/ 1 w 70"/>
                  <a:gd name="T11" fmla="*/ 1 h 1475"/>
                  <a:gd name="T12" fmla="*/ 1 w 70"/>
                  <a:gd name="T13" fmla="*/ 1 h 1475"/>
                  <a:gd name="T14" fmla="*/ 1 w 70"/>
                  <a:gd name="T15" fmla="*/ 1 h 1475"/>
                  <a:gd name="T16" fmla="*/ 1 w 70"/>
                  <a:gd name="T17" fmla="*/ 1 h 1475"/>
                  <a:gd name="T18" fmla="*/ 1 w 70"/>
                  <a:gd name="T19" fmla="*/ 0 h 1475"/>
                  <a:gd name="T20" fmla="*/ 1 w 70"/>
                  <a:gd name="T21" fmla="*/ 0 h 1475"/>
                  <a:gd name="T22" fmla="*/ 1 w 70"/>
                  <a:gd name="T23" fmla="*/ 1 h 1475"/>
                  <a:gd name="T24" fmla="*/ 1 w 70"/>
                  <a:gd name="T25" fmla="*/ 1 h 1475"/>
                  <a:gd name="T26" fmla="*/ 1 w 70"/>
                  <a:gd name="T27" fmla="*/ 1 h 1475"/>
                  <a:gd name="T28" fmla="*/ 1 w 70"/>
                  <a:gd name="T29" fmla="*/ 1 h 1475"/>
                  <a:gd name="T30" fmla="*/ 1 w 70"/>
                  <a:gd name="T31" fmla="*/ 1 h 1475"/>
                  <a:gd name="T32" fmla="*/ 1 w 70"/>
                  <a:gd name="T33" fmla="*/ 1 h 1475"/>
                  <a:gd name="T34" fmla="*/ 0 w 70"/>
                  <a:gd name="T35" fmla="*/ 1 h 1475"/>
                  <a:gd name="T36" fmla="*/ 0 w 70"/>
                  <a:gd name="T37" fmla="*/ 1 h 1475"/>
                  <a:gd name="T38" fmla="*/ 0 w 70"/>
                  <a:gd name="T39" fmla="*/ 1 h 1475"/>
                  <a:gd name="T40" fmla="*/ 0 w 70"/>
                  <a:gd name="T41" fmla="*/ 1 h 1475"/>
                  <a:gd name="T42" fmla="*/ 0 w 70"/>
                  <a:gd name="T43" fmla="*/ 1 h 1475"/>
                  <a:gd name="T44" fmla="*/ 1 w 70"/>
                  <a:gd name="T45" fmla="*/ 1 h 1475"/>
                  <a:gd name="T46" fmla="*/ 1 w 70"/>
                  <a:gd name="T47" fmla="*/ 1 h 1475"/>
                  <a:gd name="T48" fmla="*/ 1 w 70"/>
                  <a:gd name="T49" fmla="*/ 1 h 1475"/>
                  <a:gd name="T50" fmla="*/ 1 w 70"/>
                  <a:gd name="T51" fmla="*/ 1 h 14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1475"/>
                  <a:gd name="T80" fmla="*/ 70 w 70"/>
                  <a:gd name="T81" fmla="*/ 1475 h 14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1475">
                    <a:moveTo>
                      <a:pt x="23" y="1464"/>
                    </a:moveTo>
                    <a:lnTo>
                      <a:pt x="23" y="1464"/>
                    </a:lnTo>
                    <a:lnTo>
                      <a:pt x="35" y="1287"/>
                    </a:lnTo>
                    <a:lnTo>
                      <a:pt x="35" y="1101"/>
                    </a:lnTo>
                    <a:lnTo>
                      <a:pt x="46" y="925"/>
                    </a:lnTo>
                    <a:lnTo>
                      <a:pt x="46" y="737"/>
                    </a:lnTo>
                    <a:lnTo>
                      <a:pt x="58" y="550"/>
                    </a:lnTo>
                    <a:lnTo>
                      <a:pt x="58" y="374"/>
                    </a:lnTo>
                    <a:lnTo>
                      <a:pt x="70" y="186"/>
                    </a:lnTo>
                    <a:lnTo>
                      <a:pt x="70" y="0"/>
                    </a:lnTo>
                    <a:lnTo>
                      <a:pt x="46" y="0"/>
                    </a:lnTo>
                    <a:lnTo>
                      <a:pt x="46" y="186"/>
                    </a:lnTo>
                    <a:lnTo>
                      <a:pt x="35" y="374"/>
                    </a:lnTo>
                    <a:lnTo>
                      <a:pt x="35" y="550"/>
                    </a:lnTo>
                    <a:lnTo>
                      <a:pt x="23" y="737"/>
                    </a:lnTo>
                    <a:lnTo>
                      <a:pt x="11" y="925"/>
                    </a:lnTo>
                    <a:lnTo>
                      <a:pt x="11" y="1101"/>
                    </a:lnTo>
                    <a:lnTo>
                      <a:pt x="0" y="1287"/>
                    </a:lnTo>
                    <a:lnTo>
                      <a:pt x="0" y="1464"/>
                    </a:lnTo>
                    <a:lnTo>
                      <a:pt x="0" y="1475"/>
                    </a:lnTo>
                    <a:lnTo>
                      <a:pt x="11" y="1475"/>
                    </a:lnTo>
                    <a:lnTo>
                      <a:pt x="23" y="1475"/>
                    </a:lnTo>
                    <a:lnTo>
                      <a:pt x="23" y="146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5" name="Freeform 196"/>
              <p:cNvSpPr>
                <a:spLocks/>
              </p:cNvSpPr>
              <p:nvPr/>
            </p:nvSpPr>
            <p:spPr bwMode="auto">
              <a:xfrm>
                <a:off x="1639" y="2636"/>
                <a:ext cx="58" cy="492"/>
              </a:xfrm>
              <a:custGeom>
                <a:avLst/>
                <a:gdLst>
                  <a:gd name="T0" fmla="*/ 0 w 117"/>
                  <a:gd name="T1" fmla="*/ 1 h 984"/>
                  <a:gd name="T2" fmla="*/ 0 w 117"/>
                  <a:gd name="T3" fmla="*/ 1 h 984"/>
                  <a:gd name="T4" fmla="*/ 0 w 117"/>
                  <a:gd name="T5" fmla="*/ 1 h 984"/>
                  <a:gd name="T6" fmla="*/ 0 w 117"/>
                  <a:gd name="T7" fmla="*/ 1 h 984"/>
                  <a:gd name="T8" fmla="*/ 0 w 117"/>
                  <a:gd name="T9" fmla="*/ 1 h 984"/>
                  <a:gd name="T10" fmla="*/ 0 w 117"/>
                  <a:gd name="T11" fmla="*/ 1 h 984"/>
                  <a:gd name="T12" fmla="*/ 0 w 117"/>
                  <a:gd name="T13" fmla="*/ 1 h 984"/>
                  <a:gd name="T14" fmla="*/ 0 w 117"/>
                  <a:gd name="T15" fmla="*/ 1 h 984"/>
                  <a:gd name="T16" fmla="*/ 0 w 117"/>
                  <a:gd name="T17" fmla="*/ 1 h 984"/>
                  <a:gd name="T18" fmla="*/ 0 w 117"/>
                  <a:gd name="T19" fmla="*/ 0 h 984"/>
                  <a:gd name="T20" fmla="*/ 0 w 117"/>
                  <a:gd name="T21" fmla="*/ 0 h 984"/>
                  <a:gd name="T22" fmla="*/ 0 w 117"/>
                  <a:gd name="T23" fmla="*/ 1 h 984"/>
                  <a:gd name="T24" fmla="*/ 0 w 117"/>
                  <a:gd name="T25" fmla="*/ 1 h 984"/>
                  <a:gd name="T26" fmla="*/ 0 w 117"/>
                  <a:gd name="T27" fmla="*/ 1 h 984"/>
                  <a:gd name="T28" fmla="*/ 0 w 117"/>
                  <a:gd name="T29" fmla="*/ 1 h 984"/>
                  <a:gd name="T30" fmla="*/ 0 w 117"/>
                  <a:gd name="T31" fmla="*/ 1 h 984"/>
                  <a:gd name="T32" fmla="*/ 0 w 117"/>
                  <a:gd name="T33" fmla="*/ 1 h 984"/>
                  <a:gd name="T34" fmla="*/ 0 w 117"/>
                  <a:gd name="T35" fmla="*/ 1 h 984"/>
                  <a:gd name="T36" fmla="*/ 0 w 117"/>
                  <a:gd name="T37" fmla="*/ 1 h 984"/>
                  <a:gd name="T38" fmla="*/ 0 w 117"/>
                  <a:gd name="T39" fmla="*/ 1 h 984"/>
                  <a:gd name="T40" fmla="*/ 0 w 117"/>
                  <a:gd name="T41" fmla="*/ 1 h 984"/>
                  <a:gd name="T42" fmla="*/ 0 w 117"/>
                  <a:gd name="T43" fmla="*/ 1 h 984"/>
                  <a:gd name="T44" fmla="*/ 0 w 117"/>
                  <a:gd name="T45" fmla="*/ 1 h 984"/>
                  <a:gd name="T46" fmla="*/ 0 w 117"/>
                  <a:gd name="T47" fmla="*/ 1 h 984"/>
                  <a:gd name="T48" fmla="*/ 0 w 117"/>
                  <a:gd name="T49" fmla="*/ 1 h 984"/>
                  <a:gd name="T50" fmla="*/ 0 w 117"/>
                  <a:gd name="T51" fmla="*/ 1 h 98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984"/>
                  <a:gd name="T80" fmla="*/ 117 w 117"/>
                  <a:gd name="T81" fmla="*/ 984 h 98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984">
                    <a:moveTo>
                      <a:pt x="106" y="961"/>
                    </a:moveTo>
                    <a:lnTo>
                      <a:pt x="117" y="961"/>
                    </a:lnTo>
                    <a:lnTo>
                      <a:pt x="93" y="844"/>
                    </a:lnTo>
                    <a:lnTo>
                      <a:pt x="82" y="727"/>
                    </a:lnTo>
                    <a:lnTo>
                      <a:pt x="58" y="609"/>
                    </a:lnTo>
                    <a:lnTo>
                      <a:pt x="46" y="492"/>
                    </a:lnTo>
                    <a:lnTo>
                      <a:pt x="35" y="363"/>
                    </a:lnTo>
                    <a:lnTo>
                      <a:pt x="35" y="245"/>
                    </a:lnTo>
                    <a:lnTo>
                      <a:pt x="23" y="128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11" y="245"/>
                    </a:lnTo>
                    <a:lnTo>
                      <a:pt x="11" y="363"/>
                    </a:lnTo>
                    <a:lnTo>
                      <a:pt x="23" y="492"/>
                    </a:lnTo>
                    <a:lnTo>
                      <a:pt x="35" y="609"/>
                    </a:lnTo>
                    <a:lnTo>
                      <a:pt x="46" y="727"/>
                    </a:lnTo>
                    <a:lnTo>
                      <a:pt x="70" y="855"/>
                    </a:lnTo>
                    <a:lnTo>
                      <a:pt x="93" y="972"/>
                    </a:lnTo>
                    <a:lnTo>
                      <a:pt x="106" y="984"/>
                    </a:lnTo>
                    <a:lnTo>
                      <a:pt x="93" y="972"/>
                    </a:lnTo>
                    <a:lnTo>
                      <a:pt x="106" y="984"/>
                    </a:lnTo>
                    <a:lnTo>
                      <a:pt x="117" y="972"/>
                    </a:lnTo>
                    <a:lnTo>
                      <a:pt x="117" y="961"/>
                    </a:lnTo>
                    <a:lnTo>
                      <a:pt x="106" y="96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6" name="Freeform 197"/>
              <p:cNvSpPr>
                <a:spLocks/>
              </p:cNvSpPr>
              <p:nvPr/>
            </p:nvSpPr>
            <p:spPr bwMode="auto">
              <a:xfrm>
                <a:off x="1692" y="3104"/>
                <a:ext cx="240" cy="24"/>
              </a:xfrm>
              <a:custGeom>
                <a:avLst/>
                <a:gdLst>
                  <a:gd name="T0" fmla="*/ 1 w 480"/>
                  <a:gd name="T1" fmla="*/ 1 h 47"/>
                  <a:gd name="T2" fmla="*/ 1 w 480"/>
                  <a:gd name="T3" fmla="*/ 0 h 47"/>
                  <a:gd name="T4" fmla="*/ 1 w 480"/>
                  <a:gd name="T5" fmla="*/ 0 h 47"/>
                  <a:gd name="T6" fmla="*/ 1 w 480"/>
                  <a:gd name="T7" fmla="*/ 1 h 47"/>
                  <a:gd name="T8" fmla="*/ 1 w 480"/>
                  <a:gd name="T9" fmla="*/ 1 h 47"/>
                  <a:gd name="T10" fmla="*/ 1 w 480"/>
                  <a:gd name="T11" fmla="*/ 1 h 47"/>
                  <a:gd name="T12" fmla="*/ 1 w 480"/>
                  <a:gd name="T13" fmla="*/ 1 h 47"/>
                  <a:gd name="T14" fmla="*/ 1 w 480"/>
                  <a:gd name="T15" fmla="*/ 1 h 47"/>
                  <a:gd name="T16" fmla="*/ 1 w 480"/>
                  <a:gd name="T17" fmla="*/ 1 h 47"/>
                  <a:gd name="T18" fmla="*/ 1 w 480"/>
                  <a:gd name="T19" fmla="*/ 1 h 47"/>
                  <a:gd name="T20" fmla="*/ 1 w 480"/>
                  <a:gd name="T21" fmla="*/ 1 h 47"/>
                  <a:gd name="T22" fmla="*/ 1 w 480"/>
                  <a:gd name="T23" fmla="*/ 1 h 47"/>
                  <a:gd name="T24" fmla="*/ 1 w 480"/>
                  <a:gd name="T25" fmla="*/ 1 h 47"/>
                  <a:gd name="T26" fmla="*/ 1 w 480"/>
                  <a:gd name="T27" fmla="*/ 1 h 47"/>
                  <a:gd name="T28" fmla="*/ 1 w 480"/>
                  <a:gd name="T29" fmla="*/ 1 h 47"/>
                  <a:gd name="T30" fmla="*/ 1 w 480"/>
                  <a:gd name="T31" fmla="*/ 1 h 47"/>
                  <a:gd name="T32" fmla="*/ 1 w 480"/>
                  <a:gd name="T33" fmla="*/ 1 h 47"/>
                  <a:gd name="T34" fmla="*/ 0 w 480"/>
                  <a:gd name="T35" fmla="*/ 1 h 47"/>
                  <a:gd name="T36" fmla="*/ 0 w 480"/>
                  <a:gd name="T37" fmla="*/ 1 h 47"/>
                  <a:gd name="T38" fmla="*/ 1 w 480"/>
                  <a:gd name="T39" fmla="*/ 1 h 47"/>
                  <a:gd name="T40" fmla="*/ 1 w 480"/>
                  <a:gd name="T41" fmla="*/ 1 h 47"/>
                  <a:gd name="T42" fmla="*/ 1 w 480"/>
                  <a:gd name="T43" fmla="*/ 1 h 47"/>
                  <a:gd name="T44" fmla="*/ 1 w 480"/>
                  <a:gd name="T45" fmla="*/ 1 h 47"/>
                  <a:gd name="T46" fmla="*/ 1 w 480"/>
                  <a:gd name="T47" fmla="*/ 1 h 47"/>
                  <a:gd name="T48" fmla="*/ 1 w 480"/>
                  <a:gd name="T49" fmla="*/ 1 h 47"/>
                  <a:gd name="T50" fmla="*/ 1 w 480"/>
                  <a:gd name="T51" fmla="*/ 1 h 47"/>
                  <a:gd name="T52" fmla="*/ 1 w 480"/>
                  <a:gd name="T53" fmla="*/ 1 h 47"/>
                  <a:gd name="T54" fmla="*/ 1 w 480"/>
                  <a:gd name="T55" fmla="*/ 1 h 47"/>
                  <a:gd name="T56" fmla="*/ 1 w 480"/>
                  <a:gd name="T57" fmla="*/ 1 h 47"/>
                  <a:gd name="T58" fmla="*/ 1 w 480"/>
                  <a:gd name="T59" fmla="*/ 1 h 47"/>
                  <a:gd name="T60" fmla="*/ 1 w 480"/>
                  <a:gd name="T61" fmla="*/ 1 h 47"/>
                  <a:gd name="T62" fmla="*/ 1 w 480"/>
                  <a:gd name="T63" fmla="*/ 1 h 47"/>
                  <a:gd name="T64" fmla="*/ 1 w 480"/>
                  <a:gd name="T65" fmla="*/ 1 h 47"/>
                  <a:gd name="T66" fmla="*/ 1 w 480"/>
                  <a:gd name="T67" fmla="*/ 1 h 47"/>
                  <a:gd name="T68" fmla="*/ 1 w 480"/>
                  <a:gd name="T69" fmla="*/ 1 h 47"/>
                  <a:gd name="T70" fmla="*/ 1 w 480"/>
                  <a:gd name="T71" fmla="*/ 1 h 47"/>
                  <a:gd name="T72" fmla="*/ 1 w 480"/>
                  <a:gd name="T73" fmla="*/ 1 h 47"/>
                  <a:gd name="T74" fmla="*/ 1 w 480"/>
                  <a:gd name="T75" fmla="*/ 1 h 47"/>
                  <a:gd name="T76" fmla="*/ 1 w 480"/>
                  <a:gd name="T77" fmla="*/ 1 h 47"/>
                  <a:gd name="T78" fmla="*/ 1 w 480"/>
                  <a:gd name="T79" fmla="*/ 0 h 47"/>
                  <a:gd name="T80" fmla="*/ 1 w 480"/>
                  <a:gd name="T81" fmla="*/ 0 h 47"/>
                  <a:gd name="T82" fmla="*/ 1 w 480"/>
                  <a:gd name="T83" fmla="*/ 1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0"/>
                  <a:gd name="T127" fmla="*/ 0 h 47"/>
                  <a:gd name="T128" fmla="*/ 480 w 48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0" h="47">
                    <a:moveTo>
                      <a:pt x="456" y="11"/>
                    </a:moveTo>
                    <a:lnTo>
                      <a:pt x="456" y="0"/>
                    </a:lnTo>
                    <a:lnTo>
                      <a:pt x="433" y="0"/>
                    </a:lnTo>
                    <a:lnTo>
                      <a:pt x="409" y="11"/>
                    </a:lnTo>
                    <a:lnTo>
                      <a:pt x="374" y="11"/>
                    </a:lnTo>
                    <a:lnTo>
                      <a:pt x="351" y="11"/>
                    </a:lnTo>
                    <a:lnTo>
                      <a:pt x="316" y="24"/>
                    </a:lnTo>
                    <a:lnTo>
                      <a:pt x="292" y="24"/>
                    </a:lnTo>
                    <a:lnTo>
                      <a:pt x="257" y="24"/>
                    </a:lnTo>
                    <a:lnTo>
                      <a:pt x="234" y="24"/>
                    </a:lnTo>
                    <a:lnTo>
                      <a:pt x="199" y="24"/>
                    </a:lnTo>
                    <a:lnTo>
                      <a:pt x="175" y="24"/>
                    </a:lnTo>
                    <a:lnTo>
                      <a:pt x="140" y="24"/>
                    </a:lnTo>
                    <a:lnTo>
                      <a:pt x="117" y="24"/>
                    </a:lnTo>
                    <a:lnTo>
                      <a:pt x="81" y="24"/>
                    </a:lnTo>
                    <a:lnTo>
                      <a:pt x="58" y="24"/>
                    </a:lnTo>
                    <a:lnTo>
                      <a:pt x="22" y="24"/>
                    </a:lnTo>
                    <a:lnTo>
                      <a:pt x="0" y="24"/>
                    </a:lnTo>
                    <a:lnTo>
                      <a:pt x="0" y="47"/>
                    </a:lnTo>
                    <a:lnTo>
                      <a:pt x="22" y="47"/>
                    </a:lnTo>
                    <a:lnTo>
                      <a:pt x="58" y="47"/>
                    </a:lnTo>
                    <a:lnTo>
                      <a:pt x="81" y="47"/>
                    </a:lnTo>
                    <a:lnTo>
                      <a:pt x="117" y="47"/>
                    </a:lnTo>
                    <a:lnTo>
                      <a:pt x="140" y="47"/>
                    </a:lnTo>
                    <a:lnTo>
                      <a:pt x="175" y="47"/>
                    </a:lnTo>
                    <a:lnTo>
                      <a:pt x="199" y="47"/>
                    </a:lnTo>
                    <a:lnTo>
                      <a:pt x="234" y="47"/>
                    </a:lnTo>
                    <a:lnTo>
                      <a:pt x="257" y="47"/>
                    </a:lnTo>
                    <a:lnTo>
                      <a:pt x="292" y="47"/>
                    </a:lnTo>
                    <a:lnTo>
                      <a:pt x="316" y="47"/>
                    </a:lnTo>
                    <a:lnTo>
                      <a:pt x="351" y="35"/>
                    </a:lnTo>
                    <a:lnTo>
                      <a:pt x="374" y="35"/>
                    </a:lnTo>
                    <a:lnTo>
                      <a:pt x="409" y="35"/>
                    </a:lnTo>
                    <a:lnTo>
                      <a:pt x="433" y="35"/>
                    </a:lnTo>
                    <a:lnTo>
                      <a:pt x="468" y="24"/>
                    </a:lnTo>
                    <a:lnTo>
                      <a:pt x="480" y="11"/>
                    </a:lnTo>
                    <a:lnTo>
                      <a:pt x="468" y="24"/>
                    </a:lnTo>
                    <a:lnTo>
                      <a:pt x="480" y="11"/>
                    </a:lnTo>
                    <a:lnTo>
                      <a:pt x="468" y="0"/>
                    </a:lnTo>
                    <a:lnTo>
                      <a:pt x="456" y="0"/>
                    </a:lnTo>
                    <a:lnTo>
                      <a:pt x="456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7" name="Freeform 198"/>
              <p:cNvSpPr>
                <a:spLocks/>
              </p:cNvSpPr>
              <p:nvPr/>
            </p:nvSpPr>
            <p:spPr bwMode="auto">
              <a:xfrm>
                <a:off x="1914" y="1757"/>
                <a:ext cx="47" cy="1353"/>
              </a:xfrm>
              <a:custGeom>
                <a:avLst/>
                <a:gdLst>
                  <a:gd name="T0" fmla="*/ 1 w 94"/>
                  <a:gd name="T1" fmla="*/ 1 h 2706"/>
                  <a:gd name="T2" fmla="*/ 1 w 94"/>
                  <a:gd name="T3" fmla="*/ 1 h 2706"/>
                  <a:gd name="T4" fmla="*/ 1 w 94"/>
                  <a:gd name="T5" fmla="*/ 1 h 2706"/>
                  <a:gd name="T6" fmla="*/ 1 w 94"/>
                  <a:gd name="T7" fmla="*/ 1 h 2706"/>
                  <a:gd name="T8" fmla="*/ 1 w 94"/>
                  <a:gd name="T9" fmla="*/ 1 h 2706"/>
                  <a:gd name="T10" fmla="*/ 1 w 94"/>
                  <a:gd name="T11" fmla="*/ 1 h 2706"/>
                  <a:gd name="T12" fmla="*/ 1 w 94"/>
                  <a:gd name="T13" fmla="*/ 1 h 2706"/>
                  <a:gd name="T14" fmla="*/ 1 w 94"/>
                  <a:gd name="T15" fmla="*/ 1 h 2706"/>
                  <a:gd name="T16" fmla="*/ 0 w 94"/>
                  <a:gd name="T17" fmla="*/ 1 h 2706"/>
                  <a:gd name="T18" fmla="*/ 1 w 94"/>
                  <a:gd name="T19" fmla="*/ 1 h 2706"/>
                  <a:gd name="T20" fmla="*/ 1 w 94"/>
                  <a:gd name="T21" fmla="*/ 1 h 2706"/>
                  <a:gd name="T22" fmla="*/ 1 w 94"/>
                  <a:gd name="T23" fmla="*/ 1 h 2706"/>
                  <a:gd name="T24" fmla="*/ 1 w 94"/>
                  <a:gd name="T25" fmla="*/ 1 h 2706"/>
                  <a:gd name="T26" fmla="*/ 1 w 94"/>
                  <a:gd name="T27" fmla="*/ 1 h 2706"/>
                  <a:gd name="T28" fmla="*/ 1 w 94"/>
                  <a:gd name="T29" fmla="*/ 1 h 2706"/>
                  <a:gd name="T30" fmla="*/ 1 w 94"/>
                  <a:gd name="T31" fmla="*/ 1 h 2706"/>
                  <a:gd name="T32" fmla="*/ 1 w 94"/>
                  <a:gd name="T33" fmla="*/ 1 h 2706"/>
                  <a:gd name="T34" fmla="*/ 1 w 94"/>
                  <a:gd name="T35" fmla="*/ 1 h 2706"/>
                  <a:gd name="T36" fmla="*/ 1 w 94"/>
                  <a:gd name="T37" fmla="*/ 1 h 2706"/>
                  <a:gd name="T38" fmla="*/ 1 w 94"/>
                  <a:gd name="T39" fmla="*/ 0 h 2706"/>
                  <a:gd name="T40" fmla="*/ 1 w 94"/>
                  <a:gd name="T41" fmla="*/ 1 h 2706"/>
                  <a:gd name="T42" fmla="*/ 1 w 94"/>
                  <a:gd name="T43" fmla="*/ 0 h 2706"/>
                  <a:gd name="T44" fmla="*/ 1 w 94"/>
                  <a:gd name="T45" fmla="*/ 0 h 2706"/>
                  <a:gd name="T46" fmla="*/ 1 w 94"/>
                  <a:gd name="T47" fmla="*/ 0 h 2706"/>
                  <a:gd name="T48" fmla="*/ 1 w 94"/>
                  <a:gd name="T49" fmla="*/ 1 h 2706"/>
                  <a:gd name="T50" fmla="*/ 1 w 94"/>
                  <a:gd name="T51" fmla="*/ 1 h 27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"/>
                  <a:gd name="T79" fmla="*/ 0 h 2706"/>
                  <a:gd name="T80" fmla="*/ 94 w 94"/>
                  <a:gd name="T81" fmla="*/ 2706 h 27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" h="2706">
                    <a:moveTo>
                      <a:pt x="94" y="24"/>
                    </a:moveTo>
                    <a:lnTo>
                      <a:pt x="71" y="12"/>
                    </a:lnTo>
                    <a:lnTo>
                      <a:pt x="58" y="352"/>
                    </a:lnTo>
                    <a:lnTo>
                      <a:pt x="47" y="679"/>
                    </a:lnTo>
                    <a:lnTo>
                      <a:pt x="36" y="1008"/>
                    </a:lnTo>
                    <a:lnTo>
                      <a:pt x="24" y="1348"/>
                    </a:lnTo>
                    <a:lnTo>
                      <a:pt x="12" y="1687"/>
                    </a:lnTo>
                    <a:lnTo>
                      <a:pt x="12" y="2027"/>
                    </a:lnTo>
                    <a:lnTo>
                      <a:pt x="0" y="2367"/>
                    </a:lnTo>
                    <a:lnTo>
                      <a:pt x="12" y="2706"/>
                    </a:lnTo>
                    <a:lnTo>
                      <a:pt x="36" y="2706"/>
                    </a:lnTo>
                    <a:lnTo>
                      <a:pt x="36" y="2367"/>
                    </a:lnTo>
                    <a:lnTo>
                      <a:pt x="36" y="2027"/>
                    </a:lnTo>
                    <a:lnTo>
                      <a:pt x="36" y="1687"/>
                    </a:lnTo>
                    <a:lnTo>
                      <a:pt x="47" y="1348"/>
                    </a:lnTo>
                    <a:lnTo>
                      <a:pt x="58" y="1008"/>
                    </a:lnTo>
                    <a:lnTo>
                      <a:pt x="71" y="679"/>
                    </a:lnTo>
                    <a:lnTo>
                      <a:pt x="82" y="352"/>
                    </a:lnTo>
                    <a:lnTo>
                      <a:pt x="94" y="12"/>
                    </a:lnTo>
                    <a:lnTo>
                      <a:pt x="82" y="0"/>
                    </a:lnTo>
                    <a:lnTo>
                      <a:pt x="94" y="12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71" y="12"/>
                    </a:lnTo>
                    <a:lnTo>
                      <a:pt x="94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8" name="Freeform 199"/>
              <p:cNvSpPr>
                <a:spLocks/>
              </p:cNvSpPr>
              <p:nvPr/>
            </p:nvSpPr>
            <p:spPr bwMode="auto">
              <a:xfrm>
                <a:off x="1580" y="1868"/>
                <a:ext cx="164" cy="351"/>
              </a:xfrm>
              <a:custGeom>
                <a:avLst/>
                <a:gdLst>
                  <a:gd name="T0" fmla="*/ 1 w 327"/>
                  <a:gd name="T1" fmla="*/ 0 h 703"/>
                  <a:gd name="T2" fmla="*/ 1 w 327"/>
                  <a:gd name="T3" fmla="*/ 0 h 703"/>
                  <a:gd name="T4" fmla="*/ 1 w 327"/>
                  <a:gd name="T5" fmla="*/ 0 h 703"/>
                  <a:gd name="T6" fmla="*/ 1 w 327"/>
                  <a:gd name="T7" fmla="*/ 0 h 703"/>
                  <a:gd name="T8" fmla="*/ 1 w 327"/>
                  <a:gd name="T9" fmla="*/ 0 h 703"/>
                  <a:gd name="T10" fmla="*/ 1 w 327"/>
                  <a:gd name="T11" fmla="*/ 0 h 703"/>
                  <a:gd name="T12" fmla="*/ 1 w 327"/>
                  <a:gd name="T13" fmla="*/ 0 h 703"/>
                  <a:gd name="T14" fmla="*/ 1 w 327"/>
                  <a:gd name="T15" fmla="*/ 0 h 703"/>
                  <a:gd name="T16" fmla="*/ 1 w 327"/>
                  <a:gd name="T17" fmla="*/ 0 h 703"/>
                  <a:gd name="T18" fmla="*/ 1 w 327"/>
                  <a:gd name="T19" fmla="*/ 0 h 703"/>
                  <a:gd name="T20" fmla="*/ 1 w 327"/>
                  <a:gd name="T21" fmla="*/ 0 h 703"/>
                  <a:gd name="T22" fmla="*/ 1 w 327"/>
                  <a:gd name="T23" fmla="*/ 0 h 703"/>
                  <a:gd name="T24" fmla="*/ 1 w 327"/>
                  <a:gd name="T25" fmla="*/ 0 h 703"/>
                  <a:gd name="T26" fmla="*/ 1 w 327"/>
                  <a:gd name="T27" fmla="*/ 0 h 703"/>
                  <a:gd name="T28" fmla="*/ 1 w 327"/>
                  <a:gd name="T29" fmla="*/ 0 h 703"/>
                  <a:gd name="T30" fmla="*/ 1 w 327"/>
                  <a:gd name="T31" fmla="*/ 0 h 703"/>
                  <a:gd name="T32" fmla="*/ 1 w 327"/>
                  <a:gd name="T33" fmla="*/ 0 h 703"/>
                  <a:gd name="T34" fmla="*/ 1 w 327"/>
                  <a:gd name="T35" fmla="*/ 0 h 703"/>
                  <a:gd name="T36" fmla="*/ 1 w 327"/>
                  <a:gd name="T37" fmla="*/ 0 h 703"/>
                  <a:gd name="T38" fmla="*/ 1 w 327"/>
                  <a:gd name="T39" fmla="*/ 0 h 703"/>
                  <a:gd name="T40" fmla="*/ 1 w 327"/>
                  <a:gd name="T41" fmla="*/ 0 h 703"/>
                  <a:gd name="T42" fmla="*/ 1 w 327"/>
                  <a:gd name="T43" fmla="*/ 0 h 703"/>
                  <a:gd name="T44" fmla="*/ 1 w 327"/>
                  <a:gd name="T45" fmla="*/ 0 h 703"/>
                  <a:gd name="T46" fmla="*/ 1 w 327"/>
                  <a:gd name="T47" fmla="*/ 0 h 703"/>
                  <a:gd name="T48" fmla="*/ 1 w 327"/>
                  <a:gd name="T49" fmla="*/ 0 h 703"/>
                  <a:gd name="T50" fmla="*/ 1 w 327"/>
                  <a:gd name="T51" fmla="*/ 0 h 703"/>
                  <a:gd name="T52" fmla="*/ 1 w 327"/>
                  <a:gd name="T53" fmla="*/ 0 h 703"/>
                  <a:gd name="T54" fmla="*/ 1 w 327"/>
                  <a:gd name="T55" fmla="*/ 0 h 703"/>
                  <a:gd name="T56" fmla="*/ 1 w 327"/>
                  <a:gd name="T57" fmla="*/ 0 h 703"/>
                  <a:gd name="T58" fmla="*/ 1 w 327"/>
                  <a:gd name="T59" fmla="*/ 0 h 703"/>
                  <a:gd name="T60" fmla="*/ 1 w 327"/>
                  <a:gd name="T61" fmla="*/ 0 h 703"/>
                  <a:gd name="T62" fmla="*/ 1 w 327"/>
                  <a:gd name="T63" fmla="*/ 0 h 703"/>
                  <a:gd name="T64" fmla="*/ 1 w 327"/>
                  <a:gd name="T65" fmla="*/ 0 h 703"/>
                  <a:gd name="T66" fmla="*/ 1 w 327"/>
                  <a:gd name="T67" fmla="*/ 0 h 703"/>
                  <a:gd name="T68" fmla="*/ 1 w 327"/>
                  <a:gd name="T69" fmla="*/ 0 h 703"/>
                  <a:gd name="T70" fmla="*/ 1 w 327"/>
                  <a:gd name="T71" fmla="*/ 0 h 703"/>
                  <a:gd name="T72" fmla="*/ 0 w 327"/>
                  <a:gd name="T73" fmla="*/ 0 h 703"/>
                  <a:gd name="T74" fmla="*/ 1 w 327"/>
                  <a:gd name="T75" fmla="*/ 0 h 703"/>
                  <a:gd name="T76" fmla="*/ 1 w 327"/>
                  <a:gd name="T77" fmla="*/ 0 h 703"/>
                  <a:gd name="T78" fmla="*/ 1 w 327"/>
                  <a:gd name="T79" fmla="*/ 0 h 703"/>
                  <a:gd name="T80" fmla="*/ 1 w 327"/>
                  <a:gd name="T81" fmla="*/ 0 h 703"/>
                  <a:gd name="T82" fmla="*/ 1 w 327"/>
                  <a:gd name="T83" fmla="*/ 0 h 703"/>
                  <a:gd name="T84" fmla="*/ 1 w 327"/>
                  <a:gd name="T85" fmla="*/ 0 h 703"/>
                  <a:gd name="T86" fmla="*/ 1 w 327"/>
                  <a:gd name="T87" fmla="*/ 0 h 703"/>
                  <a:gd name="T88" fmla="*/ 1 w 327"/>
                  <a:gd name="T89" fmla="*/ 0 h 7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7"/>
                  <a:gd name="T136" fmla="*/ 0 h 703"/>
                  <a:gd name="T137" fmla="*/ 327 w 327"/>
                  <a:gd name="T138" fmla="*/ 703 h 70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7" h="703">
                    <a:moveTo>
                      <a:pt x="104" y="0"/>
                    </a:moveTo>
                    <a:lnTo>
                      <a:pt x="117" y="0"/>
                    </a:lnTo>
                    <a:lnTo>
                      <a:pt x="128" y="12"/>
                    </a:lnTo>
                    <a:lnTo>
                      <a:pt x="140" y="12"/>
                    </a:lnTo>
                    <a:lnTo>
                      <a:pt x="152" y="23"/>
                    </a:lnTo>
                    <a:lnTo>
                      <a:pt x="163" y="23"/>
                    </a:lnTo>
                    <a:lnTo>
                      <a:pt x="175" y="23"/>
                    </a:lnTo>
                    <a:lnTo>
                      <a:pt x="187" y="35"/>
                    </a:lnTo>
                    <a:lnTo>
                      <a:pt x="199" y="35"/>
                    </a:lnTo>
                    <a:lnTo>
                      <a:pt x="210" y="117"/>
                    </a:lnTo>
                    <a:lnTo>
                      <a:pt x="223" y="199"/>
                    </a:lnTo>
                    <a:lnTo>
                      <a:pt x="245" y="281"/>
                    </a:lnTo>
                    <a:lnTo>
                      <a:pt x="257" y="363"/>
                    </a:lnTo>
                    <a:lnTo>
                      <a:pt x="281" y="456"/>
                    </a:lnTo>
                    <a:lnTo>
                      <a:pt x="304" y="539"/>
                    </a:lnTo>
                    <a:lnTo>
                      <a:pt x="316" y="621"/>
                    </a:lnTo>
                    <a:lnTo>
                      <a:pt x="327" y="703"/>
                    </a:lnTo>
                    <a:lnTo>
                      <a:pt x="304" y="691"/>
                    </a:lnTo>
                    <a:lnTo>
                      <a:pt x="292" y="691"/>
                    </a:lnTo>
                    <a:lnTo>
                      <a:pt x="269" y="679"/>
                    </a:lnTo>
                    <a:lnTo>
                      <a:pt x="245" y="668"/>
                    </a:lnTo>
                    <a:lnTo>
                      <a:pt x="234" y="668"/>
                    </a:lnTo>
                    <a:lnTo>
                      <a:pt x="210" y="655"/>
                    </a:lnTo>
                    <a:lnTo>
                      <a:pt x="187" y="655"/>
                    </a:lnTo>
                    <a:lnTo>
                      <a:pt x="163" y="644"/>
                    </a:lnTo>
                    <a:lnTo>
                      <a:pt x="152" y="644"/>
                    </a:lnTo>
                    <a:lnTo>
                      <a:pt x="128" y="633"/>
                    </a:lnTo>
                    <a:lnTo>
                      <a:pt x="104" y="621"/>
                    </a:lnTo>
                    <a:lnTo>
                      <a:pt x="93" y="621"/>
                    </a:lnTo>
                    <a:lnTo>
                      <a:pt x="70" y="609"/>
                    </a:lnTo>
                    <a:lnTo>
                      <a:pt x="46" y="597"/>
                    </a:lnTo>
                    <a:lnTo>
                      <a:pt x="35" y="597"/>
                    </a:lnTo>
                    <a:lnTo>
                      <a:pt x="11" y="586"/>
                    </a:lnTo>
                    <a:lnTo>
                      <a:pt x="11" y="527"/>
                    </a:lnTo>
                    <a:lnTo>
                      <a:pt x="11" y="456"/>
                    </a:lnTo>
                    <a:lnTo>
                      <a:pt x="11" y="387"/>
                    </a:lnTo>
                    <a:lnTo>
                      <a:pt x="0" y="316"/>
                    </a:lnTo>
                    <a:lnTo>
                      <a:pt x="22" y="281"/>
                    </a:lnTo>
                    <a:lnTo>
                      <a:pt x="35" y="234"/>
                    </a:lnTo>
                    <a:lnTo>
                      <a:pt x="46" y="199"/>
                    </a:lnTo>
                    <a:lnTo>
                      <a:pt x="58" y="164"/>
                    </a:lnTo>
                    <a:lnTo>
                      <a:pt x="70" y="117"/>
                    </a:lnTo>
                    <a:lnTo>
                      <a:pt x="82" y="82"/>
                    </a:lnTo>
                    <a:lnTo>
                      <a:pt x="93" y="4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9" name="Freeform 200"/>
              <p:cNvSpPr>
                <a:spLocks/>
              </p:cNvSpPr>
              <p:nvPr/>
            </p:nvSpPr>
            <p:spPr bwMode="auto">
              <a:xfrm>
                <a:off x="1633" y="1862"/>
                <a:ext cx="53" cy="30"/>
              </a:xfrm>
              <a:custGeom>
                <a:avLst/>
                <a:gdLst>
                  <a:gd name="T0" fmla="*/ 1 w 106"/>
                  <a:gd name="T1" fmla="*/ 1 h 58"/>
                  <a:gd name="T2" fmla="*/ 1 w 106"/>
                  <a:gd name="T3" fmla="*/ 1 h 58"/>
                  <a:gd name="T4" fmla="*/ 1 w 106"/>
                  <a:gd name="T5" fmla="*/ 1 h 58"/>
                  <a:gd name="T6" fmla="*/ 1 w 106"/>
                  <a:gd name="T7" fmla="*/ 1 h 58"/>
                  <a:gd name="T8" fmla="*/ 1 w 106"/>
                  <a:gd name="T9" fmla="*/ 1 h 58"/>
                  <a:gd name="T10" fmla="*/ 1 w 106"/>
                  <a:gd name="T11" fmla="*/ 1 h 58"/>
                  <a:gd name="T12" fmla="*/ 1 w 106"/>
                  <a:gd name="T13" fmla="*/ 1 h 58"/>
                  <a:gd name="T14" fmla="*/ 1 w 106"/>
                  <a:gd name="T15" fmla="*/ 1 h 58"/>
                  <a:gd name="T16" fmla="*/ 1 w 106"/>
                  <a:gd name="T17" fmla="*/ 0 h 58"/>
                  <a:gd name="T18" fmla="*/ 1 w 106"/>
                  <a:gd name="T19" fmla="*/ 0 h 58"/>
                  <a:gd name="T20" fmla="*/ 0 w 106"/>
                  <a:gd name="T21" fmla="*/ 1 h 58"/>
                  <a:gd name="T22" fmla="*/ 1 w 106"/>
                  <a:gd name="T23" fmla="*/ 1 h 58"/>
                  <a:gd name="T24" fmla="*/ 1 w 106"/>
                  <a:gd name="T25" fmla="*/ 1 h 58"/>
                  <a:gd name="T26" fmla="*/ 1 w 106"/>
                  <a:gd name="T27" fmla="*/ 1 h 58"/>
                  <a:gd name="T28" fmla="*/ 1 w 106"/>
                  <a:gd name="T29" fmla="*/ 1 h 58"/>
                  <a:gd name="T30" fmla="*/ 1 w 106"/>
                  <a:gd name="T31" fmla="*/ 1 h 58"/>
                  <a:gd name="T32" fmla="*/ 1 w 106"/>
                  <a:gd name="T33" fmla="*/ 1 h 58"/>
                  <a:gd name="T34" fmla="*/ 1 w 106"/>
                  <a:gd name="T35" fmla="*/ 1 h 58"/>
                  <a:gd name="T36" fmla="*/ 1 w 106"/>
                  <a:gd name="T37" fmla="*/ 1 h 58"/>
                  <a:gd name="T38" fmla="*/ 1 w 106"/>
                  <a:gd name="T39" fmla="*/ 1 h 58"/>
                  <a:gd name="T40" fmla="*/ 1 w 106"/>
                  <a:gd name="T41" fmla="*/ 1 h 58"/>
                  <a:gd name="T42" fmla="*/ 1 w 106"/>
                  <a:gd name="T43" fmla="*/ 1 h 58"/>
                  <a:gd name="T44" fmla="*/ 1 w 106"/>
                  <a:gd name="T45" fmla="*/ 1 h 58"/>
                  <a:gd name="T46" fmla="*/ 1 w 106"/>
                  <a:gd name="T47" fmla="*/ 1 h 58"/>
                  <a:gd name="T48" fmla="*/ 1 w 106"/>
                  <a:gd name="T49" fmla="*/ 1 h 58"/>
                  <a:gd name="T50" fmla="*/ 1 w 106"/>
                  <a:gd name="T51" fmla="*/ 1 h 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58"/>
                  <a:gd name="T80" fmla="*/ 106 w 106"/>
                  <a:gd name="T81" fmla="*/ 58 h 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58">
                    <a:moveTo>
                      <a:pt x="106" y="46"/>
                    </a:moveTo>
                    <a:lnTo>
                      <a:pt x="95" y="34"/>
                    </a:lnTo>
                    <a:lnTo>
                      <a:pt x="83" y="34"/>
                    </a:lnTo>
                    <a:lnTo>
                      <a:pt x="71" y="23"/>
                    </a:lnTo>
                    <a:lnTo>
                      <a:pt x="59" y="23"/>
                    </a:lnTo>
                    <a:lnTo>
                      <a:pt x="48" y="23"/>
                    </a:lnTo>
                    <a:lnTo>
                      <a:pt x="36" y="11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24" y="34"/>
                    </a:lnTo>
                    <a:lnTo>
                      <a:pt x="36" y="46"/>
                    </a:lnTo>
                    <a:lnTo>
                      <a:pt x="48" y="46"/>
                    </a:lnTo>
                    <a:lnTo>
                      <a:pt x="59" y="46"/>
                    </a:lnTo>
                    <a:lnTo>
                      <a:pt x="71" y="58"/>
                    </a:lnTo>
                    <a:lnTo>
                      <a:pt x="83" y="58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95" y="58"/>
                    </a:lnTo>
                    <a:lnTo>
                      <a:pt x="106" y="58"/>
                    </a:lnTo>
                    <a:lnTo>
                      <a:pt x="106" y="46"/>
                    </a:lnTo>
                    <a:lnTo>
                      <a:pt x="95" y="34"/>
                    </a:lnTo>
                    <a:lnTo>
                      <a:pt x="106" y="4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0" name="Freeform 201"/>
              <p:cNvSpPr>
                <a:spLocks/>
              </p:cNvSpPr>
              <p:nvPr/>
            </p:nvSpPr>
            <p:spPr bwMode="auto">
              <a:xfrm>
                <a:off x="1674" y="1885"/>
                <a:ext cx="76" cy="341"/>
              </a:xfrm>
              <a:custGeom>
                <a:avLst/>
                <a:gdLst>
                  <a:gd name="T0" fmla="*/ 0 w 153"/>
                  <a:gd name="T1" fmla="*/ 1 h 680"/>
                  <a:gd name="T2" fmla="*/ 0 w 153"/>
                  <a:gd name="T3" fmla="*/ 1 h 680"/>
                  <a:gd name="T4" fmla="*/ 0 w 153"/>
                  <a:gd name="T5" fmla="*/ 1 h 680"/>
                  <a:gd name="T6" fmla="*/ 0 w 153"/>
                  <a:gd name="T7" fmla="*/ 1 h 680"/>
                  <a:gd name="T8" fmla="*/ 0 w 153"/>
                  <a:gd name="T9" fmla="*/ 1 h 680"/>
                  <a:gd name="T10" fmla="*/ 0 w 153"/>
                  <a:gd name="T11" fmla="*/ 1 h 680"/>
                  <a:gd name="T12" fmla="*/ 0 w 153"/>
                  <a:gd name="T13" fmla="*/ 1 h 680"/>
                  <a:gd name="T14" fmla="*/ 0 w 153"/>
                  <a:gd name="T15" fmla="*/ 1 h 680"/>
                  <a:gd name="T16" fmla="*/ 0 w 153"/>
                  <a:gd name="T17" fmla="*/ 1 h 680"/>
                  <a:gd name="T18" fmla="*/ 0 w 153"/>
                  <a:gd name="T19" fmla="*/ 0 h 680"/>
                  <a:gd name="T20" fmla="*/ 0 w 153"/>
                  <a:gd name="T21" fmla="*/ 0 h 680"/>
                  <a:gd name="T22" fmla="*/ 0 w 153"/>
                  <a:gd name="T23" fmla="*/ 1 h 680"/>
                  <a:gd name="T24" fmla="*/ 0 w 153"/>
                  <a:gd name="T25" fmla="*/ 1 h 680"/>
                  <a:gd name="T26" fmla="*/ 0 w 153"/>
                  <a:gd name="T27" fmla="*/ 1 h 680"/>
                  <a:gd name="T28" fmla="*/ 0 w 153"/>
                  <a:gd name="T29" fmla="*/ 1 h 680"/>
                  <a:gd name="T30" fmla="*/ 0 w 153"/>
                  <a:gd name="T31" fmla="*/ 1 h 680"/>
                  <a:gd name="T32" fmla="*/ 0 w 153"/>
                  <a:gd name="T33" fmla="*/ 1 h 680"/>
                  <a:gd name="T34" fmla="*/ 0 w 153"/>
                  <a:gd name="T35" fmla="*/ 1 h 680"/>
                  <a:gd name="T36" fmla="*/ 0 w 153"/>
                  <a:gd name="T37" fmla="*/ 1 h 680"/>
                  <a:gd name="T38" fmla="*/ 0 w 153"/>
                  <a:gd name="T39" fmla="*/ 1 h 680"/>
                  <a:gd name="T40" fmla="*/ 0 w 153"/>
                  <a:gd name="T41" fmla="*/ 1 h 680"/>
                  <a:gd name="T42" fmla="*/ 0 w 153"/>
                  <a:gd name="T43" fmla="*/ 1 h 680"/>
                  <a:gd name="T44" fmla="*/ 0 w 153"/>
                  <a:gd name="T45" fmla="*/ 1 h 680"/>
                  <a:gd name="T46" fmla="*/ 0 w 153"/>
                  <a:gd name="T47" fmla="*/ 1 h 680"/>
                  <a:gd name="T48" fmla="*/ 0 w 153"/>
                  <a:gd name="T49" fmla="*/ 1 h 680"/>
                  <a:gd name="T50" fmla="*/ 0 w 153"/>
                  <a:gd name="T51" fmla="*/ 1 h 6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680"/>
                  <a:gd name="T80" fmla="*/ 153 w 153"/>
                  <a:gd name="T81" fmla="*/ 680 h 6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680">
                    <a:moveTo>
                      <a:pt x="140" y="680"/>
                    </a:moveTo>
                    <a:lnTo>
                      <a:pt x="153" y="668"/>
                    </a:lnTo>
                    <a:lnTo>
                      <a:pt x="140" y="586"/>
                    </a:lnTo>
                    <a:lnTo>
                      <a:pt x="129" y="492"/>
                    </a:lnTo>
                    <a:lnTo>
                      <a:pt x="105" y="410"/>
                    </a:lnTo>
                    <a:lnTo>
                      <a:pt x="82" y="328"/>
                    </a:lnTo>
                    <a:lnTo>
                      <a:pt x="70" y="246"/>
                    </a:lnTo>
                    <a:lnTo>
                      <a:pt x="47" y="164"/>
                    </a:lnTo>
                    <a:lnTo>
                      <a:pt x="36" y="8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12" y="82"/>
                    </a:lnTo>
                    <a:lnTo>
                      <a:pt x="23" y="164"/>
                    </a:lnTo>
                    <a:lnTo>
                      <a:pt x="47" y="246"/>
                    </a:lnTo>
                    <a:lnTo>
                      <a:pt x="58" y="339"/>
                    </a:lnTo>
                    <a:lnTo>
                      <a:pt x="82" y="421"/>
                    </a:lnTo>
                    <a:lnTo>
                      <a:pt x="94" y="504"/>
                    </a:lnTo>
                    <a:lnTo>
                      <a:pt x="117" y="586"/>
                    </a:lnTo>
                    <a:lnTo>
                      <a:pt x="129" y="668"/>
                    </a:lnTo>
                    <a:lnTo>
                      <a:pt x="140" y="656"/>
                    </a:lnTo>
                    <a:lnTo>
                      <a:pt x="129" y="668"/>
                    </a:lnTo>
                    <a:lnTo>
                      <a:pt x="140" y="680"/>
                    </a:lnTo>
                    <a:lnTo>
                      <a:pt x="153" y="668"/>
                    </a:lnTo>
                    <a:lnTo>
                      <a:pt x="140" y="68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1" name="Freeform 202"/>
              <p:cNvSpPr>
                <a:spLocks/>
              </p:cNvSpPr>
              <p:nvPr/>
            </p:nvSpPr>
            <p:spPr bwMode="auto">
              <a:xfrm>
                <a:off x="1580" y="2155"/>
                <a:ext cx="164" cy="71"/>
              </a:xfrm>
              <a:custGeom>
                <a:avLst/>
                <a:gdLst>
                  <a:gd name="T0" fmla="*/ 0 w 327"/>
                  <a:gd name="T1" fmla="*/ 1 h 140"/>
                  <a:gd name="T2" fmla="*/ 1 w 327"/>
                  <a:gd name="T3" fmla="*/ 1 h 140"/>
                  <a:gd name="T4" fmla="*/ 1 w 327"/>
                  <a:gd name="T5" fmla="*/ 1 h 140"/>
                  <a:gd name="T6" fmla="*/ 1 w 327"/>
                  <a:gd name="T7" fmla="*/ 1 h 140"/>
                  <a:gd name="T8" fmla="*/ 1 w 327"/>
                  <a:gd name="T9" fmla="*/ 1 h 140"/>
                  <a:gd name="T10" fmla="*/ 1 w 327"/>
                  <a:gd name="T11" fmla="*/ 1 h 140"/>
                  <a:gd name="T12" fmla="*/ 1 w 327"/>
                  <a:gd name="T13" fmla="*/ 1 h 140"/>
                  <a:gd name="T14" fmla="*/ 1 w 327"/>
                  <a:gd name="T15" fmla="*/ 1 h 140"/>
                  <a:gd name="T16" fmla="*/ 1 w 327"/>
                  <a:gd name="T17" fmla="*/ 1 h 140"/>
                  <a:gd name="T18" fmla="*/ 1 w 327"/>
                  <a:gd name="T19" fmla="*/ 1 h 140"/>
                  <a:gd name="T20" fmla="*/ 1 w 327"/>
                  <a:gd name="T21" fmla="*/ 1 h 140"/>
                  <a:gd name="T22" fmla="*/ 1 w 327"/>
                  <a:gd name="T23" fmla="*/ 1 h 140"/>
                  <a:gd name="T24" fmla="*/ 1 w 327"/>
                  <a:gd name="T25" fmla="*/ 1 h 140"/>
                  <a:gd name="T26" fmla="*/ 1 w 327"/>
                  <a:gd name="T27" fmla="*/ 1 h 140"/>
                  <a:gd name="T28" fmla="*/ 1 w 327"/>
                  <a:gd name="T29" fmla="*/ 1 h 140"/>
                  <a:gd name="T30" fmla="*/ 1 w 327"/>
                  <a:gd name="T31" fmla="*/ 1 h 140"/>
                  <a:gd name="T32" fmla="*/ 1 w 327"/>
                  <a:gd name="T33" fmla="*/ 1 h 140"/>
                  <a:gd name="T34" fmla="*/ 1 w 327"/>
                  <a:gd name="T35" fmla="*/ 1 h 140"/>
                  <a:gd name="T36" fmla="*/ 1 w 327"/>
                  <a:gd name="T37" fmla="*/ 1 h 140"/>
                  <a:gd name="T38" fmla="*/ 1 w 327"/>
                  <a:gd name="T39" fmla="*/ 1 h 140"/>
                  <a:gd name="T40" fmla="*/ 1 w 327"/>
                  <a:gd name="T41" fmla="*/ 1 h 140"/>
                  <a:gd name="T42" fmla="*/ 1 w 327"/>
                  <a:gd name="T43" fmla="*/ 1 h 140"/>
                  <a:gd name="T44" fmla="*/ 1 w 327"/>
                  <a:gd name="T45" fmla="*/ 1 h 140"/>
                  <a:gd name="T46" fmla="*/ 1 w 327"/>
                  <a:gd name="T47" fmla="*/ 1 h 140"/>
                  <a:gd name="T48" fmla="*/ 1 w 327"/>
                  <a:gd name="T49" fmla="*/ 1 h 140"/>
                  <a:gd name="T50" fmla="*/ 1 w 327"/>
                  <a:gd name="T51" fmla="*/ 1 h 140"/>
                  <a:gd name="T52" fmla="*/ 1 w 327"/>
                  <a:gd name="T53" fmla="*/ 1 h 140"/>
                  <a:gd name="T54" fmla="*/ 1 w 327"/>
                  <a:gd name="T55" fmla="*/ 1 h 140"/>
                  <a:gd name="T56" fmla="*/ 1 w 327"/>
                  <a:gd name="T57" fmla="*/ 1 h 140"/>
                  <a:gd name="T58" fmla="*/ 1 w 327"/>
                  <a:gd name="T59" fmla="*/ 1 h 140"/>
                  <a:gd name="T60" fmla="*/ 1 w 327"/>
                  <a:gd name="T61" fmla="*/ 1 h 140"/>
                  <a:gd name="T62" fmla="*/ 1 w 327"/>
                  <a:gd name="T63" fmla="*/ 1 h 140"/>
                  <a:gd name="T64" fmla="*/ 1 w 327"/>
                  <a:gd name="T65" fmla="*/ 1 h 140"/>
                  <a:gd name="T66" fmla="*/ 1 w 327"/>
                  <a:gd name="T67" fmla="*/ 1 h 140"/>
                  <a:gd name="T68" fmla="*/ 1 w 327"/>
                  <a:gd name="T69" fmla="*/ 0 h 140"/>
                  <a:gd name="T70" fmla="*/ 1 w 327"/>
                  <a:gd name="T71" fmla="*/ 1 h 140"/>
                  <a:gd name="T72" fmla="*/ 1 w 327"/>
                  <a:gd name="T73" fmla="*/ 0 h 140"/>
                  <a:gd name="T74" fmla="*/ 1 w 327"/>
                  <a:gd name="T75" fmla="*/ 0 h 140"/>
                  <a:gd name="T76" fmla="*/ 0 w 327"/>
                  <a:gd name="T77" fmla="*/ 1 h 140"/>
                  <a:gd name="T78" fmla="*/ 0 w 327"/>
                  <a:gd name="T79" fmla="*/ 1 h 140"/>
                  <a:gd name="T80" fmla="*/ 1 w 327"/>
                  <a:gd name="T81" fmla="*/ 1 h 140"/>
                  <a:gd name="T82" fmla="*/ 0 w 327"/>
                  <a:gd name="T83" fmla="*/ 1 h 1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7"/>
                  <a:gd name="T127" fmla="*/ 0 h 140"/>
                  <a:gd name="T128" fmla="*/ 327 w 327"/>
                  <a:gd name="T129" fmla="*/ 140 h 1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7" h="140">
                    <a:moveTo>
                      <a:pt x="0" y="11"/>
                    </a:moveTo>
                    <a:lnTo>
                      <a:pt x="11" y="22"/>
                    </a:lnTo>
                    <a:lnTo>
                      <a:pt x="22" y="34"/>
                    </a:lnTo>
                    <a:lnTo>
                      <a:pt x="46" y="34"/>
                    </a:lnTo>
                    <a:lnTo>
                      <a:pt x="70" y="46"/>
                    </a:lnTo>
                    <a:lnTo>
                      <a:pt x="82" y="58"/>
                    </a:lnTo>
                    <a:lnTo>
                      <a:pt x="104" y="58"/>
                    </a:lnTo>
                    <a:lnTo>
                      <a:pt x="128" y="69"/>
                    </a:lnTo>
                    <a:lnTo>
                      <a:pt x="140" y="80"/>
                    </a:lnTo>
                    <a:lnTo>
                      <a:pt x="163" y="80"/>
                    </a:lnTo>
                    <a:lnTo>
                      <a:pt x="187" y="93"/>
                    </a:lnTo>
                    <a:lnTo>
                      <a:pt x="199" y="93"/>
                    </a:lnTo>
                    <a:lnTo>
                      <a:pt x="223" y="104"/>
                    </a:lnTo>
                    <a:lnTo>
                      <a:pt x="245" y="116"/>
                    </a:lnTo>
                    <a:lnTo>
                      <a:pt x="269" y="116"/>
                    </a:lnTo>
                    <a:lnTo>
                      <a:pt x="281" y="128"/>
                    </a:lnTo>
                    <a:lnTo>
                      <a:pt x="304" y="128"/>
                    </a:lnTo>
                    <a:lnTo>
                      <a:pt x="327" y="140"/>
                    </a:lnTo>
                    <a:lnTo>
                      <a:pt x="327" y="116"/>
                    </a:lnTo>
                    <a:lnTo>
                      <a:pt x="316" y="104"/>
                    </a:lnTo>
                    <a:lnTo>
                      <a:pt x="292" y="93"/>
                    </a:lnTo>
                    <a:lnTo>
                      <a:pt x="269" y="93"/>
                    </a:lnTo>
                    <a:lnTo>
                      <a:pt x="245" y="80"/>
                    </a:lnTo>
                    <a:lnTo>
                      <a:pt x="234" y="80"/>
                    </a:lnTo>
                    <a:lnTo>
                      <a:pt x="210" y="69"/>
                    </a:lnTo>
                    <a:lnTo>
                      <a:pt x="187" y="69"/>
                    </a:lnTo>
                    <a:lnTo>
                      <a:pt x="175" y="58"/>
                    </a:lnTo>
                    <a:lnTo>
                      <a:pt x="152" y="58"/>
                    </a:lnTo>
                    <a:lnTo>
                      <a:pt x="128" y="46"/>
                    </a:lnTo>
                    <a:lnTo>
                      <a:pt x="117" y="34"/>
                    </a:lnTo>
                    <a:lnTo>
                      <a:pt x="93" y="34"/>
                    </a:lnTo>
                    <a:lnTo>
                      <a:pt x="70" y="22"/>
                    </a:lnTo>
                    <a:lnTo>
                      <a:pt x="58" y="22"/>
                    </a:lnTo>
                    <a:lnTo>
                      <a:pt x="35" y="11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11" y="2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2" name="Freeform 203"/>
              <p:cNvSpPr>
                <a:spLocks/>
              </p:cNvSpPr>
              <p:nvPr/>
            </p:nvSpPr>
            <p:spPr bwMode="auto">
              <a:xfrm>
                <a:off x="1574" y="2020"/>
                <a:ext cx="18" cy="141"/>
              </a:xfrm>
              <a:custGeom>
                <a:avLst/>
                <a:gdLst>
                  <a:gd name="T0" fmla="*/ 0 w 34"/>
                  <a:gd name="T1" fmla="*/ 1 h 281"/>
                  <a:gd name="T2" fmla="*/ 0 w 34"/>
                  <a:gd name="T3" fmla="*/ 1 h 281"/>
                  <a:gd name="T4" fmla="*/ 0 w 34"/>
                  <a:gd name="T5" fmla="*/ 1 h 281"/>
                  <a:gd name="T6" fmla="*/ 1 w 34"/>
                  <a:gd name="T7" fmla="*/ 1 h 281"/>
                  <a:gd name="T8" fmla="*/ 1 w 34"/>
                  <a:gd name="T9" fmla="*/ 1 h 281"/>
                  <a:gd name="T10" fmla="*/ 1 w 34"/>
                  <a:gd name="T11" fmla="*/ 1 h 281"/>
                  <a:gd name="T12" fmla="*/ 1 w 34"/>
                  <a:gd name="T13" fmla="*/ 1 h 281"/>
                  <a:gd name="T14" fmla="*/ 1 w 34"/>
                  <a:gd name="T15" fmla="*/ 1 h 281"/>
                  <a:gd name="T16" fmla="*/ 1 w 34"/>
                  <a:gd name="T17" fmla="*/ 1 h 281"/>
                  <a:gd name="T18" fmla="*/ 1 w 34"/>
                  <a:gd name="T19" fmla="*/ 1 h 281"/>
                  <a:gd name="T20" fmla="*/ 1 w 34"/>
                  <a:gd name="T21" fmla="*/ 1 h 281"/>
                  <a:gd name="T22" fmla="*/ 1 w 34"/>
                  <a:gd name="T23" fmla="*/ 1 h 281"/>
                  <a:gd name="T24" fmla="*/ 1 w 34"/>
                  <a:gd name="T25" fmla="*/ 1 h 281"/>
                  <a:gd name="T26" fmla="*/ 1 w 34"/>
                  <a:gd name="T27" fmla="*/ 1 h 281"/>
                  <a:gd name="T28" fmla="*/ 1 w 34"/>
                  <a:gd name="T29" fmla="*/ 0 h 281"/>
                  <a:gd name="T30" fmla="*/ 1 w 34"/>
                  <a:gd name="T31" fmla="*/ 1 h 281"/>
                  <a:gd name="T32" fmla="*/ 0 w 34"/>
                  <a:gd name="T33" fmla="*/ 1 h 281"/>
                  <a:gd name="T34" fmla="*/ 0 w 34"/>
                  <a:gd name="T35" fmla="*/ 1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281"/>
                  <a:gd name="T56" fmla="*/ 34 w 34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281">
                    <a:moveTo>
                      <a:pt x="0" y="11"/>
                    </a:moveTo>
                    <a:lnTo>
                      <a:pt x="0" y="11"/>
                    </a:lnTo>
                    <a:lnTo>
                      <a:pt x="0" y="82"/>
                    </a:lnTo>
                    <a:lnTo>
                      <a:pt x="12" y="151"/>
                    </a:lnTo>
                    <a:lnTo>
                      <a:pt x="12" y="222"/>
                    </a:lnTo>
                    <a:lnTo>
                      <a:pt x="12" y="281"/>
                    </a:lnTo>
                    <a:lnTo>
                      <a:pt x="34" y="281"/>
                    </a:lnTo>
                    <a:lnTo>
                      <a:pt x="34" y="222"/>
                    </a:lnTo>
                    <a:lnTo>
                      <a:pt x="34" y="151"/>
                    </a:lnTo>
                    <a:lnTo>
                      <a:pt x="34" y="82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3" name="Freeform 204"/>
              <p:cNvSpPr>
                <a:spLocks/>
              </p:cNvSpPr>
              <p:nvPr/>
            </p:nvSpPr>
            <p:spPr bwMode="auto">
              <a:xfrm>
                <a:off x="1574" y="1862"/>
                <a:ext cx="65" cy="170"/>
              </a:xfrm>
              <a:custGeom>
                <a:avLst/>
                <a:gdLst>
                  <a:gd name="T0" fmla="*/ 1 w 129"/>
                  <a:gd name="T1" fmla="*/ 0 h 339"/>
                  <a:gd name="T2" fmla="*/ 1 w 129"/>
                  <a:gd name="T3" fmla="*/ 1 h 339"/>
                  <a:gd name="T4" fmla="*/ 1 w 129"/>
                  <a:gd name="T5" fmla="*/ 1 h 339"/>
                  <a:gd name="T6" fmla="*/ 1 w 129"/>
                  <a:gd name="T7" fmla="*/ 1 h 339"/>
                  <a:gd name="T8" fmla="*/ 1 w 129"/>
                  <a:gd name="T9" fmla="*/ 1 h 339"/>
                  <a:gd name="T10" fmla="*/ 1 w 129"/>
                  <a:gd name="T11" fmla="*/ 1 h 339"/>
                  <a:gd name="T12" fmla="*/ 1 w 129"/>
                  <a:gd name="T13" fmla="*/ 1 h 339"/>
                  <a:gd name="T14" fmla="*/ 1 w 129"/>
                  <a:gd name="T15" fmla="*/ 1 h 339"/>
                  <a:gd name="T16" fmla="*/ 1 w 129"/>
                  <a:gd name="T17" fmla="*/ 1 h 339"/>
                  <a:gd name="T18" fmla="*/ 0 w 129"/>
                  <a:gd name="T19" fmla="*/ 1 h 339"/>
                  <a:gd name="T20" fmla="*/ 1 w 129"/>
                  <a:gd name="T21" fmla="*/ 1 h 339"/>
                  <a:gd name="T22" fmla="*/ 1 w 129"/>
                  <a:gd name="T23" fmla="*/ 1 h 339"/>
                  <a:gd name="T24" fmla="*/ 1 w 129"/>
                  <a:gd name="T25" fmla="*/ 1 h 339"/>
                  <a:gd name="T26" fmla="*/ 1 w 129"/>
                  <a:gd name="T27" fmla="*/ 1 h 339"/>
                  <a:gd name="T28" fmla="*/ 1 w 129"/>
                  <a:gd name="T29" fmla="*/ 1 h 339"/>
                  <a:gd name="T30" fmla="*/ 1 w 129"/>
                  <a:gd name="T31" fmla="*/ 1 h 339"/>
                  <a:gd name="T32" fmla="*/ 1 w 129"/>
                  <a:gd name="T33" fmla="*/ 1 h 339"/>
                  <a:gd name="T34" fmla="*/ 1 w 129"/>
                  <a:gd name="T35" fmla="*/ 1 h 339"/>
                  <a:gd name="T36" fmla="*/ 1 w 129"/>
                  <a:gd name="T37" fmla="*/ 1 h 339"/>
                  <a:gd name="T38" fmla="*/ 1 w 129"/>
                  <a:gd name="T39" fmla="*/ 1 h 339"/>
                  <a:gd name="T40" fmla="*/ 1 w 129"/>
                  <a:gd name="T41" fmla="*/ 1 h 339"/>
                  <a:gd name="T42" fmla="*/ 1 w 129"/>
                  <a:gd name="T43" fmla="*/ 0 h 339"/>
                  <a:gd name="T44" fmla="*/ 1 w 129"/>
                  <a:gd name="T45" fmla="*/ 0 h 339"/>
                  <a:gd name="T46" fmla="*/ 1 w 129"/>
                  <a:gd name="T47" fmla="*/ 0 h 339"/>
                  <a:gd name="T48" fmla="*/ 1 w 129"/>
                  <a:gd name="T49" fmla="*/ 1 h 339"/>
                  <a:gd name="T50" fmla="*/ 1 w 129"/>
                  <a:gd name="T51" fmla="*/ 0 h 3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9"/>
                  <a:gd name="T79" fmla="*/ 0 h 339"/>
                  <a:gd name="T80" fmla="*/ 129 w 129"/>
                  <a:gd name="T81" fmla="*/ 339 h 3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9" h="339">
                    <a:moveTo>
                      <a:pt x="129" y="0"/>
                    </a:moveTo>
                    <a:lnTo>
                      <a:pt x="105" y="11"/>
                    </a:lnTo>
                    <a:lnTo>
                      <a:pt x="94" y="46"/>
                    </a:lnTo>
                    <a:lnTo>
                      <a:pt x="82" y="93"/>
                    </a:lnTo>
                    <a:lnTo>
                      <a:pt x="70" y="128"/>
                    </a:lnTo>
                    <a:lnTo>
                      <a:pt x="58" y="164"/>
                    </a:lnTo>
                    <a:lnTo>
                      <a:pt x="47" y="210"/>
                    </a:lnTo>
                    <a:lnTo>
                      <a:pt x="34" y="245"/>
                    </a:lnTo>
                    <a:lnTo>
                      <a:pt x="12" y="281"/>
                    </a:lnTo>
                    <a:lnTo>
                      <a:pt x="0" y="327"/>
                    </a:lnTo>
                    <a:lnTo>
                      <a:pt x="23" y="339"/>
                    </a:lnTo>
                    <a:lnTo>
                      <a:pt x="47" y="292"/>
                    </a:lnTo>
                    <a:lnTo>
                      <a:pt x="58" y="245"/>
                    </a:lnTo>
                    <a:lnTo>
                      <a:pt x="70" y="210"/>
                    </a:lnTo>
                    <a:lnTo>
                      <a:pt x="82" y="175"/>
                    </a:lnTo>
                    <a:lnTo>
                      <a:pt x="94" y="140"/>
                    </a:lnTo>
                    <a:lnTo>
                      <a:pt x="105" y="93"/>
                    </a:lnTo>
                    <a:lnTo>
                      <a:pt x="116" y="58"/>
                    </a:lnTo>
                    <a:lnTo>
                      <a:pt x="129" y="11"/>
                    </a:lnTo>
                    <a:lnTo>
                      <a:pt x="116" y="23"/>
                    </a:lnTo>
                    <a:lnTo>
                      <a:pt x="129" y="11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5" y="1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4" name="Freeform 205"/>
              <p:cNvSpPr>
                <a:spLocks/>
              </p:cNvSpPr>
              <p:nvPr/>
            </p:nvSpPr>
            <p:spPr bwMode="auto">
              <a:xfrm>
                <a:off x="1457" y="3824"/>
                <a:ext cx="12" cy="7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1 h 12"/>
                  <a:gd name="T4" fmla="*/ 1 w 23"/>
                  <a:gd name="T5" fmla="*/ 1 h 12"/>
                  <a:gd name="T6" fmla="*/ 1 w 23"/>
                  <a:gd name="T7" fmla="*/ 1 h 12"/>
                  <a:gd name="T8" fmla="*/ 1 w 23"/>
                  <a:gd name="T9" fmla="*/ 0 h 12"/>
                  <a:gd name="T10" fmla="*/ 0 w 2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0" y="0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5" name="Freeform 206"/>
              <p:cNvSpPr>
                <a:spLocks/>
              </p:cNvSpPr>
              <p:nvPr/>
            </p:nvSpPr>
            <p:spPr bwMode="auto">
              <a:xfrm>
                <a:off x="1457" y="3239"/>
                <a:ext cx="12" cy="585"/>
              </a:xfrm>
              <a:custGeom>
                <a:avLst/>
                <a:gdLst>
                  <a:gd name="T0" fmla="*/ 1 w 23"/>
                  <a:gd name="T1" fmla="*/ 0 h 1171"/>
                  <a:gd name="T2" fmla="*/ 0 w 23"/>
                  <a:gd name="T3" fmla="*/ 0 h 1171"/>
                  <a:gd name="T4" fmla="*/ 0 w 23"/>
                  <a:gd name="T5" fmla="*/ 0 h 1171"/>
                  <a:gd name="T6" fmla="*/ 1 w 23"/>
                  <a:gd name="T7" fmla="*/ 0 h 1171"/>
                  <a:gd name="T8" fmla="*/ 1 w 23"/>
                  <a:gd name="T9" fmla="*/ 0 h 1171"/>
                  <a:gd name="T10" fmla="*/ 1 w 23"/>
                  <a:gd name="T11" fmla="*/ 0 h 1171"/>
                  <a:gd name="T12" fmla="*/ 1 w 23"/>
                  <a:gd name="T13" fmla="*/ 0 h 1171"/>
                  <a:gd name="T14" fmla="*/ 1 w 23"/>
                  <a:gd name="T15" fmla="*/ 0 h 1171"/>
                  <a:gd name="T16" fmla="*/ 1 w 23"/>
                  <a:gd name="T17" fmla="*/ 0 h 1171"/>
                  <a:gd name="T18" fmla="*/ 0 w 23"/>
                  <a:gd name="T19" fmla="*/ 0 h 1171"/>
                  <a:gd name="T20" fmla="*/ 0 w 23"/>
                  <a:gd name="T21" fmla="*/ 0 h 1171"/>
                  <a:gd name="T22" fmla="*/ 1 w 23"/>
                  <a:gd name="T23" fmla="*/ 0 h 1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171"/>
                  <a:gd name="T38" fmla="*/ 23 w 23"/>
                  <a:gd name="T39" fmla="*/ 1171 h 1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171">
                    <a:moveTo>
                      <a:pt x="11" y="0"/>
                    </a:moveTo>
                    <a:lnTo>
                      <a:pt x="0" y="22"/>
                    </a:lnTo>
                    <a:lnTo>
                      <a:pt x="0" y="1171"/>
                    </a:lnTo>
                    <a:lnTo>
                      <a:pt x="23" y="1171"/>
                    </a:lnTo>
                    <a:lnTo>
                      <a:pt x="23" y="22"/>
                    </a:lnTo>
                    <a:lnTo>
                      <a:pt x="11" y="35"/>
                    </a:lnTo>
                    <a:lnTo>
                      <a:pt x="23" y="22"/>
                    </a:lnTo>
                    <a:lnTo>
                      <a:pt x="23" y="11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8681" name="Freeform 207"/>
            <p:cNvSpPr>
              <a:spLocks/>
            </p:cNvSpPr>
            <p:nvPr/>
          </p:nvSpPr>
          <p:spPr bwMode="auto">
            <a:xfrm>
              <a:off x="1463" y="3227"/>
              <a:ext cx="111" cy="29"/>
            </a:xfrm>
            <a:custGeom>
              <a:avLst/>
              <a:gdLst>
                <a:gd name="T0" fmla="*/ 0 w 223"/>
                <a:gd name="T1" fmla="*/ 0 h 59"/>
                <a:gd name="T2" fmla="*/ 0 w 223"/>
                <a:gd name="T3" fmla="*/ 0 h 59"/>
                <a:gd name="T4" fmla="*/ 0 w 223"/>
                <a:gd name="T5" fmla="*/ 0 h 59"/>
                <a:gd name="T6" fmla="*/ 0 w 223"/>
                <a:gd name="T7" fmla="*/ 0 h 59"/>
                <a:gd name="T8" fmla="*/ 0 w 223"/>
                <a:gd name="T9" fmla="*/ 0 h 59"/>
                <a:gd name="T10" fmla="*/ 0 w 223"/>
                <a:gd name="T11" fmla="*/ 0 h 59"/>
                <a:gd name="T12" fmla="*/ 0 w 223"/>
                <a:gd name="T13" fmla="*/ 0 h 59"/>
                <a:gd name="T14" fmla="*/ 0 w 223"/>
                <a:gd name="T15" fmla="*/ 0 h 59"/>
                <a:gd name="T16" fmla="*/ 0 w 223"/>
                <a:gd name="T17" fmla="*/ 0 h 59"/>
                <a:gd name="T18" fmla="*/ 0 w 223"/>
                <a:gd name="T19" fmla="*/ 0 h 59"/>
                <a:gd name="T20" fmla="*/ 0 w 223"/>
                <a:gd name="T21" fmla="*/ 0 h 59"/>
                <a:gd name="T22" fmla="*/ 0 w 223"/>
                <a:gd name="T23" fmla="*/ 0 h 59"/>
                <a:gd name="T24" fmla="*/ 0 w 223"/>
                <a:gd name="T25" fmla="*/ 0 h 59"/>
                <a:gd name="T26" fmla="*/ 0 w 223"/>
                <a:gd name="T27" fmla="*/ 0 h 59"/>
                <a:gd name="T28" fmla="*/ 0 w 223"/>
                <a:gd name="T29" fmla="*/ 0 h 59"/>
                <a:gd name="T30" fmla="*/ 0 w 223"/>
                <a:gd name="T31" fmla="*/ 0 h 59"/>
                <a:gd name="T32" fmla="*/ 0 w 223"/>
                <a:gd name="T33" fmla="*/ 0 h 59"/>
                <a:gd name="T34" fmla="*/ 0 w 223"/>
                <a:gd name="T35" fmla="*/ 0 h 59"/>
                <a:gd name="T36" fmla="*/ 0 w 223"/>
                <a:gd name="T37" fmla="*/ 0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3"/>
                <a:gd name="T58" fmla="*/ 0 h 59"/>
                <a:gd name="T59" fmla="*/ 223 w 223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3" h="59">
                  <a:moveTo>
                    <a:pt x="211" y="0"/>
                  </a:moveTo>
                  <a:lnTo>
                    <a:pt x="188" y="12"/>
                  </a:lnTo>
                  <a:lnTo>
                    <a:pt x="164" y="24"/>
                  </a:lnTo>
                  <a:lnTo>
                    <a:pt x="140" y="35"/>
                  </a:lnTo>
                  <a:lnTo>
                    <a:pt x="117" y="35"/>
                  </a:lnTo>
                  <a:lnTo>
                    <a:pt x="94" y="35"/>
                  </a:lnTo>
                  <a:lnTo>
                    <a:pt x="58" y="35"/>
                  </a:lnTo>
                  <a:lnTo>
                    <a:pt x="36" y="35"/>
                  </a:lnTo>
                  <a:lnTo>
                    <a:pt x="0" y="24"/>
                  </a:lnTo>
                  <a:lnTo>
                    <a:pt x="0" y="59"/>
                  </a:lnTo>
                  <a:lnTo>
                    <a:pt x="36" y="59"/>
                  </a:lnTo>
                  <a:lnTo>
                    <a:pt x="58" y="59"/>
                  </a:lnTo>
                  <a:lnTo>
                    <a:pt x="94" y="59"/>
                  </a:lnTo>
                  <a:lnTo>
                    <a:pt x="117" y="59"/>
                  </a:lnTo>
                  <a:lnTo>
                    <a:pt x="153" y="59"/>
                  </a:lnTo>
                  <a:lnTo>
                    <a:pt x="176" y="46"/>
                  </a:lnTo>
                  <a:lnTo>
                    <a:pt x="199" y="35"/>
                  </a:lnTo>
                  <a:lnTo>
                    <a:pt x="223" y="2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2" name="Freeform 208"/>
            <p:cNvSpPr>
              <a:spLocks/>
            </p:cNvSpPr>
            <p:nvPr/>
          </p:nvSpPr>
          <p:spPr bwMode="auto">
            <a:xfrm>
              <a:off x="1457" y="3245"/>
              <a:ext cx="12" cy="11"/>
            </a:xfrm>
            <a:custGeom>
              <a:avLst/>
              <a:gdLst>
                <a:gd name="T0" fmla="*/ 1 w 23"/>
                <a:gd name="T1" fmla="*/ 0 h 24"/>
                <a:gd name="T2" fmla="*/ 1 w 23"/>
                <a:gd name="T3" fmla="*/ 0 h 24"/>
                <a:gd name="T4" fmla="*/ 1 w 23"/>
                <a:gd name="T5" fmla="*/ 0 h 24"/>
                <a:gd name="T6" fmla="*/ 1 w 23"/>
                <a:gd name="T7" fmla="*/ 0 h 24"/>
                <a:gd name="T8" fmla="*/ 0 w 23"/>
                <a:gd name="T9" fmla="*/ 0 h 24"/>
                <a:gd name="T10" fmla="*/ 1 w 2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"/>
                <a:gd name="T20" fmla="*/ 23 w 2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">
                  <a:moveTo>
                    <a:pt x="11" y="24"/>
                  </a:moveTo>
                  <a:lnTo>
                    <a:pt x="23" y="11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3" name="Freeform 209"/>
            <p:cNvSpPr>
              <a:spLocks/>
            </p:cNvSpPr>
            <p:nvPr/>
          </p:nvSpPr>
          <p:spPr bwMode="auto">
            <a:xfrm>
              <a:off x="1615" y="3186"/>
              <a:ext cx="7" cy="12"/>
            </a:xfrm>
            <a:custGeom>
              <a:avLst/>
              <a:gdLst>
                <a:gd name="T0" fmla="*/ 1 w 12"/>
                <a:gd name="T1" fmla="*/ 1 h 24"/>
                <a:gd name="T2" fmla="*/ 1 w 12"/>
                <a:gd name="T3" fmla="*/ 1 h 24"/>
                <a:gd name="T4" fmla="*/ 1 w 12"/>
                <a:gd name="T5" fmla="*/ 1 h 24"/>
                <a:gd name="T6" fmla="*/ 1 w 12"/>
                <a:gd name="T7" fmla="*/ 0 h 24"/>
                <a:gd name="T8" fmla="*/ 0 w 12"/>
                <a:gd name="T9" fmla="*/ 0 h 24"/>
                <a:gd name="T10" fmla="*/ 1 w 12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4"/>
                <a:gd name="T20" fmla="*/ 12 w 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4">
                  <a:moveTo>
                    <a:pt x="12" y="24"/>
                  </a:moveTo>
                  <a:lnTo>
                    <a:pt x="12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4" name="Freeform 210"/>
            <p:cNvSpPr>
              <a:spLocks/>
            </p:cNvSpPr>
            <p:nvPr/>
          </p:nvSpPr>
          <p:spPr bwMode="auto">
            <a:xfrm>
              <a:off x="1305" y="3186"/>
              <a:ext cx="317" cy="47"/>
            </a:xfrm>
            <a:custGeom>
              <a:avLst/>
              <a:gdLst>
                <a:gd name="T0" fmla="*/ 0 w 633"/>
                <a:gd name="T1" fmla="*/ 1 h 94"/>
                <a:gd name="T2" fmla="*/ 1 w 633"/>
                <a:gd name="T3" fmla="*/ 1 h 94"/>
                <a:gd name="T4" fmla="*/ 1 w 633"/>
                <a:gd name="T5" fmla="*/ 1 h 94"/>
                <a:gd name="T6" fmla="*/ 1 w 633"/>
                <a:gd name="T7" fmla="*/ 1 h 94"/>
                <a:gd name="T8" fmla="*/ 1 w 633"/>
                <a:gd name="T9" fmla="*/ 1 h 94"/>
                <a:gd name="T10" fmla="*/ 1 w 633"/>
                <a:gd name="T11" fmla="*/ 1 h 94"/>
                <a:gd name="T12" fmla="*/ 1 w 633"/>
                <a:gd name="T13" fmla="*/ 1 h 94"/>
                <a:gd name="T14" fmla="*/ 1 w 633"/>
                <a:gd name="T15" fmla="*/ 1 h 94"/>
                <a:gd name="T16" fmla="*/ 1 w 633"/>
                <a:gd name="T17" fmla="*/ 1 h 94"/>
                <a:gd name="T18" fmla="*/ 1 w 633"/>
                <a:gd name="T19" fmla="*/ 1 h 94"/>
                <a:gd name="T20" fmla="*/ 1 w 633"/>
                <a:gd name="T21" fmla="*/ 1 h 94"/>
                <a:gd name="T22" fmla="*/ 1 w 633"/>
                <a:gd name="T23" fmla="*/ 1 h 94"/>
                <a:gd name="T24" fmla="*/ 1 w 633"/>
                <a:gd name="T25" fmla="*/ 1 h 94"/>
                <a:gd name="T26" fmla="*/ 1 w 633"/>
                <a:gd name="T27" fmla="*/ 1 h 94"/>
                <a:gd name="T28" fmla="*/ 1 w 633"/>
                <a:gd name="T29" fmla="*/ 1 h 94"/>
                <a:gd name="T30" fmla="*/ 1 w 633"/>
                <a:gd name="T31" fmla="*/ 1 h 94"/>
                <a:gd name="T32" fmla="*/ 1 w 633"/>
                <a:gd name="T33" fmla="*/ 1 h 94"/>
                <a:gd name="T34" fmla="*/ 1 w 633"/>
                <a:gd name="T35" fmla="*/ 0 h 94"/>
                <a:gd name="T36" fmla="*/ 1 w 633"/>
                <a:gd name="T37" fmla="*/ 1 h 94"/>
                <a:gd name="T38" fmla="*/ 1 w 633"/>
                <a:gd name="T39" fmla="*/ 1 h 94"/>
                <a:gd name="T40" fmla="*/ 1 w 633"/>
                <a:gd name="T41" fmla="*/ 1 h 94"/>
                <a:gd name="T42" fmla="*/ 1 w 633"/>
                <a:gd name="T43" fmla="*/ 1 h 94"/>
                <a:gd name="T44" fmla="*/ 1 w 633"/>
                <a:gd name="T45" fmla="*/ 1 h 94"/>
                <a:gd name="T46" fmla="*/ 1 w 633"/>
                <a:gd name="T47" fmla="*/ 1 h 94"/>
                <a:gd name="T48" fmla="*/ 1 w 633"/>
                <a:gd name="T49" fmla="*/ 1 h 94"/>
                <a:gd name="T50" fmla="*/ 1 w 633"/>
                <a:gd name="T51" fmla="*/ 1 h 94"/>
                <a:gd name="T52" fmla="*/ 1 w 633"/>
                <a:gd name="T53" fmla="*/ 1 h 94"/>
                <a:gd name="T54" fmla="*/ 1 w 633"/>
                <a:gd name="T55" fmla="*/ 1 h 94"/>
                <a:gd name="T56" fmla="*/ 1 w 633"/>
                <a:gd name="T57" fmla="*/ 1 h 94"/>
                <a:gd name="T58" fmla="*/ 1 w 633"/>
                <a:gd name="T59" fmla="*/ 1 h 94"/>
                <a:gd name="T60" fmla="*/ 1 w 633"/>
                <a:gd name="T61" fmla="*/ 1 h 94"/>
                <a:gd name="T62" fmla="*/ 1 w 633"/>
                <a:gd name="T63" fmla="*/ 1 h 94"/>
                <a:gd name="T64" fmla="*/ 1 w 633"/>
                <a:gd name="T65" fmla="*/ 1 h 94"/>
                <a:gd name="T66" fmla="*/ 1 w 633"/>
                <a:gd name="T67" fmla="*/ 1 h 94"/>
                <a:gd name="T68" fmla="*/ 0 w 633"/>
                <a:gd name="T69" fmla="*/ 1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3"/>
                <a:gd name="T106" fmla="*/ 0 h 94"/>
                <a:gd name="T107" fmla="*/ 633 w 633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3" h="94">
                  <a:moveTo>
                    <a:pt x="0" y="35"/>
                  </a:moveTo>
                  <a:lnTo>
                    <a:pt x="35" y="59"/>
                  </a:lnTo>
                  <a:lnTo>
                    <a:pt x="71" y="70"/>
                  </a:lnTo>
                  <a:lnTo>
                    <a:pt x="105" y="70"/>
                  </a:lnTo>
                  <a:lnTo>
                    <a:pt x="152" y="82"/>
                  </a:lnTo>
                  <a:lnTo>
                    <a:pt x="188" y="82"/>
                  </a:lnTo>
                  <a:lnTo>
                    <a:pt x="222" y="94"/>
                  </a:lnTo>
                  <a:lnTo>
                    <a:pt x="257" y="94"/>
                  </a:lnTo>
                  <a:lnTo>
                    <a:pt x="292" y="94"/>
                  </a:lnTo>
                  <a:lnTo>
                    <a:pt x="339" y="94"/>
                  </a:lnTo>
                  <a:lnTo>
                    <a:pt x="374" y="94"/>
                  </a:lnTo>
                  <a:lnTo>
                    <a:pt x="422" y="82"/>
                  </a:lnTo>
                  <a:lnTo>
                    <a:pt x="456" y="70"/>
                  </a:lnTo>
                  <a:lnTo>
                    <a:pt x="504" y="70"/>
                  </a:lnTo>
                  <a:lnTo>
                    <a:pt x="539" y="59"/>
                  </a:lnTo>
                  <a:lnTo>
                    <a:pt x="586" y="35"/>
                  </a:lnTo>
                  <a:lnTo>
                    <a:pt x="633" y="24"/>
                  </a:lnTo>
                  <a:lnTo>
                    <a:pt x="621" y="0"/>
                  </a:lnTo>
                  <a:lnTo>
                    <a:pt x="573" y="11"/>
                  </a:lnTo>
                  <a:lnTo>
                    <a:pt x="539" y="35"/>
                  </a:lnTo>
                  <a:lnTo>
                    <a:pt x="492" y="35"/>
                  </a:lnTo>
                  <a:lnTo>
                    <a:pt x="456" y="47"/>
                  </a:lnTo>
                  <a:lnTo>
                    <a:pt x="410" y="59"/>
                  </a:lnTo>
                  <a:lnTo>
                    <a:pt x="374" y="59"/>
                  </a:lnTo>
                  <a:lnTo>
                    <a:pt x="339" y="70"/>
                  </a:lnTo>
                  <a:lnTo>
                    <a:pt x="292" y="70"/>
                  </a:lnTo>
                  <a:lnTo>
                    <a:pt x="257" y="70"/>
                  </a:lnTo>
                  <a:lnTo>
                    <a:pt x="222" y="70"/>
                  </a:lnTo>
                  <a:lnTo>
                    <a:pt x="188" y="59"/>
                  </a:lnTo>
                  <a:lnTo>
                    <a:pt x="152" y="59"/>
                  </a:lnTo>
                  <a:lnTo>
                    <a:pt x="117" y="47"/>
                  </a:lnTo>
                  <a:lnTo>
                    <a:pt x="82" y="35"/>
                  </a:lnTo>
                  <a:lnTo>
                    <a:pt x="47" y="35"/>
                  </a:lnTo>
                  <a:lnTo>
                    <a:pt x="11" y="2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5" name="Freeform 211"/>
            <p:cNvSpPr>
              <a:spLocks/>
            </p:cNvSpPr>
            <p:nvPr/>
          </p:nvSpPr>
          <p:spPr bwMode="auto">
            <a:xfrm>
              <a:off x="1610" y="3186"/>
              <a:ext cx="12" cy="12"/>
            </a:xfrm>
            <a:custGeom>
              <a:avLst/>
              <a:gdLst>
                <a:gd name="T0" fmla="*/ 1 w 24"/>
                <a:gd name="T1" fmla="*/ 0 h 24"/>
                <a:gd name="T2" fmla="*/ 1 w 24"/>
                <a:gd name="T3" fmla="*/ 0 h 24"/>
                <a:gd name="T4" fmla="*/ 1 w 24"/>
                <a:gd name="T5" fmla="*/ 1 h 24"/>
                <a:gd name="T6" fmla="*/ 0 w 24"/>
                <a:gd name="T7" fmla="*/ 1 h 24"/>
                <a:gd name="T8" fmla="*/ 1 w 24"/>
                <a:gd name="T9" fmla="*/ 1 h 24"/>
                <a:gd name="T10" fmla="*/ 1 w 24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4" y="0"/>
                  </a:moveTo>
                  <a:lnTo>
                    <a:pt x="12" y="0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1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6" name="Freeform 212"/>
            <p:cNvSpPr>
              <a:spLocks/>
            </p:cNvSpPr>
            <p:nvPr/>
          </p:nvSpPr>
          <p:spPr bwMode="auto">
            <a:xfrm>
              <a:off x="1709" y="1253"/>
              <a:ext cx="3070" cy="2583"/>
            </a:xfrm>
            <a:custGeom>
              <a:avLst/>
              <a:gdLst>
                <a:gd name="T0" fmla="*/ 1 w 6140"/>
                <a:gd name="T1" fmla="*/ 0 h 5167"/>
                <a:gd name="T2" fmla="*/ 1 w 6140"/>
                <a:gd name="T3" fmla="*/ 0 h 5167"/>
                <a:gd name="T4" fmla="*/ 1 w 6140"/>
                <a:gd name="T5" fmla="*/ 0 h 5167"/>
                <a:gd name="T6" fmla="*/ 1 w 6140"/>
                <a:gd name="T7" fmla="*/ 0 h 5167"/>
                <a:gd name="T8" fmla="*/ 1 w 6140"/>
                <a:gd name="T9" fmla="*/ 0 h 5167"/>
                <a:gd name="T10" fmla="*/ 1 w 6140"/>
                <a:gd name="T11" fmla="*/ 0 h 5167"/>
                <a:gd name="T12" fmla="*/ 1 w 6140"/>
                <a:gd name="T13" fmla="*/ 0 h 5167"/>
                <a:gd name="T14" fmla="*/ 1 w 6140"/>
                <a:gd name="T15" fmla="*/ 0 h 5167"/>
                <a:gd name="T16" fmla="*/ 1 w 6140"/>
                <a:gd name="T17" fmla="*/ 0 h 5167"/>
                <a:gd name="T18" fmla="*/ 1 w 6140"/>
                <a:gd name="T19" fmla="*/ 0 h 5167"/>
                <a:gd name="T20" fmla="*/ 1 w 6140"/>
                <a:gd name="T21" fmla="*/ 0 h 5167"/>
                <a:gd name="T22" fmla="*/ 1 w 6140"/>
                <a:gd name="T23" fmla="*/ 0 h 5167"/>
                <a:gd name="T24" fmla="*/ 1 w 6140"/>
                <a:gd name="T25" fmla="*/ 0 h 5167"/>
                <a:gd name="T26" fmla="*/ 1 w 6140"/>
                <a:gd name="T27" fmla="*/ 0 h 5167"/>
                <a:gd name="T28" fmla="*/ 0 w 6140"/>
                <a:gd name="T29" fmla="*/ 0 h 5167"/>
                <a:gd name="T30" fmla="*/ 1 w 6140"/>
                <a:gd name="T31" fmla="*/ 0 h 5167"/>
                <a:gd name="T32" fmla="*/ 1 w 6140"/>
                <a:gd name="T33" fmla="*/ 0 h 5167"/>
                <a:gd name="T34" fmla="*/ 1 w 6140"/>
                <a:gd name="T35" fmla="*/ 0 h 5167"/>
                <a:gd name="T36" fmla="*/ 1 w 6140"/>
                <a:gd name="T37" fmla="*/ 0 h 5167"/>
                <a:gd name="T38" fmla="*/ 1 w 6140"/>
                <a:gd name="T39" fmla="*/ 0 h 5167"/>
                <a:gd name="T40" fmla="*/ 1 w 6140"/>
                <a:gd name="T41" fmla="*/ 0 h 5167"/>
                <a:gd name="T42" fmla="*/ 1 w 6140"/>
                <a:gd name="T43" fmla="*/ 0 h 5167"/>
                <a:gd name="T44" fmla="*/ 1 w 6140"/>
                <a:gd name="T45" fmla="*/ 0 h 5167"/>
                <a:gd name="T46" fmla="*/ 1 w 6140"/>
                <a:gd name="T47" fmla="*/ 0 h 5167"/>
                <a:gd name="T48" fmla="*/ 1 w 6140"/>
                <a:gd name="T49" fmla="*/ 0 h 5167"/>
                <a:gd name="T50" fmla="*/ 1 w 6140"/>
                <a:gd name="T51" fmla="*/ 0 h 5167"/>
                <a:gd name="T52" fmla="*/ 1 w 6140"/>
                <a:gd name="T53" fmla="*/ 0 h 5167"/>
                <a:gd name="T54" fmla="*/ 1 w 6140"/>
                <a:gd name="T55" fmla="*/ 0 h 5167"/>
                <a:gd name="T56" fmla="*/ 1 w 6140"/>
                <a:gd name="T57" fmla="*/ 0 h 5167"/>
                <a:gd name="T58" fmla="*/ 1 w 6140"/>
                <a:gd name="T59" fmla="*/ 0 h 5167"/>
                <a:gd name="T60" fmla="*/ 1 w 6140"/>
                <a:gd name="T61" fmla="*/ 0 h 5167"/>
                <a:gd name="T62" fmla="*/ 1 w 6140"/>
                <a:gd name="T63" fmla="*/ 0 h 5167"/>
                <a:gd name="T64" fmla="*/ 1 w 6140"/>
                <a:gd name="T65" fmla="*/ 0 h 5167"/>
                <a:gd name="T66" fmla="*/ 1 w 6140"/>
                <a:gd name="T67" fmla="*/ 0 h 5167"/>
                <a:gd name="T68" fmla="*/ 1 w 6140"/>
                <a:gd name="T69" fmla="*/ 0 h 5167"/>
                <a:gd name="T70" fmla="*/ 1 w 6140"/>
                <a:gd name="T71" fmla="*/ 0 h 5167"/>
                <a:gd name="T72" fmla="*/ 1 w 6140"/>
                <a:gd name="T73" fmla="*/ 0 h 5167"/>
                <a:gd name="T74" fmla="*/ 1 w 6140"/>
                <a:gd name="T75" fmla="*/ 0 h 5167"/>
                <a:gd name="T76" fmla="*/ 1 w 6140"/>
                <a:gd name="T77" fmla="*/ 0 h 5167"/>
                <a:gd name="T78" fmla="*/ 1 w 6140"/>
                <a:gd name="T79" fmla="*/ 0 h 5167"/>
                <a:gd name="T80" fmla="*/ 1 w 6140"/>
                <a:gd name="T81" fmla="*/ 0 h 5167"/>
                <a:gd name="T82" fmla="*/ 1 w 6140"/>
                <a:gd name="T83" fmla="*/ 0 h 5167"/>
                <a:gd name="T84" fmla="*/ 1 w 6140"/>
                <a:gd name="T85" fmla="*/ 0 h 51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40"/>
                <a:gd name="T130" fmla="*/ 0 h 5167"/>
                <a:gd name="T131" fmla="*/ 6140 w 6140"/>
                <a:gd name="T132" fmla="*/ 5167 h 51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40" h="5167">
                  <a:moveTo>
                    <a:pt x="5495" y="0"/>
                  </a:moveTo>
                  <a:lnTo>
                    <a:pt x="5389" y="24"/>
                  </a:lnTo>
                  <a:lnTo>
                    <a:pt x="5272" y="48"/>
                  </a:lnTo>
                  <a:lnTo>
                    <a:pt x="5155" y="59"/>
                  </a:lnTo>
                  <a:lnTo>
                    <a:pt x="5015" y="82"/>
                  </a:lnTo>
                  <a:lnTo>
                    <a:pt x="4874" y="95"/>
                  </a:lnTo>
                  <a:lnTo>
                    <a:pt x="4710" y="106"/>
                  </a:lnTo>
                  <a:lnTo>
                    <a:pt x="4558" y="130"/>
                  </a:lnTo>
                  <a:lnTo>
                    <a:pt x="4383" y="141"/>
                  </a:lnTo>
                  <a:lnTo>
                    <a:pt x="4206" y="153"/>
                  </a:lnTo>
                  <a:lnTo>
                    <a:pt x="4019" y="165"/>
                  </a:lnTo>
                  <a:lnTo>
                    <a:pt x="3832" y="177"/>
                  </a:lnTo>
                  <a:lnTo>
                    <a:pt x="3644" y="188"/>
                  </a:lnTo>
                  <a:lnTo>
                    <a:pt x="3445" y="199"/>
                  </a:lnTo>
                  <a:lnTo>
                    <a:pt x="3246" y="212"/>
                  </a:lnTo>
                  <a:lnTo>
                    <a:pt x="3046" y="223"/>
                  </a:lnTo>
                  <a:lnTo>
                    <a:pt x="2847" y="223"/>
                  </a:lnTo>
                  <a:lnTo>
                    <a:pt x="2648" y="235"/>
                  </a:lnTo>
                  <a:lnTo>
                    <a:pt x="2437" y="235"/>
                  </a:lnTo>
                  <a:lnTo>
                    <a:pt x="2238" y="235"/>
                  </a:lnTo>
                  <a:lnTo>
                    <a:pt x="2039" y="235"/>
                  </a:lnTo>
                  <a:lnTo>
                    <a:pt x="1840" y="235"/>
                  </a:lnTo>
                  <a:lnTo>
                    <a:pt x="1640" y="235"/>
                  </a:lnTo>
                  <a:lnTo>
                    <a:pt x="1453" y="235"/>
                  </a:lnTo>
                  <a:lnTo>
                    <a:pt x="1266" y="223"/>
                  </a:lnTo>
                  <a:lnTo>
                    <a:pt x="1090" y="223"/>
                  </a:lnTo>
                  <a:lnTo>
                    <a:pt x="914" y="212"/>
                  </a:lnTo>
                  <a:lnTo>
                    <a:pt x="738" y="199"/>
                  </a:lnTo>
                  <a:lnTo>
                    <a:pt x="574" y="188"/>
                  </a:lnTo>
                  <a:lnTo>
                    <a:pt x="422" y="165"/>
                  </a:lnTo>
                  <a:lnTo>
                    <a:pt x="282" y="153"/>
                  </a:lnTo>
                  <a:lnTo>
                    <a:pt x="141" y="130"/>
                  </a:lnTo>
                  <a:lnTo>
                    <a:pt x="24" y="106"/>
                  </a:lnTo>
                  <a:lnTo>
                    <a:pt x="47" y="270"/>
                  </a:lnTo>
                  <a:lnTo>
                    <a:pt x="59" y="469"/>
                  </a:lnTo>
                  <a:lnTo>
                    <a:pt x="70" y="716"/>
                  </a:lnTo>
                  <a:lnTo>
                    <a:pt x="70" y="997"/>
                  </a:lnTo>
                  <a:lnTo>
                    <a:pt x="59" y="1302"/>
                  </a:lnTo>
                  <a:lnTo>
                    <a:pt x="59" y="1641"/>
                  </a:lnTo>
                  <a:lnTo>
                    <a:pt x="47" y="1992"/>
                  </a:lnTo>
                  <a:lnTo>
                    <a:pt x="35" y="2356"/>
                  </a:lnTo>
                  <a:lnTo>
                    <a:pt x="24" y="2730"/>
                  </a:lnTo>
                  <a:lnTo>
                    <a:pt x="12" y="3106"/>
                  </a:lnTo>
                  <a:lnTo>
                    <a:pt x="0" y="3480"/>
                  </a:lnTo>
                  <a:lnTo>
                    <a:pt x="0" y="3855"/>
                  </a:lnTo>
                  <a:lnTo>
                    <a:pt x="12" y="4207"/>
                  </a:lnTo>
                  <a:lnTo>
                    <a:pt x="24" y="4547"/>
                  </a:lnTo>
                  <a:lnTo>
                    <a:pt x="47" y="4875"/>
                  </a:lnTo>
                  <a:lnTo>
                    <a:pt x="83" y="5167"/>
                  </a:lnTo>
                  <a:lnTo>
                    <a:pt x="187" y="5156"/>
                  </a:lnTo>
                  <a:lnTo>
                    <a:pt x="305" y="5144"/>
                  </a:lnTo>
                  <a:lnTo>
                    <a:pt x="446" y="5144"/>
                  </a:lnTo>
                  <a:lnTo>
                    <a:pt x="586" y="5133"/>
                  </a:lnTo>
                  <a:lnTo>
                    <a:pt x="750" y="5133"/>
                  </a:lnTo>
                  <a:lnTo>
                    <a:pt x="926" y="5133"/>
                  </a:lnTo>
                  <a:lnTo>
                    <a:pt x="1113" y="5133"/>
                  </a:lnTo>
                  <a:lnTo>
                    <a:pt x="1312" y="5120"/>
                  </a:lnTo>
                  <a:lnTo>
                    <a:pt x="1512" y="5120"/>
                  </a:lnTo>
                  <a:lnTo>
                    <a:pt x="1723" y="5120"/>
                  </a:lnTo>
                  <a:lnTo>
                    <a:pt x="1945" y="5120"/>
                  </a:lnTo>
                  <a:lnTo>
                    <a:pt x="2168" y="5120"/>
                  </a:lnTo>
                  <a:lnTo>
                    <a:pt x="2402" y="5133"/>
                  </a:lnTo>
                  <a:lnTo>
                    <a:pt x="2625" y="5133"/>
                  </a:lnTo>
                  <a:lnTo>
                    <a:pt x="2859" y="5133"/>
                  </a:lnTo>
                  <a:lnTo>
                    <a:pt x="3094" y="5133"/>
                  </a:lnTo>
                  <a:lnTo>
                    <a:pt x="3328" y="5133"/>
                  </a:lnTo>
                  <a:lnTo>
                    <a:pt x="3562" y="5133"/>
                  </a:lnTo>
                  <a:lnTo>
                    <a:pt x="3784" y="5133"/>
                  </a:lnTo>
                  <a:lnTo>
                    <a:pt x="4007" y="5133"/>
                  </a:lnTo>
                  <a:lnTo>
                    <a:pt x="4230" y="5133"/>
                  </a:lnTo>
                  <a:lnTo>
                    <a:pt x="4452" y="5133"/>
                  </a:lnTo>
                  <a:lnTo>
                    <a:pt x="4652" y="5133"/>
                  </a:lnTo>
                  <a:lnTo>
                    <a:pt x="4851" y="5133"/>
                  </a:lnTo>
                  <a:lnTo>
                    <a:pt x="5038" y="5133"/>
                  </a:lnTo>
                  <a:lnTo>
                    <a:pt x="5226" y="5133"/>
                  </a:lnTo>
                  <a:lnTo>
                    <a:pt x="5389" y="5120"/>
                  </a:lnTo>
                  <a:lnTo>
                    <a:pt x="5542" y="5120"/>
                  </a:lnTo>
                  <a:lnTo>
                    <a:pt x="5683" y="5109"/>
                  </a:lnTo>
                  <a:lnTo>
                    <a:pt x="5811" y="5109"/>
                  </a:lnTo>
                  <a:lnTo>
                    <a:pt x="5917" y="5098"/>
                  </a:lnTo>
                  <a:lnTo>
                    <a:pt x="6011" y="5085"/>
                  </a:lnTo>
                  <a:lnTo>
                    <a:pt x="6034" y="4945"/>
                  </a:lnTo>
                  <a:lnTo>
                    <a:pt x="6058" y="4793"/>
                  </a:lnTo>
                  <a:lnTo>
                    <a:pt x="6070" y="4629"/>
                  </a:lnTo>
                  <a:lnTo>
                    <a:pt x="6070" y="4464"/>
                  </a:lnTo>
                  <a:lnTo>
                    <a:pt x="6058" y="4289"/>
                  </a:lnTo>
                  <a:lnTo>
                    <a:pt x="6046" y="4125"/>
                  </a:lnTo>
                  <a:lnTo>
                    <a:pt x="6034" y="3949"/>
                  </a:lnTo>
                  <a:lnTo>
                    <a:pt x="6011" y="3774"/>
                  </a:lnTo>
                  <a:lnTo>
                    <a:pt x="5988" y="3597"/>
                  </a:lnTo>
                  <a:lnTo>
                    <a:pt x="5964" y="3433"/>
                  </a:lnTo>
                  <a:lnTo>
                    <a:pt x="5941" y="3270"/>
                  </a:lnTo>
                  <a:lnTo>
                    <a:pt x="5917" y="3117"/>
                  </a:lnTo>
                  <a:lnTo>
                    <a:pt x="5906" y="2976"/>
                  </a:lnTo>
                  <a:lnTo>
                    <a:pt x="5893" y="2836"/>
                  </a:lnTo>
                  <a:lnTo>
                    <a:pt x="5882" y="2708"/>
                  </a:lnTo>
                  <a:lnTo>
                    <a:pt x="5882" y="2589"/>
                  </a:lnTo>
                  <a:lnTo>
                    <a:pt x="5906" y="2461"/>
                  </a:lnTo>
                  <a:lnTo>
                    <a:pt x="5929" y="2321"/>
                  </a:lnTo>
                  <a:lnTo>
                    <a:pt x="5952" y="2180"/>
                  </a:lnTo>
                  <a:lnTo>
                    <a:pt x="5975" y="2051"/>
                  </a:lnTo>
                  <a:lnTo>
                    <a:pt x="5999" y="1922"/>
                  </a:lnTo>
                  <a:lnTo>
                    <a:pt x="6023" y="1782"/>
                  </a:lnTo>
                  <a:lnTo>
                    <a:pt x="6046" y="1653"/>
                  </a:lnTo>
                  <a:lnTo>
                    <a:pt x="6058" y="1524"/>
                  </a:lnTo>
                  <a:lnTo>
                    <a:pt x="6081" y="1395"/>
                  </a:lnTo>
                  <a:lnTo>
                    <a:pt x="6092" y="1266"/>
                  </a:lnTo>
                  <a:lnTo>
                    <a:pt x="6105" y="1125"/>
                  </a:lnTo>
                  <a:lnTo>
                    <a:pt x="6116" y="997"/>
                  </a:lnTo>
                  <a:lnTo>
                    <a:pt x="6128" y="867"/>
                  </a:lnTo>
                  <a:lnTo>
                    <a:pt x="6128" y="739"/>
                  </a:lnTo>
                  <a:lnTo>
                    <a:pt x="6140" y="610"/>
                  </a:lnTo>
                  <a:lnTo>
                    <a:pt x="6140" y="481"/>
                  </a:lnTo>
                  <a:lnTo>
                    <a:pt x="6116" y="446"/>
                  </a:lnTo>
                  <a:lnTo>
                    <a:pt x="6081" y="411"/>
                  </a:lnTo>
                  <a:lnTo>
                    <a:pt x="6046" y="376"/>
                  </a:lnTo>
                  <a:lnTo>
                    <a:pt x="6011" y="352"/>
                  </a:lnTo>
                  <a:lnTo>
                    <a:pt x="5975" y="317"/>
                  </a:lnTo>
                  <a:lnTo>
                    <a:pt x="5929" y="281"/>
                  </a:lnTo>
                  <a:lnTo>
                    <a:pt x="5893" y="259"/>
                  </a:lnTo>
                  <a:lnTo>
                    <a:pt x="5847" y="223"/>
                  </a:lnTo>
                  <a:lnTo>
                    <a:pt x="5800" y="188"/>
                  </a:lnTo>
                  <a:lnTo>
                    <a:pt x="5753" y="165"/>
                  </a:lnTo>
                  <a:lnTo>
                    <a:pt x="5707" y="130"/>
                  </a:lnTo>
                  <a:lnTo>
                    <a:pt x="5671" y="106"/>
                  </a:lnTo>
                  <a:lnTo>
                    <a:pt x="5624" y="82"/>
                  </a:lnTo>
                  <a:lnTo>
                    <a:pt x="5577" y="59"/>
                  </a:lnTo>
                  <a:lnTo>
                    <a:pt x="5530" y="24"/>
                  </a:lnTo>
                  <a:lnTo>
                    <a:pt x="54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7" name="Freeform 213"/>
            <p:cNvSpPr>
              <a:spLocks/>
            </p:cNvSpPr>
            <p:nvPr/>
          </p:nvSpPr>
          <p:spPr bwMode="auto">
            <a:xfrm>
              <a:off x="1715" y="1247"/>
              <a:ext cx="2742" cy="129"/>
            </a:xfrm>
            <a:custGeom>
              <a:avLst/>
              <a:gdLst>
                <a:gd name="T0" fmla="*/ 1 w 5483"/>
                <a:gd name="T1" fmla="*/ 1 h 258"/>
                <a:gd name="T2" fmla="*/ 1 w 5483"/>
                <a:gd name="T3" fmla="*/ 1 h 258"/>
                <a:gd name="T4" fmla="*/ 1 w 5483"/>
                <a:gd name="T5" fmla="*/ 1 h 258"/>
                <a:gd name="T6" fmla="*/ 1 w 5483"/>
                <a:gd name="T7" fmla="*/ 1 h 258"/>
                <a:gd name="T8" fmla="*/ 1 w 5483"/>
                <a:gd name="T9" fmla="*/ 1 h 258"/>
                <a:gd name="T10" fmla="*/ 1 w 5483"/>
                <a:gd name="T11" fmla="*/ 1 h 258"/>
                <a:gd name="T12" fmla="*/ 1 w 5483"/>
                <a:gd name="T13" fmla="*/ 1 h 258"/>
                <a:gd name="T14" fmla="*/ 1 w 5483"/>
                <a:gd name="T15" fmla="*/ 1 h 258"/>
                <a:gd name="T16" fmla="*/ 1 w 5483"/>
                <a:gd name="T17" fmla="*/ 1 h 258"/>
                <a:gd name="T18" fmla="*/ 1 w 5483"/>
                <a:gd name="T19" fmla="*/ 1 h 258"/>
                <a:gd name="T20" fmla="*/ 1 w 5483"/>
                <a:gd name="T21" fmla="*/ 1 h 258"/>
                <a:gd name="T22" fmla="*/ 1 w 5483"/>
                <a:gd name="T23" fmla="*/ 1 h 258"/>
                <a:gd name="T24" fmla="*/ 1 w 5483"/>
                <a:gd name="T25" fmla="*/ 1 h 258"/>
                <a:gd name="T26" fmla="*/ 1 w 5483"/>
                <a:gd name="T27" fmla="*/ 1 h 258"/>
                <a:gd name="T28" fmla="*/ 1 w 5483"/>
                <a:gd name="T29" fmla="*/ 1 h 258"/>
                <a:gd name="T30" fmla="*/ 1 w 5483"/>
                <a:gd name="T31" fmla="*/ 1 h 258"/>
                <a:gd name="T32" fmla="*/ 1 w 5483"/>
                <a:gd name="T33" fmla="*/ 1 h 258"/>
                <a:gd name="T34" fmla="*/ 1 w 5483"/>
                <a:gd name="T35" fmla="*/ 1 h 258"/>
                <a:gd name="T36" fmla="*/ 1 w 5483"/>
                <a:gd name="T37" fmla="*/ 1 h 258"/>
                <a:gd name="T38" fmla="*/ 1 w 5483"/>
                <a:gd name="T39" fmla="*/ 1 h 258"/>
                <a:gd name="T40" fmla="*/ 1 w 5483"/>
                <a:gd name="T41" fmla="*/ 1 h 258"/>
                <a:gd name="T42" fmla="*/ 1 w 5483"/>
                <a:gd name="T43" fmla="*/ 1 h 258"/>
                <a:gd name="T44" fmla="*/ 1 w 5483"/>
                <a:gd name="T45" fmla="*/ 1 h 258"/>
                <a:gd name="T46" fmla="*/ 1 w 5483"/>
                <a:gd name="T47" fmla="*/ 1 h 258"/>
                <a:gd name="T48" fmla="*/ 1 w 5483"/>
                <a:gd name="T49" fmla="*/ 1 h 258"/>
                <a:gd name="T50" fmla="*/ 1 w 5483"/>
                <a:gd name="T51" fmla="*/ 1 h 258"/>
                <a:gd name="T52" fmla="*/ 1 w 5483"/>
                <a:gd name="T53" fmla="*/ 1 h 258"/>
                <a:gd name="T54" fmla="*/ 1 w 5483"/>
                <a:gd name="T55" fmla="*/ 1 h 258"/>
                <a:gd name="T56" fmla="*/ 1 w 5483"/>
                <a:gd name="T57" fmla="*/ 1 h 258"/>
                <a:gd name="T58" fmla="*/ 1 w 5483"/>
                <a:gd name="T59" fmla="*/ 1 h 258"/>
                <a:gd name="T60" fmla="*/ 1 w 5483"/>
                <a:gd name="T61" fmla="*/ 1 h 258"/>
                <a:gd name="T62" fmla="*/ 1 w 5483"/>
                <a:gd name="T63" fmla="*/ 1 h 258"/>
                <a:gd name="T64" fmla="*/ 1 w 5483"/>
                <a:gd name="T65" fmla="*/ 1 h 258"/>
                <a:gd name="T66" fmla="*/ 0 w 5483"/>
                <a:gd name="T67" fmla="*/ 1 h 258"/>
                <a:gd name="T68" fmla="*/ 0 w 5483"/>
                <a:gd name="T69" fmla="*/ 1 h 258"/>
                <a:gd name="T70" fmla="*/ 0 w 5483"/>
                <a:gd name="T71" fmla="*/ 1 h 258"/>
                <a:gd name="T72" fmla="*/ 1 w 5483"/>
                <a:gd name="T73" fmla="*/ 1 h 2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83"/>
                <a:gd name="T112" fmla="*/ 0 h 258"/>
                <a:gd name="T113" fmla="*/ 5483 w 5483"/>
                <a:gd name="T114" fmla="*/ 258 h 2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83" h="258">
                  <a:moveTo>
                    <a:pt x="23" y="117"/>
                  </a:moveTo>
                  <a:lnTo>
                    <a:pt x="12" y="129"/>
                  </a:lnTo>
                  <a:lnTo>
                    <a:pt x="129" y="152"/>
                  </a:lnTo>
                  <a:lnTo>
                    <a:pt x="270" y="176"/>
                  </a:lnTo>
                  <a:lnTo>
                    <a:pt x="410" y="188"/>
                  </a:lnTo>
                  <a:lnTo>
                    <a:pt x="562" y="210"/>
                  </a:lnTo>
                  <a:lnTo>
                    <a:pt x="726" y="223"/>
                  </a:lnTo>
                  <a:lnTo>
                    <a:pt x="902" y="234"/>
                  </a:lnTo>
                  <a:lnTo>
                    <a:pt x="1078" y="246"/>
                  </a:lnTo>
                  <a:lnTo>
                    <a:pt x="1254" y="246"/>
                  </a:lnTo>
                  <a:lnTo>
                    <a:pt x="1441" y="258"/>
                  </a:lnTo>
                  <a:lnTo>
                    <a:pt x="1628" y="258"/>
                  </a:lnTo>
                  <a:lnTo>
                    <a:pt x="1828" y="258"/>
                  </a:lnTo>
                  <a:lnTo>
                    <a:pt x="2027" y="258"/>
                  </a:lnTo>
                  <a:lnTo>
                    <a:pt x="2226" y="258"/>
                  </a:lnTo>
                  <a:lnTo>
                    <a:pt x="2425" y="258"/>
                  </a:lnTo>
                  <a:lnTo>
                    <a:pt x="2636" y="258"/>
                  </a:lnTo>
                  <a:lnTo>
                    <a:pt x="2835" y="246"/>
                  </a:lnTo>
                  <a:lnTo>
                    <a:pt x="3034" y="246"/>
                  </a:lnTo>
                  <a:lnTo>
                    <a:pt x="3234" y="234"/>
                  </a:lnTo>
                  <a:lnTo>
                    <a:pt x="3433" y="223"/>
                  </a:lnTo>
                  <a:lnTo>
                    <a:pt x="3632" y="210"/>
                  </a:lnTo>
                  <a:lnTo>
                    <a:pt x="3820" y="199"/>
                  </a:lnTo>
                  <a:lnTo>
                    <a:pt x="4007" y="188"/>
                  </a:lnTo>
                  <a:lnTo>
                    <a:pt x="4194" y="176"/>
                  </a:lnTo>
                  <a:lnTo>
                    <a:pt x="4371" y="164"/>
                  </a:lnTo>
                  <a:lnTo>
                    <a:pt x="4546" y="152"/>
                  </a:lnTo>
                  <a:lnTo>
                    <a:pt x="4698" y="129"/>
                  </a:lnTo>
                  <a:lnTo>
                    <a:pt x="4862" y="117"/>
                  </a:lnTo>
                  <a:lnTo>
                    <a:pt x="5003" y="106"/>
                  </a:lnTo>
                  <a:lnTo>
                    <a:pt x="5143" y="82"/>
                  </a:lnTo>
                  <a:lnTo>
                    <a:pt x="5260" y="70"/>
                  </a:lnTo>
                  <a:lnTo>
                    <a:pt x="5377" y="47"/>
                  </a:lnTo>
                  <a:lnTo>
                    <a:pt x="5483" y="35"/>
                  </a:lnTo>
                  <a:lnTo>
                    <a:pt x="5483" y="0"/>
                  </a:lnTo>
                  <a:lnTo>
                    <a:pt x="5377" y="24"/>
                  </a:lnTo>
                  <a:lnTo>
                    <a:pt x="5260" y="35"/>
                  </a:lnTo>
                  <a:lnTo>
                    <a:pt x="5132" y="59"/>
                  </a:lnTo>
                  <a:lnTo>
                    <a:pt x="5003" y="70"/>
                  </a:lnTo>
                  <a:lnTo>
                    <a:pt x="4851" y="93"/>
                  </a:lnTo>
                  <a:lnTo>
                    <a:pt x="4698" y="106"/>
                  </a:lnTo>
                  <a:lnTo>
                    <a:pt x="4546" y="129"/>
                  </a:lnTo>
                  <a:lnTo>
                    <a:pt x="4371" y="141"/>
                  </a:lnTo>
                  <a:lnTo>
                    <a:pt x="4194" y="152"/>
                  </a:lnTo>
                  <a:lnTo>
                    <a:pt x="4007" y="164"/>
                  </a:lnTo>
                  <a:lnTo>
                    <a:pt x="3820" y="176"/>
                  </a:lnTo>
                  <a:lnTo>
                    <a:pt x="3632" y="188"/>
                  </a:lnTo>
                  <a:lnTo>
                    <a:pt x="3433" y="199"/>
                  </a:lnTo>
                  <a:lnTo>
                    <a:pt x="3234" y="210"/>
                  </a:lnTo>
                  <a:lnTo>
                    <a:pt x="3034" y="223"/>
                  </a:lnTo>
                  <a:lnTo>
                    <a:pt x="2835" y="223"/>
                  </a:lnTo>
                  <a:lnTo>
                    <a:pt x="2636" y="234"/>
                  </a:lnTo>
                  <a:lnTo>
                    <a:pt x="2425" y="234"/>
                  </a:lnTo>
                  <a:lnTo>
                    <a:pt x="2226" y="234"/>
                  </a:lnTo>
                  <a:lnTo>
                    <a:pt x="2027" y="234"/>
                  </a:lnTo>
                  <a:lnTo>
                    <a:pt x="1828" y="234"/>
                  </a:lnTo>
                  <a:lnTo>
                    <a:pt x="1628" y="234"/>
                  </a:lnTo>
                  <a:lnTo>
                    <a:pt x="1441" y="234"/>
                  </a:lnTo>
                  <a:lnTo>
                    <a:pt x="1254" y="223"/>
                  </a:lnTo>
                  <a:lnTo>
                    <a:pt x="1078" y="223"/>
                  </a:lnTo>
                  <a:lnTo>
                    <a:pt x="902" y="210"/>
                  </a:lnTo>
                  <a:lnTo>
                    <a:pt x="726" y="199"/>
                  </a:lnTo>
                  <a:lnTo>
                    <a:pt x="562" y="188"/>
                  </a:lnTo>
                  <a:lnTo>
                    <a:pt x="410" y="164"/>
                  </a:lnTo>
                  <a:lnTo>
                    <a:pt x="270" y="152"/>
                  </a:lnTo>
                  <a:lnTo>
                    <a:pt x="140" y="129"/>
                  </a:lnTo>
                  <a:lnTo>
                    <a:pt x="12" y="106"/>
                  </a:lnTo>
                  <a:lnTo>
                    <a:pt x="0" y="117"/>
                  </a:lnTo>
                  <a:lnTo>
                    <a:pt x="12" y="106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12" y="129"/>
                  </a:lnTo>
                  <a:lnTo>
                    <a:pt x="23" y="11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8" name="Freeform 214"/>
            <p:cNvSpPr>
              <a:spLocks/>
            </p:cNvSpPr>
            <p:nvPr/>
          </p:nvSpPr>
          <p:spPr bwMode="auto">
            <a:xfrm>
              <a:off x="1703" y="1306"/>
              <a:ext cx="53" cy="2536"/>
            </a:xfrm>
            <a:custGeom>
              <a:avLst/>
              <a:gdLst>
                <a:gd name="T0" fmla="*/ 1 w 106"/>
                <a:gd name="T1" fmla="*/ 0 h 5074"/>
                <a:gd name="T2" fmla="*/ 1 w 106"/>
                <a:gd name="T3" fmla="*/ 0 h 5074"/>
                <a:gd name="T4" fmla="*/ 1 w 106"/>
                <a:gd name="T5" fmla="*/ 0 h 5074"/>
                <a:gd name="T6" fmla="*/ 1 w 106"/>
                <a:gd name="T7" fmla="*/ 0 h 5074"/>
                <a:gd name="T8" fmla="*/ 1 w 106"/>
                <a:gd name="T9" fmla="*/ 0 h 5074"/>
                <a:gd name="T10" fmla="*/ 1 w 106"/>
                <a:gd name="T11" fmla="*/ 0 h 5074"/>
                <a:gd name="T12" fmla="*/ 1 w 106"/>
                <a:gd name="T13" fmla="*/ 0 h 5074"/>
                <a:gd name="T14" fmla="*/ 1 w 106"/>
                <a:gd name="T15" fmla="*/ 0 h 5074"/>
                <a:gd name="T16" fmla="*/ 1 w 106"/>
                <a:gd name="T17" fmla="*/ 0 h 5074"/>
                <a:gd name="T18" fmla="*/ 1 w 106"/>
                <a:gd name="T19" fmla="*/ 0 h 5074"/>
                <a:gd name="T20" fmla="*/ 1 w 106"/>
                <a:gd name="T21" fmla="*/ 0 h 5074"/>
                <a:gd name="T22" fmla="*/ 1 w 106"/>
                <a:gd name="T23" fmla="*/ 0 h 5074"/>
                <a:gd name="T24" fmla="*/ 1 w 106"/>
                <a:gd name="T25" fmla="*/ 0 h 5074"/>
                <a:gd name="T26" fmla="*/ 1 w 106"/>
                <a:gd name="T27" fmla="*/ 0 h 5074"/>
                <a:gd name="T28" fmla="*/ 1 w 106"/>
                <a:gd name="T29" fmla="*/ 0 h 5074"/>
                <a:gd name="T30" fmla="*/ 1 w 106"/>
                <a:gd name="T31" fmla="*/ 0 h 5074"/>
                <a:gd name="T32" fmla="*/ 1 w 106"/>
                <a:gd name="T33" fmla="*/ 0 h 5074"/>
                <a:gd name="T34" fmla="*/ 1 w 106"/>
                <a:gd name="T35" fmla="*/ 0 h 5074"/>
                <a:gd name="T36" fmla="*/ 1 w 106"/>
                <a:gd name="T37" fmla="*/ 0 h 5074"/>
                <a:gd name="T38" fmla="*/ 1 w 106"/>
                <a:gd name="T39" fmla="*/ 0 h 5074"/>
                <a:gd name="T40" fmla="*/ 1 w 106"/>
                <a:gd name="T41" fmla="*/ 0 h 5074"/>
                <a:gd name="T42" fmla="*/ 1 w 106"/>
                <a:gd name="T43" fmla="*/ 0 h 5074"/>
                <a:gd name="T44" fmla="*/ 1 w 106"/>
                <a:gd name="T45" fmla="*/ 0 h 5074"/>
                <a:gd name="T46" fmla="*/ 1 w 106"/>
                <a:gd name="T47" fmla="*/ 0 h 5074"/>
                <a:gd name="T48" fmla="*/ 1 w 106"/>
                <a:gd name="T49" fmla="*/ 0 h 5074"/>
                <a:gd name="T50" fmla="*/ 1 w 106"/>
                <a:gd name="T51" fmla="*/ 0 h 5074"/>
                <a:gd name="T52" fmla="*/ 1 w 106"/>
                <a:gd name="T53" fmla="*/ 0 h 5074"/>
                <a:gd name="T54" fmla="*/ 1 w 106"/>
                <a:gd name="T55" fmla="*/ 0 h 5074"/>
                <a:gd name="T56" fmla="*/ 1 w 106"/>
                <a:gd name="T57" fmla="*/ 0 h 5074"/>
                <a:gd name="T58" fmla="*/ 0 w 106"/>
                <a:gd name="T59" fmla="*/ 0 h 5074"/>
                <a:gd name="T60" fmla="*/ 0 w 106"/>
                <a:gd name="T61" fmla="*/ 0 h 5074"/>
                <a:gd name="T62" fmla="*/ 1 w 106"/>
                <a:gd name="T63" fmla="*/ 0 h 5074"/>
                <a:gd name="T64" fmla="*/ 1 w 106"/>
                <a:gd name="T65" fmla="*/ 0 h 5074"/>
                <a:gd name="T66" fmla="*/ 1 w 106"/>
                <a:gd name="T67" fmla="*/ 0 h 5074"/>
                <a:gd name="T68" fmla="*/ 1 w 106"/>
                <a:gd name="T69" fmla="*/ 0 h 5074"/>
                <a:gd name="T70" fmla="*/ 1 w 106"/>
                <a:gd name="T71" fmla="*/ 0 h 5074"/>
                <a:gd name="T72" fmla="*/ 1 w 106"/>
                <a:gd name="T73" fmla="*/ 0 h 5074"/>
                <a:gd name="T74" fmla="*/ 1 w 106"/>
                <a:gd name="T75" fmla="*/ 0 h 5074"/>
                <a:gd name="T76" fmla="*/ 1 w 106"/>
                <a:gd name="T77" fmla="*/ 0 h 5074"/>
                <a:gd name="T78" fmla="*/ 1 w 106"/>
                <a:gd name="T79" fmla="*/ 0 h 5074"/>
                <a:gd name="T80" fmla="*/ 1 w 106"/>
                <a:gd name="T81" fmla="*/ 0 h 5074"/>
                <a:gd name="T82" fmla="*/ 1 w 106"/>
                <a:gd name="T83" fmla="*/ 0 h 50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"/>
                <a:gd name="T127" fmla="*/ 0 h 5074"/>
                <a:gd name="T128" fmla="*/ 106 w 106"/>
                <a:gd name="T129" fmla="*/ 5074 h 50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" h="5074">
                  <a:moveTo>
                    <a:pt x="95" y="5038"/>
                  </a:moveTo>
                  <a:lnTo>
                    <a:pt x="106" y="5050"/>
                  </a:lnTo>
                  <a:lnTo>
                    <a:pt x="71" y="4769"/>
                  </a:lnTo>
                  <a:lnTo>
                    <a:pt x="47" y="4441"/>
                  </a:lnTo>
                  <a:lnTo>
                    <a:pt x="36" y="4101"/>
                  </a:lnTo>
                  <a:lnTo>
                    <a:pt x="24" y="3749"/>
                  </a:lnTo>
                  <a:lnTo>
                    <a:pt x="24" y="3374"/>
                  </a:lnTo>
                  <a:lnTo>
                    <a:pt x="36" y="3000"/>
                  </a:lnTo>
                  <a:lnTo>
                    <a:pt x="47" y="2624"/>
                  </a:lnTo>
                  <a:lnTo>
                    <a:pt x="59" y="2250"/>
                  </a:lnTo>
                  <a:lnTo>
                    <a:pt x="71" y="1886"/>
                  </a:lnTo>
                  <a:lnTo>
                    <a:pt x="82" y="1535"/>
                  </a:lnTo>
                  <a:lnTo>
                    <a:pt x="82" y="1196"/>
                  </a:lnTo>
                  <a:lnTo>
                    <a:pt x="95" y="891"/>
                  </a:lnTo>
                  <a:lnTo>
                    <a:pt x="95" y="610"/>
                  </a:lnTo>
                  <a:lnTo>
                    <a:pt x="82" y="363"/>
                  </a:lnTo>
                  <a:lnTo>
                    <a:pt x="71" y="164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47" y="164"/>
                  </a:lnTo>
                  <a:lnTo>
                    <a:pt x="59" y="363"/>
                  </a:lnTo>
                  <a:lnTo>
                    <a:pt x="71" y="610"/>
                  </a:lnTo>
                  <a:lnTo>
                    <a:pt x="71" y="891"/>
                  </a:lnTo>
                  <a:lnTo>
                    <a:pt x="59" y="1196"/>
                  </a:lnTo>
                  <a:lnTo>
                    <a:pt x="59" y="1535"/>
                  </a:lnTo>
                  <a:lnTo>
                    <a:pt x="47" y="1886"/>
                  </a:lnTo>
                  <a:lnTo>
                    <a:pt x="36" y="2250"/>
                  </a:lnTo>
                  <a:lnTo>
                    <a:pt x="24" y="2624"/>
                  </a:lnTo>
                  <a:lnTo>
                    <a:pt x="12" y="3000"/>
                  </a:lnTo>
                  <a:lnTo>
                    <a:pt x="0" y="3374"/>
                  </a:lnTo>
                  <a:lnTo>
                    <a:pt x="0" y="3749"/>
                  </a:lnTo>
                  <a:lnTo>
                    <a:pt x="12" y="4101"/>
                  </a:lnTo>
                  <a:lnTo>
                    <a:pt x="24" y="4441"/>
                  </a:lnTo>
                  <a:lnTo>
                    <a:pt x="47" y="4769"/>
                  </a:lnTo>
                  <a:lnTo>
                    <a:pt x="82" y="5061"/>
                  </a:lnTo>
                  <a:lnTo>
                    <a:pt x="95" y="5074"/>
                  </a:lnTo>
                  <a:lnTo>
                    <a:pt x="82" y="5061"/>
                  </a:lnTo>
                  <a:lnTo>
                    <a:pt x="95" y="5074"/>
                  </a:lnTo>
                  <a:lnTo>
                    <a:pt x="106" y="5061"/>
                  </a:lnTo>
                  <a:lnTo>
                    <a:pt x="106" y="5050"/>
                  </a:lnTo>
                  <a:lnTo>
                    <a:pt x="95" y="503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9" name="Freeform 215"/>
            <p:cNvSpPr>
              <a:spLocks/>
            </p:cNvSpPr>
            <p:nvPr/>
          </p:nvSpPr>
          <p:spPr bwMode="auto">
            <a:xfrm>
              <a:off x="1750" y="3790"/>
              <a:ext cx="2970" cy="52"/>
            </a:xfrm>
            <a:custGeom>
              <a:avLst/>
              <a:gdLst>
                <a:gd name="T0" fmla="*/ 1 w 5940"/>
                <a:gd name="T1" fmla="*/ 0 h 106"/>
                <a:gd name="T2" fmla="*/ 1 w 5940"/>
                <a:gd name="T3" fmla="*/ 0 h 106"/>
                <a:gd name="T4" fmla="*/ 1 w 5940"/>
                <a:gd name="T5" fmla="*/ 0 h 106"/>
                <a:gd name="T6" fmla="*/ 1 w 5940"/>
                <a:gd name="T7" fmla="*/ 0 h 106"/>
                <a:gd name="T8" fmla="*/ 1 w 5940"/>
                <a:gd name="T9" fmla="*/ 0 h 106"/>
                <a:gd name="T10" fmla="*/ 1 w 5940"/>
                <a:gd name="T11" fmla="*/ 0 h 106"/>
                <a:gd name="T12" fmla="*/ 1 w 5940"/>
                <a:gd name="T13" fmla="*/ 0 h 106"/>
                <a:gd name="T14" fmla="*/ 1 w 5940"/>
                <a:gd name="T15" fmla="*/ 0 h 106"/>
                <a:gd name="T16" fmla="*/ 1 w 5940"/>
                <a:gd name="T17" fmla="*/ 0 h 106"/>
                <a:gd name="T18" fmla="*/ 1 w 5940"/>
                <a:gd name="T19" fmla="*/ 0 h 106"/>
                <a:gd name="T20" fmla="*/ 1 w 5940"/>
                <a:gd name="T21" fmla="*/ 0 h 106"/>
                <a:gd name="T22" fmla="*/ 1 w 5940"/>
                <a:gd name="T23" fmla="*/ 0 h 106"/>
                <a:gd name="T24" fmla="*/ 1 w 5940"/>
                <a:gd name="T25" fmla="*/ 0 h 106"/>
                <a:gd name="T26" fmla="*/ 1 w 5940"/>
                <a:gd name="T27" fmla="*/ 0 h 106"/>
                <a:gd name="T28" fmla="*/ 1 w 5940"/>
                <a:gd name="T29" fmla="*/ 0 h 106"/>
                <a:gd name="T30" fmla="*/ 1 w 5940"/>
                <a:gd name="T31" fmla="*/ 0 h 106"/>
                <a:gd name="T32" fmla="*/ 0 w 5940"/>
                <a:gd name="T33" fmla="*/ 0 h 106"/>
                <a:gd name="T34" fmla="*/ 1 w 5940"/>
                <a:gd name="T35" fmla="*/ 0 h 106"/>
                <a:gd name="T36" fmla="*/ 1 w 5940"/>
                <a:gd name="T37" fmla="*/ 0 h 106"/>
                <a:gd name="T38" fmla="*/ 1 w 5940"/>
                <a:gd name="T39" fmla="*/ 0 h 106"/>
                <a:gd name="T40" fmla="*/ 1 w 5940"/>
                <a:gd name="T41" fmla="*/ 0 h 106"/>
                <a:gd name="T42" fmla="*/ 1 w 5940"/>
                <a:gd name="T43" fmla="*/ 0 h 106"/>
                <a:gd name="T44" fmla="*/ 1 w 5940"/>
                <a:gd name="T45" fmla="*/ 0 h 106"/>
                <a:gd name="T46" fmla="*/ 1 w 5940"/>
                <a:gd name="T47" fmla="*/ 0 h 106"/>
                <a:gd name="T48" fmla="*/ 1 w 5940"/>
                <a:gd name="T49" fmla="*/ 0 h 106"/>
                <a:gd name="T50" fmla="*/ 1 w 5940"/>
                <a:gd name="T51" fmla="*/ 0 h 106"/>
                <a:gd name="T52" fmla="*/ 1 w 5940"/>
                <a:gd name="T53" fmla="*/ 0 h 106"/>
                <a:gd name="T54" fmla="*/ 1 w 5940"/>
                <a:gd name="T55" fmla="*/ 0 h 106"/>
                <a:gd name="T56" fmla="*/ 1 w 5940"/>
                <a:gd name="T57" fmla="*/ 0 h 106"/>
                <a:gd name="T58" fmla="*/ 1 w 5940"/>
                <a:gd name="T59" fmla="*/ 0 h 106"/>
                <a:gd name="T60" fmla="*/ 1 w 5940"/>
                <a:gd name="T61" fmla="*/ 0 h 106"/>
                <a:gd name="T62" fmla="*/ 1 w 5940"/>
                <a:gd name="T63" fmla="*/ 0 h 106"/>
                <a:gd name="T64" fmla="*/ 1 w 5940"/>
                <a:gd name="T65" fmla="*/ 0 h 106"/>
                <a:gd name="T66" fmla="*/ 1 w 5940"/>
                <a:gd name="T67" fmla="*/ 0 h 106"/>
                <a:gd name="T68" fmla="*/ 1 w 5940"/>
                <a:gd name="T69" fmla="*/ 0 h 106"/>
                <a:gd name="T70" fmla="*/ 1 w 5940"/>
                <a:gd name="T71" fmla="*/ 0 h 106"/>
                <a:gd name="T72" fmla="*/ 1 w 5940"/>
                <a:gd name="T73" fmla="*/ 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40"/>
                <a:gd name="T112" fmla="*/ 0 h 106"/>
                <a:gd name="T113" fmla="*/ 5940 w 594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40" h="106">
                  <a:moveTo>
                    <a:pt x="5916" y="11"/>
                  </a:moveTo>
                  <a:lnTo>
                    <a:pt x="5928" y="0"/>
                  </a:lnTo>
                  <a:lnTo>
                    <a:pt x="5834" y="11"/>
                  </a:lnTo>
                  <a:lnTo>
                    <a:pt x="5728" y="24"/>
                  </a:lnTo>
                  <a:lnTo>
                    <a:pt x="5600" y="24"/>
                  </a:lnTo>
                  <a:lnTo>
                    <a:pt x="5459" y="35"/>
                  </a:lnTo>
                  <a:lnTo>
                    <a:pt x="5306" y="35"/>
                  </a:lnTo>
                  <a:lnTo>
                    <a:pt x="5143" y="46"/>
                  </a:lnTo>
                  <a:lnTo>
                    <a:pt x="4955" y="46"/>
                  </a:lnTo>
                  <a:lnTo>
                    <a:pt x="4768" y="46"/>
                  </a:lnTo>
                  <a:lnTo>
                    <a:pt x="4569" y="46"/>
                  </a:lnTo>
                  <a:lnTo>
                    <a:pt x="4369" y="46"/>
                  </a:lnTo>
                  <a:lnTo>
                    <a:pt x="4147" y="46"/>
                  </a:lnTo>
                  <a:lnTo>
                    <a:pt x="3924" y="46"/>
                  </a:lnTo>
                  <a:lnTo>
                    <a:pt x="3701" y="46"/>
                  </a:lnTo>
                  <a:lnTo>
                    <a:pt x="3479" y="46"/>
                  </a:lnTo>
                  <a:lnTo>
                    <a:pt x="3245" y="46"/>
                  </a:lnTo>
                  <a:lnTo>
                    <a:pt x="3011" y="46"/>
                  </a:lnTo>
                  <a:lnTo>
                    <a:pt x="2776" y="46"/>
                  </a:lnTo>
                  <a:lnTo>
                    <a:pt x="2542" y="46"/>
                  </a:lnTo>
                  <a:lnTo>
                    <a:pt x="2319" y="35"/>
                  </a:lnTo>
                  <a:lnTo>
                    <a:pt x="2085" y="35"/>
                  </a:lnTo>
                  <a:lnTo>
                    <a:pt x="1862" y="35"/>
                  </a:lnTo>
                  <a:lnTo>
                    <a:pt x="1640" y="35"/>
                  </a:lnTo>
                  <a:lnTo>
                    <a:pt x="1429" y="35"/>
                  </a:lnTo>
                  <a:lnTo>
                    <a:pt x="1229" y="35"/>
                  </a:lnTo>
                  <a:lnTo>
                    <a:pt x="1030" y="35"/>
                  </a:lnTo>
                  <a:lnTo>
                    <a:pt x="843" y="46"/>
                  </a:lnTo>
                  <a:lnTo>
                    <a:pt x="667" y="46"/>
                  </a:lnTo>
                  <a:lnTo>
                    <a:pt x="503" y="46"/>
                  </a:lnTo>
                  <a:lnTo>
                    <a:pt x="363" y="59"/>
                  </a:lnTo>
                  <a:lnTo>
                    <a:pt x="222" y="59"/>
                  </a:lnTo>
                  <a:lnTo>
                    <a:pt x="104" y="70"/>
                  </a:lnTo>
                  <a:lnTo>
                    <a:pt x="0" y="70"/>
                  </a:lnTo>
                  <a:lnTo>
                    <a:pt x="0" y="106"/>
                  </a:lnTo>
                  <a:lnTo>
                    <a:pt x="104" y="93"/>
                  </a:lnTo>
                  <a:lnTo>
                    <a:pt x="222" y="82"/>
                  </a:lnTo>
                  <a:lnTo>
                    <a:pt x="363" y="82"/>
                  </a:lnTo>
                  <a:lnTo>
                    <a:pt x="503" y="70"/>
                  </a:lnTo>
                  <a:lnTo>
                    <a:pt x="667" y="70"/>
                  </a:lnTo>
                  <a:lnTo>
                    <a:pt x="843" y="70"/>
                  </a:lnTo>
                  <a:lnTo>
                    <a:pt x="1030" y="70"/>
                  </a:lnTo>
                  <a:lnTo>
                    <a:pt x="1229" y="70"/>
                  </a:lnTo>
                  <a:lnTo>
                    <a:pt x="1429" y="59"/>
                  </a:lnTo>
                  <a:lnTo>
                    <a:pt x="1640" y="59"/>
                  </a:lnTo>
                  <a:lnTo>
                    <a:pt x="1862" y="59"/>
                  </a:lnTo>
                  <a:lnTo>
                    <a:pt x="2085" y="70"/>
                  </a:lnTo>
                  <a:lnTo>
                    <a:pt x="2319" y="70"/>
                  </a:lnTo>
                  <a:lnTo>
                    <a:pt x="2542" y="70"/>
                  </a:lnTo>
                  <a:lnTo>
                    <a:pt x="2776" y="70"/>
                  </a:lnTo>
                  <a:lnTo>
                    <a:pt x="3011" y="70"/>
                  </a:lnTo>
                  <a:lnTo>
                    <a:pt x="3245" y="70"/>
                  </a:lnTo>
                  <a:lnTo>
                    <a:pt x="3479" y="70"/>
                  </a:lnTo>
                  <a:lnTo>
                    <a:pt x="3701" y="70"/>
                  </a:lnTo>
                  <a:lnTo>
                    <a:pt x="3924" y="70"/>
                  </a:lnTo>
                  <a:lnTo>
                    <a:pt x="4147" y="70"/>
                  </a:lnTo>
                  <a:lnTo>
                    <a:pt x="4369" y="70"/>
                  </a:lnTo>
                  <a:lnTo>
                    <a:pt x="4569" y="70"/>
                  </a:lnTo>
                  <a:lnTo>
                    <a:pt x="4768" y="70"/>
                  </a:lnTo>
                  <a:lnTo>
                    <a:pt x="4955" y="70"/>
                  </a:lnTo>
                  <a:lnTo>
                    <a:pt x="5143" y="70"/>
                  </a:lnTo>
                  <a:lnTo>
                    <a:pt x="5306" y="59"/>
                  </a:lnTo>
                  <a:lnTo>
                    <a:pt x="5459" y="59"/>
                  </a:lnTo>
                  <a:lnTo>
                    <a:pt x="5600" y="46"/>
                  </a:lnTo>
                  <a:lnTo>
                    <a:pt x="5728" y="46"/>
                  </a:lnTo>
                  <a:lnTo>
                    <a:pt x="5834" y="35"/>
                  </a:lnTo>
                  <a:lnTo>
                    <a:pt x="5928" y="24"/>
                  </a:lnTo>
                  <a:lnTo>
                    <a:pt x="5940" y="11"/>
                  </a:lnTo>
                  <a:lnTo>
                    <a:pt x="5928" y="24"/>
                  </a:lnTo>
                  <a:lnTo>
                    <a:pt x="5940" y="24"/>
                  </a:lnTo>
                  <a:lnTo>
                    <a:pt x="5940" y="11"/>
                  </a:lnTo>
                  <a:lnTo>
                    <a:pt x="5928" y="0"/>
                  </a:lnTo>
                  <a:lnTo>
                    <a:pt x="5916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0" name="Freeform 216"/>
            <p:cNvSpPr>
              <a:spLocks/>
            </p:cNvSpPr>
            <p:nvPr/>
          </p:nvSpPr>
          <p:spPr bwMode="auto">
            <a:xfrm>
              <a:off x="4644" y="2542"/>
              <a:ext cx="106" cy="1253"/>
            </a:xfrm>
            <a:custGeom>
              <a:avLst/>
              <a:gdLst>
                <a:gd name="T0" fmla="*/ 0 w 210"/>
                <a:gd name="T1" fmla="*/ 0 h 2507"/>
                <a:gd name="T2" fmla="*/ 0 w 210"/>
                <a:gd name="T3" fmla="*/ 0 h 2507"/>
                <a:gd name="T4" fmla="*/ 0 w 210"/>
                <a:gd name="T5" fmla="*/ 0 h 2507"/>
                <a:gd name="T6" fmla="*/ 1 w 210"/>
                <a:gd name="T7" fmla="*/ 0 h 2507"/>
                <a:gd name="T8" fmla="*/ 1 w 210"/>
                <a:gd name="T9" fmla="*/ 0 h 2507"/>
                <a:gd name="T10" fmla="*/ 1 w 210"/>
                <a:gd name="T11" fmla="*/ 0 h 2507"/>
                <a:gd name="T12" fmla="*/ 1 w 210"/>
                <a:gd name="T13" fmla="*/ 0 h 2507"/>
                <a:gd name="T14" fmla="*/ 1 w 210"/>
                <a:gd name="T15" fmla="*/ 0 h 2507"/>
                <a:gd name="T16" fmla="*/ 1 w 210"/>
                <a:gd name="T17" fmla="*/ 0 h 2507"/>
                <a:gd name="T18" fmla="*/ 1 w 210"/>
                <a:gd name="T19" fmla="*/ 0 h 2507"/>
                <a:gd name="T20" fmla="*/ 1 w 210"/>
                <a:gd name="T21" fmla="*/ 0 h 2507"/>
                <a:gd name="T22" fmla="*/ 1 w 210"/>
                <a:gd name="T23" fmla="*/ 0 h 2507"/>
                <a:gd name="T24" fmla="*/ 1 w 210"/>
                <a:gd name="T25" fmla="*/ 0 h 2507"/>
                <a:gd name="T26" fmla="*/ 1 w 210"/>
                <a:gd name="T27" fmla="*/ 0 h 2507"/>
                <a:gd name="T28" fmla="*/ 1 w 210"/>
                <a:gd name="T29" fmla="*/ 0 h 2507"/>
                <a:gd name="T30" fmla="*/ 1 w 210"/>
                <a:gd name="T31" fmla="*/ 0 h 2507"/>
                <a:gd name="T32" fmla="*/ 1 w 210"/>
                <a:gd name="T33" fmla="*/ 0 h 2507"/>
                <a:gd name="T34" fmla="*/ 1 w 210"/>
                <a:gd name="T35" fmla="*/ 0 h 2507"/>
                <a:gd name="T36" fmla="*/ 1 w 210"/>
                <a:gd name="T37" fmla="*/ 0 h 2507"/>
                <a:gd name="T38" fmla="*/ 1 w 210"/>
                <a:gd name="T39" fmla="*/ 0 h 2507"/>
                <a:gd name="T40" fmla="*/ 1 w 210"/>
                <a:gd name="T41" fmla="*/ 0 h 2507"/>
                <a:gd name="T42" fmla="*/ 1 w 210"/>
                <a:gd name="T43" fmla="*/ 0 h 2507"/>
                <a:gd name="T44" fmla="*/ 1 w 210"/>
                <a:gd name="T45" fmla="*/ 0 h 2507"/>
                <a:gd name="T46" fmla="*/ 1 w 210"/>
                <a:gd name="T47" fmla="*/ 0 h 2507"/>
                <a:gd name="T48" fmla="*/ 1 w 210"/>
                <a:gd name="T49" fmla="*/ 0 h 2507"/>
                <a:gd name="T50" fmla="*/ 1 w 210"/>
                <a:gd name="T51" fmla="*/ 0 h 2507"/>
                <a:gd name="T52" fmla="*/ 1 w 210"/>
                <a:gd name="T53" fmla="*/ 0 h 2507"/>
                <a:gd name="T54" fmla="*/ 1 w 210"/>
                <a:gd name="T55" fmla="*/ 0 h 2507"/>
                <a:gd name="T56" fmla="*/ 1 w 210"/>
                <a:gd name="T57" fmla="*/ 0 h 2507"/>
                <a:gd name="T58" fmla="*/ 1 w 210"/>
                <a:gd name="T59" fmla="*/ 0 h 2507"/>
                <a:gd name="T60" fmla="*/ 1 w 210"/>
                <a:gd name="T61" fmla="*/ 0 h 2507"/>
                <a:gd name="T62" fmla="*/ 1 w 210"/>
                <a:gd name="T63" fmla="*/ 0 h 2507"/>
                <a:gd name="T64" fmla="*/ 1 w 210"/>
                <a:gd name="T65" fmla="*/ 0 h 2507"/>
                <a:gd name="T66" fmla="*/ 1 w 210"/>
                <a:gd name="T67" fmla="*/ 0 h 2507"/>
                <a:gd name="T68" fmla="*/ 1 w 210"/>
                <a:gd name="T69" fmla="*/ 0 h 2507"/>
                <a:gd name="T70" fmla="*/ 1 w 210"/>
                <a:gd name="T71" fmla="*/ 0 h 2507"/>
                <a:gd name="T72" fmla="*/ 1 w 210"/>
                <a:gd name="T73" fmla="*/ 0 h 2507"/>
                <a:gd name="T74" fmla="*/ 1 w 210"/>
                <a:gd name="T75" fmla="*/ 0 h 2507"/>
                <a:gd name="T76" fmla="*/ 1 w 210"/>
                <a:gd name="T77" fmla="*/ 0 h 2507"/>
                <a:gd name="T78" fmla="*/ 0 w 210"/>
                <a:gd name="T79" fmla="*/ 0 h 2507"/>
                <a:gd name="T80" fmla="*/ 0 w 210"/>
                <a:gd name="T81" fmla="*/ 0 h 2507"/>
                <a:gd name="T82" fmla="*/ 0 w 210"/>
                <a:gd name="T83" fmla="*/ 0 h 25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0"/>
                <a:gd name="T127" fmla="*/ 0 h 2507"/>
                <a:gd name="T128" fmla="*/ 210 w 210"/>
                <a:gd name="T129" fmla="*/ 2507 h 25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0" h="2507">
                  <a:moveTo>
                    <a:pt x="0" y="11"/>
                  </a:moveTo>
                  <a:lnTo>
                    <a:pt x="0" y="11"/>
                  </a:lnTo>
                  <a:lnTo>
                    <a:pt x="0" y="130"/>
                  </a:lnTo>
                  <a:lnTo>
                    <a:pt x="11" y="258"/>
                  </a:lnTo>
                  <a:lnTo>
                    <a:pt x="22" y="398"/>
                  </a:lnTo>
                  <a:lnTo>
                    <a:pt x="35" y="539"/>
                  </a:lnTo>
                  <a:lnTo>
                    <a:pt x="58" y="692"/>
                  </a:lnTo>
                  <a:lnTo>
                    <a:pt x="81" y="855"/>
                  </a:lnTo>
                  <a:lnTo>
                    <a:pt x="104" y="1032"/>
                  </a:lnTo>
                  <a:lnTo>
                    <a:pt x="128" y="1196"/>
                  </a:lnTo>
                  <a:lnTo>
                    <a:pt x="152" y="1371"/>
                  </a:lnTo>
                  <a:lnTo>
                    <a:pt x="163" y="1547"/>
                  </a:lnTo>
                  <a:lnTo>
                    <a:pt x="175" y="1711"/>
                  </a:lnTo>
                  <a:lnTo>
                    <a:pt x="187" y="1886"/>
                  </a:lnTo>
                  <a:lnTo>
                    <a:pt x="187" y="2051"/>
                  </a:lnTo>
                  <a:lnTo>
                    <a:pt x="175" y="2215"/>
                  </a:lnTo>
                  <a:lnTo>
                    <a:pt x="152" y="2367"/>
                  </a:lnTo>
                  <a:lnTo>
                    <a:pt x="128" y="2507"/>
                  </a:lnTo>
                  <a:lnTo>
                    <a:pt x="152" y="2507"/>
                  </a:lnTo>
                  <a:lnTo>
                    <a:pt x="175" y="2367"/>
                  </a:lnTo>
                  <a:lnTo>
                    <a:pt x="199" y="2215"/>
                  </a:lnTo>
                  <a:lnTo>
                    <a:pt x="210" y="2051"/>
                  </a:lnTo>
                  <a:lnTo>
                    <a:pt x="210" y="1886"/>
                  </a:lnTo>
                  <a:lnTo>
                    <a:pt x="210" y="1711"/>
                  </a:lnTo>
                  <a:lnTo>
                    <a:pt x="187" y="1547"/>
                  </a:lnTo>
                  <a:lnTo>
                    <a:pt x="175" y="1371"/>
                  </a:lnTo>
                  <a:lnTo>
                    <a:pt x="152" y="1196"/>
                  </a:lnTo>
                  <a:lnTo>
                    <a:pt x="128" y="1019"/>
                  </a:lnTo>
                  <a:lnTo>
                    <a:pt x="104" y="855"/>
                  </a:lnTo>
                  <a:lnTo>
                    <a:pt x="81" y="692"/>
                  </a:lnTo>
                  <a:lnTo>
                    <a:pt x="58" y="539"/>
                  </a:lnTo>
                  <a:lnTo>
                    <a:pt x="46" y="387"/>
                  </a:lnTo>
                  <a:lnTo>
                    <a:pt x="35" y="258"/>
                  </a:lnTo>
                  <a:lnTo>
                    <a:pt x="22" y="130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1" name="Freeform 217"/>
            <p:cNvSpPr>
              <a:spLocks/>
            </p:cNvSpPr>
            <p:nvPr/>
          </p:nvSpPr>
          <p:spPr bwMode="auto">
            <a:xfrm>
              <a:off x="4644" y="1487"/>
              <a:ext cx="141" cy="1060"/>
            </a:xfrm>
            <a:custGeom>
              <a:avLst/>
              <a:gdLst>
                <a:gd name="T0" fmla="*/ 1 w 281"/>
                <a:gd name="T1" fmla="*/ 1 h 2120"/>
                <a:gd name="T2" fmla="*/ 1 w 281"/>
                <a:gd name="T3" fmla="*/ 1 h 2120"/>
                <a:gd name="T4" fmla="*/ 1 w 281"/>
                <a:gd name="T5" fmla="*/ 1 h 2120"/>
                <a:gd name="T6" fmla="*/ 1 w 281"/>
                <a:gd name="T7" fmla="*/ 1 h 2120"/>
                <a:gd name="T8" fmla="*/ 1 w 281"/>
                <a:gd name="T9" fmla="*/ 1 h 2120"/>
                <a:gd name="T10" fmla="*/ 1 w 281"/>
                <a:gd name="T11" fmla="*/ 1 h 2120"/>
                <a:gd name="T12" fmla="*/ 1 w 281"/>
                <a:gd name="T13" fmla="*/ 1 h 2120"/>
                <a:gd name="T14" fmla="*/ 1 w 281"/>
                <a:gd name="T15" fmla="*/ 1 h 2120"/>
                <a:gd name="T16" fmla="*/ 1 w 281"/>
                <a:gd name="T17" fmla="*/ 1 h 2120"/>
                <a:gd name="T18" fmla="*/ 1 w 281"/>
                <a:gd name="T19" fmla="*/ 1 h 2120"/>
                <a:gd name="T20" fmla="*/ 1 w 281"/>
                <a:gd name="T21" fmla="*/ 1 h 2120"/>
                <a:gd name="T22" fmla="*/ 1 w 281"/>
                <a:gd name="T23" fmla="*/ 1 h 2120"/>
                <a:gd name="T24" fmla="*/ 1 w 281"/>
                <a:gd name="T25" fmla="*/ 1 h 2120"/>
                <a:gd name="T26" fmla="*/ 1 w 281"/>
                <a:gd name="T27" fmla="*/ 1 h 2120"/>
                <a:gd name="T28" fmla="*/ 1 w 281"/>
                <a:gd name="T29" fmla="*/ 1 h 2120"/>
                <a:gd name="T30" fmla="*/ 1 w 281"/>
                <a:gd name="T31" fmla="*/ 1 h 2120"/>
                <a:gd name="T32" fmla="*/ 1 w 281"/>
                <a:gd name="T33" fmla="*/ 1 h 2120"/>
                <a:gd name="T34" fmla="*/ 0 w 281"/>
                <a:gd name="T35" fmla="*/ 1 h 2120"/>
                <a:gd name="T36" fmla="*/ 1 w 281"/>
                <a:gd name="T37" fmla="*/ 1 h 2120"/>
                <a:gd name="T38" fmla="*/ 1 w 281"/>
                <a:gd name="T39" fmla="*/ 1 h 2120"/>
                <a:gd name="T40" fmla="*/ 1 w 281"/>
                <a:gd name="T41" fmla="*/ 1 h 2120"/>
                <a:gd name="T42" fmla="*/ 1 w 281"/>
                <a:gd name="T43" fmla="*/ 1 h 2120"/>
                <a:gd name="T44" fmla="*/ 1 w 281"/>
                <a:gd name="T45" fmla="*/ 1 h 2120"/>
                <a:gd name="T46" fmla="*/ 1 w 281"/>
                <a:gd name="T47" fmla="*/ 1 h 2120"/>
                <a:gd name="T48" fmla="*/ 1 w 281"/>
                <a:gd name="T49" fmla="*/ 1 h 2120"/>
                <a:gd name="T50" fmla="*/ 1 w 281"/>
                <a:gd name="T51" fmla="*/ 1 h 2120"/>
                <a:gd name="T52" fmla="*/ 1 w 281"/>
                <a:gd name="T53" fmla="*/ 1 h 2120"/>
                <a:gd name="T54" fmla="*/ 1 w 281"/>
                <a:gd name="T55" fmla="*/ 1 h 2120"/>
                <a:gd name="T56" fmla="*/ 1 w 281"/>
                <a:gd name="T57" fmla="*/ 1 h 2120"/>
                <a:gd name="T58" fmla="*/ 1 w 281"/>
                <a:gd name="T59" fmla="*/ 1 h 2120"/>
                <a:gd name="T60" fmla="*/ 1 w 281"/>
                <a:gd name="T61" fmla="*/ 1 h 2120"/>
                <a:gd name="T62" fmla="*/ 1 w 281"/>
                <a:gd name="T63" fmla="*/ 1 h 2120"/>
                <a:gd name="T64" fmla="*/ 1 w 281"/>
                <a:gd name="T65" fmla="*/ 1 h 2120"/>
                <a:gd name="T66" fmla="*/ 1 w 281"/>
                <a:gd name="T67" fmla="*/ 1 h 2120"/>
                <a:gd name="T68" fmla="*/ 1 w 281"/>
                <a:gd name="T69" fmla="*/ 1 h 2120"/>
                <a:gd name="T70" fmla="*/ 1 w 281"/>
                <a:gd name="T71" fmla="*/ 0 h 2120"/>
                <a:gd name="T72" fmla="*/ 1 w 281"/>
                <a:gd name="T73" fmla="*/ 1 h 2120"/>
                <a:gd name="T74" fmla="*/ 1 w 281"/>
                <a:gd name="T75" fmla="*/ 0 h 2120"/>
                <a:gd name="T76" fmla="*/ 1 w 281"/>
                <a:gd name="T77" fmla="*/ 0 h 2120"/>
                <a:gd name="T78" fmla="*/ 1 w 281"/>
                <a:gd name="T79" fmla="*/ 0 h 2120"/>
                <a:gd name="T80" fmla="*/ 1 w 281"/>
                <a:gd name="T81" fmla="*/ 1 h 2120"/>
                <a:gd name="T82" fmla="*/ 1 w 281"/>
                <a:gd name="T83" fmla="*/ 1 h 21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2120"/>
                <a:gd name="T128" fmla="*/ 281 w 281"/>
                <a:gd name="T129" fmla="*/ 2120 h 21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2120">
                  <a:moveTo>
                    <a:pt x="257" y="24"/>
                  </a:moveTo>
                  <a:lnTo>
                    <a:pt x="257" y="12"/>
                  </a:lnTo>
                  <a:lnTo>
                    <a:pt x="257" y="141"/>
                  </a:lnTo>
                  <a:lnTo>
                    <a:pt x="245" y="270"/>
                  </a:lnTo>
                  <a:lnTo>
                    <a:pt x="245" y="398"/>
                  </a:lnTo>
                  <a:lnTo>
                    <a:pt x="234" y="528"/>
                  </a:lnTo>
                  <a:lnTo>
                    <a:pt x="221" y="656"/>
                  </a:lnTo>
                  <a:lnTo>
                    <a:pt x="210" y="797"/>
                  </a:lnTo>
                  <a:lnTo>
                    <a:pt x="199" y="926"/>
                  </a:lnTo>
                  <a:lnTo>
                    <a:pt x="175" y="1055"/>
                  </a:lnTo>
                  <a:lnTo>
                    <a:pt x="163" y="1184"/>
                  </a:lnTo>
                  <a:lnTo>
                    <a:pt x="140" y="1313"/>
                  </a:lnTo>
                  <a:lnTo>
                    <a:pt x="117" y="1453"/>
                  </a:lnTo>
                  <a:lnTo>
                    <a:pt x="93" y="1582"/>
                  </a:lnTo>
                  <a:lnTo>
                    <a:pt x="70" y="1711"/>
                  </a:lnTo>
                  <a:lnTo>
                    <a:pt x="46" y="1852"/>
                  </a:lnTo>
                  <a:lnTo>
                    <a:pt x="22" y="1992"/>
                  </a:lnTo>
                  <a:lnTo>
                    <a:pt x="0" y="2120"/>
                  </a:lnTo>
                  <a:lnTo>
                    <a:pt x="22" y="2120"/>
                  </a:lnTo>
                  <a:lnTo>
                    <a:pt x="46" y="1992"/>
                  </a:lnTo>
                  <a:lnTo>
                    <a:pt x="70" y="1852"/>
                  </a:lnTo>
                  <a:lnTo>
                    <a:pt x="104" y="1722"/>
                  </a:lnTo>
                  <a:lnTo>
                    <a:pt x="117" y="1582"/>
                  </a:lnTo>
                  <a:lnTo>
                    <a:pt x="140" y="1453"/>
                  </a:lnTo>
                  <a:lnTo>
                    <a:pt x="163" y="1324"/>
                  </a:lnTo>
                  <a:lnTo>
                    <a:pt x="187" y="1184"/>
                  </a:lnTo>
                  <a:lnTo>
                    <a:pt x="210" y="1055"/>
                  </a:lnTo>
                  <a:lnTo>
                    <a:pt x="221" y="926"/>
                  </a:lnTo>
                  <a:lnTo>
                    <a:pt x="234" y="797"/>
                  </a:lnTo>
                  <a:lnTo>
                    <a:pt x="245" y="656"/>
                  </a:lnTo>
                  <a:lnTo>
                    <a:pt x="257" y="528"/>
                  </a:lnTo>
                  <a:lnTo>
                    <a:pt x="269" y="398"/>
                  </a:lnTo>
                  <a:lnTo>
                    <a:pt x="281" y="270"/>
                  </a:lnTo>
                  <a:lnTo>
                    <a:pt x="281" y="141"/>
                  </a:lnTo>
                  <a:lnTo>
                    <a:pt x="281" y="12"/>
                  </a:lnTo>
                  <a:lnTo>
                    <a:pt x="281" y="0"/>
                  </a:lnTo>
                  <a:lnTo>
                    <a:pt x="281" y="12"/>
                  </a:lnTo>
                  <a:lnTo>
                    <a:pt x="281" y="0"/>
                  </a:lnTo>
                  <a:lnTo>
                    <a:pt x="269" y="0"/>
                  </a:lnTo>
                  <a:lnTo>
                    <a:pt x="257" y="0"/>
                  </a:lnTo>
                  <a:lnTo>
                    <a:pt x="257" y="12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2" name="Freeform 218"/>
            <p:cNvSpPr>
              <a:spLocks/>
            </p:cNvSpPr>
            <p:nvPr/>
          </p:nvSpPr>
          <p:spPr bwMode="auto">
            <a:xfrm>
              <a:off x="4451" y="1247"/>
              <a:ext cx="334" cy="252"/>
            </a:xfrm>
            <a:custGeom>
              <a:avLst/>
              <a:gdLst>
                <a:gd name="T0" fmla="*/ 1 w 668"/>
                <a:gd name="T1" fmla="*/ 1 h 504"/>
                <a:gd name="T2" fmla="*/ 0 w 668"/>
                <a:gd name="T3" fmla="*/ 1 h 504"/>
                <a:gd name="T4" fmla="*/ 1 w 668"/>
                <a:gd name="T5" fmla="*/ 1 h 504"/>
                <a:gd name="T6" fmla="*/ 1 w 668"/>
                <a:gd name="T7" fmla="*/ 1 h 504"/>
                <a:gd name="T8" fmla="*/ 1 w 668"/>
                <a:gd name="T9" fmla="*/ 1 h 504"/>
                <a:gd name="T10" fmla="*/ 1 w 668"/>
                <a:gd name="T11" fmla="*/ 1 h 504"/>
                <a:gd name="T12" fmla="*/ 1 w 668"/>
                <a:gd name="T13" fmla="*/ 1 h 504"/>
                <a:gd name="T14" fmla="*/ 1 w 668"/>
                <a:gd name="T15" fmla="*/ 1 h 504"/>
                <a:gd name="T16" fmla="*/ 1 w 668"/>
                <a:gd name="T17" fmla="*/ 1 h 504"/>
                <a:gd name="T18" fmla="*/ 1 w 668"/>
                <a:gd name="T19" fmla="*/ 1 h 504"/>
                <a:gd name="T20" fmla="*/ 1 w 668"/>
                <a:gd name="T21" fmla="*/ 1 h 504"/>
                <a:gd name="T22" fmla="*/ 1 w 668"/>
                <a:gd name="T23" fmla="*/ 1 h 504"/>
                <a:gd name="T24" fmla="*/ 1 w 668"/>
                <a:gd name="T25" fmla="*/ 1 h 504"/>
                <a:gd name="T26" fmla="*/ 1 w 668"/>
                <a:gd name="T27" fmla="*/ 1 h 504"/>
                <a:gd name="T28" fmla="*/ 1 w 668"/>
                <a:gd name="T29" fmla="*/ 1 h 504"/>
                <a:gd name="T30" fmla="*/ 1 w 668"/>
                <a:gd name="T31" fmla="*/ 1 h 504"/>
                <a:gd name="T32" fmla="*/ 1 w 668"/>
                <a:gd name="T33" fmla="*/ 1 h 504"/>
                <a:gd name="T34" fmla="*/ 1 w 668"/>
                <a:gd name="T35" fmla="*/ 1 h 504"/>
                <a:gd name="T36" fmla="*/ 1 w 668"/>
                <a:gd name="T37" fmla="*/ 1 h 504"/>
                <a:gd name="T38" fmla="*/ 1 w 668"/>
                <a:gd name="T39" fmla="*/ 1 h 504"/>
                <a:gd name="T40" fmla="*/ 1 w 668"/>
                <a:gd name="T41" fmla="*/ 1 h 504"/>
                <a:gd name="T42" fmla="*/ 1 w 668"/>
                <a:gd name="T43" fmla="*/ 1 h 504"/>
                <a:gd name="T44" fmla="*/ 1 w 668"/>
                <a:gd name="T45" fmla="*/ 1 h 504"/>
                <a:gd name="T46" fmla="*/ 1 w 668"/>
                <a:gd name="T47" fmla="*/ 1 h 504"/>
                <a:gd name="T48" fmla="*/ 1 w 668"/>
                <a:gd name="T49" fmla="*/ 1 h 504"/>
                <a:gd name="T50" fmla="*/ 1 w 668"/>
                <a:gd name="T51" fmla="*/ 1 h 504"/>
                <a:gd name="T52" fmla="*/ 1 w 668"/>
                <a:gd name="T53" fmla="*/ 1 h 504"/>
                <a:gd name="T54" fmla="*/ 1 w 668"/>
                <a:gd name="T55" fmla="*/ 1 h 504"/>
                <a:gd name="T56" fmla="*/ 1 w 668"/>
                <a:gd name="T57" fmla="*/ 1 h 504"/>
                <a:gd name="T58" fmla="*/ 1 w 668"/>
                <a:gd name="T59" fmla="*/ 1 h 504"/>
                <a:gd name="T60" fmla="*/ 1 w 668"/>
                <a:gd name="T61" fmla="*/ 1 h 504"/>
                <a:gd name="T62" fmla="*/ 1 w 668"/>
                <a:gd name="T63" fmla="*/ 1 h 504"/>
                <a:gd name="T64" fmla="*/ 1 w 668"/>
                <a:gd name="T65" fmla="*/ 1 h 504"/>
                <a:gd name="T66" fmla="*/ 1 w 668"/>
                <a:gd name="T67" fmla="*/ 1 h 504"/>
                <a:gd name="T68" fmla="*/ 1 w 668"/>
                <a:gd name="T69" fmla="*/ 0 h 504"/>
                <a:gd name="T70" fmla="*/ 1 w 668"/>
                <a:gd name="T71" fmla="*/ 0 h 504"/>
                <a:gd name="T72" fmla="*/ 1 w 668"/>
                <a:gd name="T73" fmla="*/ 0 h 504"/>
                <a:gd name="T74" fmla="*/ 0 w 668"/>
                <a:gd name="T75" fmla="*/ 0 h 504"/>
                <a:gd name="T76" fmla="*/ 0 w 668"/>
                <a:gd name="T77" fmla="*/ 1 h 504"/>
                <a:gd name="T78" fmla="*/ 0 w 668"/>
                <a:gd name="T79" fmla="*/ 1 h 504"/>
                <a:gd name="T80" fmla="*/ 0 w 668"/>
                <a:gd name="T81" fmla="*/ 1 h 504"/>
                <a:gd name="T82" fmla="*/ 1 w 668"/>
                <a:gd name="T83" fmla="*/ 1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8"/>
                <a:gd name="T127" fmla="*/ 0 h 504"/>
                <a:gd name="T128" fmla="*/ 668 w 668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8" h="504">
                  <a:moveTo>
                    <a:pt x="11" y="35"/>
                  </a:moveTo>
                  <a:lnTo>
                    <a:pt x="0" y="24"/>
                  </a:lnTo>
                  <a:lnTo>
                    <a:pt x="46" y="47"/>
                  </a:lnTo>
                  <a:lnTo>
                    <a:pt x="82" y="70"/>
                  </a:lnTo>
                  <a:lnTo>
                    <a:pt x="128" y="106"/>
                  </a:lnTo>
                  <a:lnTo>
                    <a:pt x="175" y="129"/>
                  </a:lnTo>
                  <a:lnTo>
                    <a:pt x="223" y="152"/>
                  </a:lnTo>
                  <a:lnTo>
                    <a:pt x="269" y="188"/>
                  </a:lnTo>
                  <a:lnTo>
                    <a:pt x="316" y="210"/>
                  </a:lnTo>
                  <a:lnTo>
                    <a:pt x="351" y="246"/>
                  </a:lnTo>
                  <a:lnTo>
                    <a:pt x="398" y="270"/>
                  </a:lnTo>
                  <a:lnTo>
                    <a:pt x="445" y="305"/>
                  </a:lnTo>
                  <a:lnTo>
                    <a:pt x="480" y="340"/>
                  </a:lnTo>
                  <a:lnTo>
                    <a:pt x="515" y="375"/>
                  </a:lnTo>
                  <a:lnTo>
                    <a:pt x="550" y="398"/>
                  </a:lnTo>
                  <a:lnTo>
                    <a:pt x="586" y="433"/>
                  </a:lnTo>
                  <a:lnTo>
                    <a:pt x="621" y="469"/>
                  </a:lnTo>
                  <a:lnTo>
                    <a:pt x="644" y="504"/>
                  </a:lnTo>
                  <a:lnTo>
                    <a:pt x="668" y="480"/>
                  </a:lnTo>
                  <a:lnTo>
                    <a:pt x="632" y="445"/>
                  </a:lnTo>
                  <a:lnTo>
                    <a:pt x="608" y="422"/>
                  </a:lnTo>
                  <a:lnTo>
                    <a:pt x="574" y="387"/>
                  </a:lnTo>
                  <a:lnTo>
                    <a:pt x="539" y="351"/>
                  </a:lnTo>
                  <a:lnTo>
                    <a:pt x="491" y="316"/>
                  </a:lnTo>
                  <a:lnTo>
                    <a:pt x="457" y="281"/>
                  </a:lnTo>
                  <a:lnTo>
                    <a:pt x="409" y="258"/>
                  </a:lnTo>
                  <a:lnTo>
                    <a:pt x="363" y="223"/>
                  </a:lnTo>
                  <a:lnTo>
                    <a:pt x="327" y="188"/>
                  </a:lnTo>
                  <a:lnTo>
                    <a:pt x="281" y="164"/>
                  </a:lnTo>
                  <a:lnTo>
                    <a:pt x="234" y="129"/>
                  </a:lnTo>
                  <a:lnTo>
                    <a:pt x="187" y="106"/>
                  </a:lnTo>
                  <a:lnTo>
                    <a:pt x="140" y="82"/>
                  </a:lnTo>
                  <a:lnTo>
                    <a:pt x="93" y="59"/>
                  </a:lnTo>
                  <a:lnTo>
                    <a:pt x="58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3" name="Freeform 219"/>
            <p:cNvSpPr>
              <a:spLocks/>
            </p:cNvSpPr>
            <p:nvPr/>
          </p:nvSpPr>
          <p:spPr bwMode="auto">
            <a:xfrm>
              <a:off x="2840" y="1264"/>
              <a:ext cx="140" cy="288"/>
            </a:xfrm>
            <a:custGeom>
              <a:avLst/>
              <a:gdLst>
                <a:gd name="T0" fmla="*/ 0 w 282"/>
                <a:gd name="T1" fmla="*/ 1 h 575"/>
                <a:gd name="T2" fmla="*/ 0 w 282"/>
                <a:gd name="T3" fmla="*/ 1 h 575"/>
                <a:gd name="T4" fmla="*/ 0 w 282"/>
                <a:gd name="T5" fmla="*/ 1 h 575"/>
                <a:gd name="T6" fmla="*/ 0 w 282"/>
                <a:gd name="T7" fmla="*/ 1 h 575"/>
                <a:gd name="T8" fmla="*/ 0 w 282"/>
                <a:gd name="T9" fmla="*/ 1 h 575"/>
                <a:gd name="T10" fmla="*/ 0 w 282"/>
                <a:gd name="T11" fmla="*/ 1 h 575"/>
                <a:gd name="T12" fmla="*/ 0 w 282"/>
                <a:gd name="T13" fmla="*/ 0 h 575"/>
                <a:gd name="T14" fmla="*/ 0 w 282"/>
                <a:gd name="T15" fmla="*/ 0 h 575"/>
                <a:gd name="T16" fmla="*/ 0 w 282"/>
                <a:gd name="T17" fmla="*/ 0 h 575"/>
                <a:gd name="T18" fmla="*/ 0 w 282"/>
                <a:gd name="T19" fmla="*/ 1 h 575"/>
                <a:gd name="T20" fmla="*/ 0 w 282"/>
                <a:gd name="T21" fmla="*/ 1 h 575"/>
                <a:gd name="T22" fmla="*/ 0 w 282"/>
                <a:gd name="T23" fmla="*/ 1 h 575"/>
                <a:gd name="T24" fmla="*/ 0 w 282"/>
                <a:gd name="T25" fmla="*/ 1 h 575"/>
                <a:gd name="T26" fmla="*/ 0 w 282"/>
                <a:gd name="T27" fmla="*/ 1 h 575"/>
                <a:gd name="T28" fmla="*/ 0 w 282"/>
                <a:gd name="T29" fmla="*/ 1 h 575"/>
                <a:gd name="T30" fmla="*/ 0 w 282"/>
                <a:gd name="T31" fmla="*/ 1 h 575"/>
                <a:gd name="T32" fmla="*/ 0 w 282"/>
                <a:gd name="T33" fmla="*/ 1 h 575"/>
                <a:gd name="T34" fmla="*/ 0 w 282"/>
                <a:gd name="T35" fmla="*/ 1 h 575"/>
                <a:gd name="T36" fmla="*/ 0 w 282"/>
                <a:gd name="T37" fmla="*/ 1 h 575"/>
                <a:gd name="T38" fmla="*/ 0 w 282"/>
                <a:gd name="T39" fmla="*/ 1 h 575"/>
                <a:gd name="T40" fmla="*/ 0 w 282"/>
                <a:gd name="T41" fmla="*/ 1 h 575"/>
                <a:gd name="T42" fmla="*/ 0 w 282"/>
                <a:gd name="T43" fmla="*/ 1 h 575"/>
                <a:gd name="T44" fmla="*/ 0 w 282"/>
                <a:gd name="T45" fmla="*/ 1 h 575"/>
                <a:gd name="T46" fmla="*/ 0 w 282"/>
                <a:gd name="T47" fmla="*/ 1 h 575"/>
                <a:gd name="T48" fmla="*/ 0 w 282"/>
                <a:gd name="T49" fmla="*/ 1 h 575"/>
                <a:gd name="T50" fmla="*/ 0 w 282"/>
                <a:gd name="T51" fmla="*/ 1 h 575"/>
                <a:gd name="T52" fmla="*/ 0 w 282"/>
                <a:gd name="T53" fmla="*/ 1 h 575"/>
                <a:gd name="T54" fmla="*/ 0 w 282"/>
                <a:gd name="T55" fmla="*/ 1 h 575"/>
                <a:gd name="T56" fmla="*/ 0 w 282"/>
                <a:gd name="T57" fmla="*/ 1 h 575"/>
                <a:gd name="T58" fmla="*/ 0 w 282"/>
                <a:gd name="T59" fmla="*/ 1 h 575"/>
                <a:gd name="T60" fmla="*/ 0 w 282"/>
                <a:gd name="T61" fmla="*/ 1 h 575"/>
                <a:gd name="T62" fmla="*/ 0 w 282"/>
                <a:gd name="T63" fmla="*/ 1 h 575"/>
                <a:gd name="T64" fmla="*/ 0 w 282"/>
                <a:gd name="T65" fmla="*/ 1 h 575"/>
                <a:gd name="T66" fmla="*/ 0 w 282"/>
                <a:gd name="T67" fmla="*/ 1 h 575"/>
                <a:gd name="T68" fmla="*/ 0 w 282"/>
                <a:gd name="T69" fmla="*/ 1 h 575"/>
                <a:gd name="T70" fmla="*/ 0 w 282"/>
                <a:gd name="T71" fmla="*/ 1 h 575"/>
                <a:gd name="T72" fmla="*/ 0 w 282"/>
                <a:gd name="T73" fmla="*/ 1 h 575"/>
                <a:gd name="T74" fmla="*/ 0 w 282"/>
                <a:gd name="T75" fmla="*/ 1 h 575"/>
                <a:gd name="T76" fmla="*/ 0 w 282"/>
                <a:gd name="T77" fmla="*/ 1 h 575"/>
                <a:gd name="T78" fmla="*/ 0 w 282"/>
                <a:gd name="T79" fmla="*/ 1 h 575"/>
                <a:gd name="T80" fmla="*/ 0 w 282"/>
                <a:gd name="T81" fmla="*/ 1 h 5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2"/>
                <a:gd name="T124" fmla="*/ 0 h 575"/>
                <a:gd name="T125" fmla="*/ 282 w 282"/>
                <a:gd name="T126" fmla="*/ 575 h 5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2" h="575">
                  <a:moveTo>
                    <a:pt x="24" y="94"/>
                  </a:moveTo>
                  <a:lnTo>
                    <a:pt x="35" y="71"/>
                  </a:lnTo>
                  <a:lnTo>
                    <a:pt x="59" y="47"/>
                  </a:lnTo>
                  <a:lnTo>
                    <a:pt x="71" y="35"/>
                  </a:lnTo>
                  <a:lnTo>
                    <a:pt x="95" y="12"/>
                  </a:lnTo>
                  <a:lnTo>
                    <a:pt x="117" y="12"/>
                  </a:lnTo>
                  <a:lnTo>
                    <a:pt x="130" y="0"/>
                  </a:lnTo>
                  <a:lnTo>
                    <a:pt x="153" y="0"/>
                  </a:lnTo>
                  <a:lnTo>
                    <a:pt x="176" y="0"/>
                  </a:lnTo>
                  <a:lnTo>
                    <a:pt x="188" y="12"/>
                  </a:lnTo>
                  <a:lnTo>
                    <a:pt x="212" y="12"/>
                  </a:lnTo>
                  <a:lnTo>
                    <a:pt x="223" y="35"/>
                  </a:lnTo>
                  <a:lnTo>
                    <a:pt x="247" y="47"/>
                  </a:lnTo>
                  <a:lnTo>
                    <a:pt x="258" y="71"/>
                  </a:lnTo>
                  <a:lnTo>
                    <a:pt x="270" y="94"/>
                  </a:lnTo>
                  <a:lnTo>
                    <a:pt x="282" y="106"/>
                  </a:lnTo>
                  <a:lnTo>
                    <a:pt x="282" y="129"/>
                  </a:lnTo>
                  <a:lnTo>
                    <a:pt x="282" y="199"/>
                  </a:lnTo>
                  <a:lnTo>
                    <a:pt x="282" y="270"/>
                  </a:lnTo>
                  <a:lnTo>
                    <a:pt x="270" y="340"/>
                  </a:lnTo>
                  <a:lnTo>
                    <a:pt x="258" y="410"/>
                  </a:lnTo>
                  <a:lnTo>
                    <a:pt x="258" y="434"/>
                  </a:lnTo>
                  <a:lnTo>
                    <a:pt x="247" y="457"/>
                  </a:lnTo>
                  <a:lnTo>
                    <a:pt x="247" y="480"/>
                  </a:lnTo>
                  <a:lnTo>
                    <a:pt x="223" y="504"/>
                  </a:lnTo>
                  <a:lnTo>
                    <a:pt x="212" y="527"/>
                  </a:lnTo>
                  <a:lnTo>
                    <a:pt x="199" y="539"/>
                  </a:lnTo>
                  <a:lnTo>
                    <a:pt x="176" y="551"/>
                  </a:lnTo>
                  <a:lnTo>
                    <a:pt x="165" y="562"/>
                  </a:lnTo>
                  <a:lnTo>
                    <a:pt x="141" y="575"/>
                  </a:lnTo>
                  <a:lnTo>
                    <a:pt x="117" y="575"/>
                  </a:lnTo>
                  <a:lnTo>
                    <a:pt x="95" y="575"/>
                  </a:lnTo>
                  <a:lnTo>
                    <a:pt x="82" y="562"/>
                  </a:lnTo>
                  <a:lnTo>
                    <a:pt x="59" y="551"/>
                  </a:lnTo>
                  <a:lnTo>
                    <a:pt x="35" y="527"/>
                  </a:lnTo>
                  <a:lnTo>
                    <a:pt x="24" y="516"/>
                  </a:lnTo>
                  <a:lnTo>
                    <a:pt x="0" y="480"/>
                  </a:lnTo>
                  <a:lnTo>
                    <a:pt x="13" y="387"/>
                  </a:lnTo>
                  <a:lnTo>
                    <a:pt x="24" y="281"/>
                  </a:lnTo>
                  <a:lnTo>
                    <a:pt x="24" y="175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4" name="Freeform 220"/>
            <p:cNvSpPr>
              <a:spLocks/>
            </p:cNvSpPr>
            <p:nvPr/>
          </p:nvSpPr>
          <p:spPr bwMode="auto">
            <a:xfrm>
              <a:off x="2846" y="1259"/>
              <a:ext cx="88" cy="58"/>
            </a:xfrm>
            <a:custGeom>
              <a:avLst/>
              <a:gdLst>
                <a:gd name="T0" fmla="*/ 1 w 175"/>
                <a:gd name="T1" fmla="*/ 0 h 117"/>
                <a:gd name="T2" fmla="*/ 1 w 175"/>
                <a:gd name="T3" fmla="*/ 0 h 117"/>
                <a:gd name="T4" fmla="*/ 1 w 175"/>
                <a:gd name="T5" fmla="*/ 0 h 117"/>
                <a:gd name="T6" fmla="*/ 1 w 175"/>
                <a:gd name="T7" fmla="*/ 0 h 117"/>
                <a:gd name="T8" fmla="*/ 1 w 175"/>
                <a:gd name="T9" fmla="*/ 0 h 117"/>
                <a:gd name="T10" fmla="*/ 1 w 175"/>
                <a:gd name="T11" fmla="*/ 0 h 117"/>
                <a:gd name="T12" fmla="*/ 1 w 175"/>
                <a:gd name="T13" fmla="*/ 0 h 117"/>
                <a:gd name="T14" fmla="*/ 1 w 175"/>
                <a:gd name="T15" fmla="*/ 0 h 117"/>
                <a:gd name="T16" fmla="*/ 1 w 175"/>
                <a:gd name="T17" fmla="*/ 0 h 117"/>
                <a:gd name="T18" fmla="*/ 0 w 175"/>
                <a:gd name="T19" fmla="*/ 0 h 117"/>
                <a:gd name="T20" fmla="*/ 1 w 175"/>
                <a:gd name="T21" fmla="*/ 0 h 117"/>
                <a:gd name="T22" fmla="*/ 1 w 175"/>
                <a:gd name="T23" fmla="*/ 0 h 117"/>
                <a:gd name="T24" fmla="*/ 1 w 175"/>
                <a:gd name="T25" fmla="*/ 0 h 117"/>
                <a:gd name="T26" fmla="*/ 1 w 175"/>
                <a:gd name="T27" fmla="*/ 0 h 117"/>
                <a:gd name="T28" fmla="*/ 1 w 175"/>
                <a:gd name="T29" fmla="*/ 0 h 117"/>
                <a:gd name="T30" fmla="*/ 1 w 175"/>
                <a:gd name="T31" fmla="*/ 0 h 117"/>
                <a:gd name="T32" fmla="*/ 1 w 175"/>
                <a:gd name="T33" fmla="*/ 0 h 117"/>
                <a:gd name="T34" fmla="*/ 1 w 175"/>
                <a:gd name="T35" fmla="*/ 0 h 117"/>
                <a:gd name="T36" fmla="*/ 1 w 175"/>
                <a:gd name="T37" fmla="*/ 0 h 117"/>
                <a:gd name="T38" fmla="*/ 1 w 175"/>
                <a:gd name="T39" fmla="*/ 0 h 117"/>
                <a:gd name="T40" fmla="*/ 1 w 175"/>
                <a:gd name="T41" fmla="*/ 0 h 117"/>
                <a:gd name="T42" fmla="*/ 1 w 175"/>
                <a:gd name="T43" fmla="*/ 0 h 117"/>
                <a:gd name="T44" fmla="*/ 1 w 175"/>
                <a:gd name="T45" fmla="*/ 0 h 117"/>
                <a:gd name="T46" fmla="*/ 1 w 175"/>
                <a:gd name="T47" fmla="*/ 0 h 117"/>
                <a:gd name="T48" fmla="*/ 1 w 175"/>
                <a:gd name="T49" fmla="*/ 0 h 117"/>
                <a:gd name="T50" fmla="*/ 1 w 175"/>
                <a:gd name="T51" fmla="*/ 0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117"/>
                <a:gd name="T80" fmla="*/ 175 w 175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117">
                  <a:moveTo>
                    <a:pt x="163" y="0"/>
                  </a:moveTo>
                  <a:lnTo>
                    <a:pt x="163" y="0"/>
                  </a:lnTo>
                  <a:lnTo>
                    <a:pt x="140" y="0"/>
                  </a:lnTo>
                  <a:lnTo>
                    <a:pt x="117" y="0"/>
                  </a:lnTo>
                  <a:lnTo>
                    <a:pt x="93" y="11"/>
                  </a:lnTo>
                  <a:lnTo>
                    <a:pt x="69" y="11"/>
                  </a:lnTo>
                  <a:lnTo>
                    <a:pt x="58" y="35"/>
                  </a:lnTo>
                  <a:lnTo>
                    <a:pt x="35" y="46"/>
                  </a:lnTo>
                  <a:lnTo>
                    <a:pt x="11" y="69"/>
                  </a:lnTo>
                  <a:lnTo>
                    <a:pt x="0" y="105"/>
                  </a:lnTo>
                  <a:lnTo>
                    <a:pt x="22" y="117"/>
                  </a:lnTo>
                  <a:lnTo>
                    <a:pt x="35" y="93"/>
                  </a:lnTo>
                  <a:lnTo>
                    <a:pt x="46" y="69"/>
                  </a:lnTo>
                  <a:lnTo>
                    <a:pt x="69" y="46"/>
                  </a:lnTo>
                  <a:lnTo>
                    <a:pt x="82" y="35"/>
                  </a:lnTo>
                  <a:lnTo>
                    <a:pt x="104" y="35"/>
                  </a:lnTo>
                  <a:lnTo>
                    <a:pt x="128" y="23"/>
                  </a:lnTo>
                  <a:lnTo>
                    <a:pt x="140" y="23"/>
                  </a:lnTo>
                  <a:lnTo>
                    <a:pt x="163" y="23"/>
                  </a:lnTo>
                  <a:lnTo>
                    <a:pt x="175" y="11"/>
                  </a:lnTo>
                  <a:lnTo>
                    <a:pt x="163" y="1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5" name="Freeform 221"/>
            <p:cNvSpPr>
              <a:spLocks/>
            </p:cNvSpPr>
            <p:nvPr/>
          </p:nvSpPr>
          <p:spPr bwMode="auto">
            <a:xfrm>
              <a:off x="2927" y="1259"/>
              <a:ext cx="59" cy="76"/>
            </a:xfrm>
            <a:custGeom>
              <a:avLst/>
              <a:gdLst>
                <a:gd name="T0" fmla="*/ 1 w 118"/>
                <a:gd name="T1" fmla="*/ 1 h 152"/>
                <a:gd name="T2" fmla="*/ 1 w 118"/>
                <a:gd name="T3" fmla="*/ 1 h 152"/>
                <a:gd name="T4" fmla="*/ 1 w 118"/>
                <a:gd name="T5" fmla="*/ 1 h 152"/>
                <a:gd name="T6" fmla="*/ 1 w 118"/>
                <a:gd name="T7" fmla="*/ 1 h 152"/>
                <a:gd name="T8" fmla="*/ 1 w 118"/>
                <a:gd name="T9" fmla="*/ 1 h 152"/>
                <a:gd name="T10" fmla="*/ 1 w 118"/>
                <a:gd name="T11" fmla="*/ 1 h 152"/>
                <a:gd name="T12" fmla="*/ 1 w 118"/>
                <a:gd name="T13" fmla="*/ 1 h 152"/>
                <a:gd name="T14" fmla="*/ 1 w 118"/>
                <a:gd name="T15" fmla="*/ 1 h 152"/>
                <a:gd name="T16" fmla="*/ 1 w 118"/>
                <a:gd name="T17" fmla="*/ 1 h 152"/>
                <a:gd name="T18" fmla="*/ 0 w 118"/>
                <a:gd name="T19" fmla="*/ 0 h 152"/>
                <a:gd name="T20" fmla="*/ 0 w 118"/>
                <a:gd name="T21" fmla="*/ 1 h 152"/>
                <a:gd name="T22" fmla="*/ 1 w 118"/>
                <a:gd name="T23" fmla="*/ 1 h 152"/>
                <a:gd name="T24" fmla="*/ 1 w 118"/>
                <a:gd name="T25" fmla="*/ 1 h 152"/>
                <a:gd name="T26" fmla="*/ 1 w 118"/>
                <a:gd name="T27" fmla="*/ 1 h 152"/>
                <a:gd name="T28" fmla="*/ 1 w 118"/>
                <a:gd name="T29" fmla="*/ 1 h 152"/>
                <a:gd name="T30" fmla="*/ 1 w 118"/>
                <a:gd name="T31" fmla="*/ 1 h 152"/>
                <a:gd name="T32" fmla="*/ 1 w 118"/>
                <a:gd name="T33" fmla="*/ 1 h 152"/>
                <a:gd name="T34" fmla="*/ 1 w 118"/>
                <a:gd name="T35" fmla="*/ 1 h 152"/>
                <a:gd name="T36" fmla="*/ 1 w 118"/>
                <a:gd name="T37" fmla="*/ 1 h 152"/>
                <a:gd name="T38" fmla="*/ 1 w 118"/>
                <a:gd name="T39" fmla="*/ 1 h 152"/>
                <a:gd name="T40" fmla="*/ 1 w 118"/>
                <a:gd name="T41" fmla="*/ 1 h 152"/>
                <a:gd name="T42" fmla="*/ 1 w 118"/>
                <a:gd name="T43" fmla="*/ 1 h 152"/>
                <a:gd name="T44" fmla="*/ 1 w 118"/>
                <a:gd name="T45" fmla="*/ 1 h 152"/>
                <a:gd name="T46" fmla="*/ 1 w 118"/>
                <a:gd name="T47" fmla="*/ 1 h 152"/>
                <a:gd name="T48" fmla="*/ 1 w 118"/>
                <a:gd name="T49" fmla="*/ 1 h 152"/>
                <a:gd name="T50" fmla="*/ 1 w 118"/>
                <a:gd name="T51" fmla="*/ 1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52"/>
                <a:gd name="T80" fmla="*/ 118 w 118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52">
                  <a:moveTo>
                    <a:pt x="118" y="140"/>
                  </a:moveTo>
                  <a:lnTo>
                    <a:pt x="118" y="140"/>
                  </a:lnTo>
                  <a:lnTo>
                    <a:pt x="118" y="117"/>
                  </a:lnTo>
                  <a:lnTo>
                    <a:pt x="106" y="93"/>
                  </a:lnTo>
                  <a:lnTo>
                    <a:pt x="94" y="69"/>
                  </a:lnTo>
                  <a:lnTo>
                    <a:pt x="71" y="46"/>
                  </a:lnTo>
                  <a:lnTo>
                    <a:pt x="59" y="35"/>
                  </a:lnTo>
                  <a:lnTo>
                    <a:pt x="36" y="23"/>
                  </a:lnTo>
                  <a:lnTo>
                    <a:pt x="23" y="1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2" y="35"/>
                  </a:lnTo>
                  <a:lnTo>
                    <a:pt x="23" y="35"/>
                  </a:lnTo>
                  <a:lnTo>
                    <a:pt x="47" y="46"/>
                  </a:lnTo>
                  <a:lnTo>
                    <a:pt x="59" y="69"/>
                  </a:lnTo>
                  <a:lnTo>
                    <a:pt x="71" y="82"/>
                  </a:lnTo>
                  <a:lnTo>
                    <a:pt x="82" y="105"/>
                  </a:lnTo>
                  <a:lnTo>
                    <a:pt x="82" y="128"/>
                  </a:lnTo>
                  <a:lnTo>
                    <a:pt x="94" y="140"/>
                  </a:lnTo>
                  <a:lnTo>
                    <a:pt x="94" y="152"/>
                  </a:lnTo>
                  <a:lnTo>
                    <a:pt x="106" y="152"/>
                  </a:lnTo>
                  <a:lnTo>
                    <a:pt x="118" y="152"/>
                  </a:lnTo>
                  <a:lnTo>
                    <a:pt x="118" y="14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6" name="Freeform 222"/>
            <p:cNvSpPr>
              <a:spLocks/>
            </p:cNvSpPr>
            <p:nvPr/>
          </p:nvSpPr>
          <p:spPr bwMode="auto">
            <a:xfrm>
              <a:off x="2963" y="1329"/>
              <a:ext cx="23" cy="146"/>
            </a:xfrm>
            <a:custGeom>
              <a:avLst/>
              <a:gdLst>
                <a:gd name="T0" fmla="*/ 0 w 47"/>
                <a:gd name="T1" fmla="*/ 0 h 293"/>
                <a:gd name="T2" fmla="*/ 0 w 47"/>
                <a:gd name="T3" fmla="*/ 0 h 293"/>
                <a:gd name="T4" fmla="*/ 0 w 47"/>
                <a:gd name="T5" fmla="*/ 0 h 293"/>
                <a:gd name="T6" fmla="*/ 0 w 47"/>
                <a:gd name="T7" fmla="*/ 0 h 293"/>
                <a:gd name="T8" fmla="*/ 0 w 47"/>
                <a:gd name="T9" fmla="*/ 0 h 293"/>
                <a:gd name="T10" fmla="*/ 0 w 47"/>
                <a:gd name="T11" fmla="*/ 0 h 293"/>
                <a:gd name="T12" fmla="*/ 0 w 47"/>
                <a:gd name="T13" fmla="*/ 0 h 293"/>
                <a:gd name="T14" fmla="*/ 0 w 47"/>
                <a:gd name="T15" fmla="*/ 0 h 293"/>
                <a:gd name="T16" fmla="*/ 0 w 47"/>
                <a:gd name="T17" fmla="*/ 0 h 293"/>
                <a:gd name="T18" fmla="*/ 0 w 47"/>
                <a:gd name="T19" fmla="*/ 0 h 293"/>
                <a:gd name="T20" fmla="*/ 0 w 47"/>
                <a:gd name="T21" fmla="*/ 0 h 293"/>
                <a:gd name="T22" fmla="*/ 0 w 47"/>
                <a:gd name="T23" fmla="*/ 0 h 293"/>
                <a:gd name="T24" fmla="*/ 0 w 47"/>
                <a:gd name="T25" fmla="*/ 0 h 293"/>
                <a:gd name="T26" fmla="*/ 0 w 47"/>
                <a:gd name="T27" fmla="*/ 0 h 293"/>
                <a:gd name="T28" fmla="*/ 0 w 47"/>
                <a:gd name="T29" fmla="*/ 0 h 293"/>
                <a:gd name="T30" fmla="*/ 0 w 47"/>
                <a:gd name="T31" fmla="*/ 0 h 293"/>
                <a:gd name="T32" fmla="*/ 0 w 47"/>
                <a:gd name="T33" fmla="*/ 0 h 293"/>
                <a:gd name="T34" fmla="*/ 0 w 47"/>
                <a:gd name="T35" fmla="*/ 0 h 2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293"/>
                <a:gd name="T56" fmla="*/ 47 w 47"/>
                <a:gd name="T57" fmla="*/ 293 h 2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293">
                  <a:moveTo>
                    <a:pt x="23" y="281"/>
                  </a:moveTo>
                  <a:lnTo>
                    <a:pt x="23" y="281"/>
                  </a:lnTo>
                  <a:lnTo>
                    <a:pt x="35" y="223"/>
                  </a:lnTo>
                  <a:lnTo>
                    <a:pt x="47" y="141"/>
                  </a:lnTo>
                  <a:lnTo>
                    <a:pt x="47" y="70"/>
                  </a:lnTo>
                  <a:lnTo>
                    <a:pt x="47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23" y="141"/>
                  </a:lnTo>
                  <a:lnTo>
                    <a:pt x="11" y="211"/>
                  </a:lnTo>
                  <a:lnTo>
                    <a:pt x="0" y="281"/>
                  </a:lnTo>
                  <a:lnTo>
                    <a:pt x="11" y="293"/>
                  </a:lnTo>
                  <a:lnTo>
                    <a:pt x="23" y="293"/>
                  </a:lnTo>
                  <a:lnTo>
                    <a:pt x="23" y="28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7" name="Freeform 223"/>
            <p:cNvSpPr>
              <a:spLocks/>
            </p:cNvSpPr>
            <p:nvPr/>
          </p:nvSpPr>
          <p:spPr bwMode="auto">
            <a:xfrm>
              <a:off x="2834" y="1470"/>
              <a:ext cx="141" cy="87"/>
            </a:xfrm>
            <a:custGeom>
              <a:avLst/>
              <a:gdLst>
                <a:gd name="T0" fmla="*/ 0 w 281"/>
                <a:gd name="T1" fmla="*/ 0 h 176"/>
                <a:gd name="T2" fmla="*/ 1 w 281"/>
                <a:gd name="T3" fmla="*/ 0 h 176"/>
                <a:gd name="T4" fmla="*/ 1 w 281"/>
                <a:gd name="T5" fmla="*/ 0 h 176"/>
                <a:gd name="T6" fmla="*/ 1 w 281"/>
                <a:gd name="T7" fmla="*/ 0 h 176"/>
                <a:gd name="T8" fmla="*/ 1 w 281"/>
                <a:gd name="T9" fmla="*/ 0 h 176"/>
                <a:gd name="T10" fmla="*/ 1 w 281"/>
                <a:gd name="T11" fmla="*/ 0 h 176"/>
                <a:gd name="T12" fmla="*/ 1 w 281"/>
                <a:gd name="T13" fmla="*/ 0 h 176"/>
                <a:gd name="T14" fmla="*/ 1 w 281"/>
                <a:gd name="T15" fmla="*/ 0 h 176"/>
                <a:gd name="T16" fmla="*/ 1 w 281"/>
                <a:gd name="T17" fmla="*/ 0 h 176"/>
                <a:gd name="T18" fmla="*/ 1 w 281"/>
                <a:gd name="T19" fmla="*/ 0 h 176"/>
                <a:gd name="T20" fmla="*/ 1 w 281"/>
                <a:gd name="T21" fmla="*/ 0 h 176"/>
                <a:gd name="T22" fmla="*/ 1 w 281"/>
                <a:gd name="T23" fmla="*/ 0 h 176"/>
                <a:gd name="T24" fmla="*/ 1 w 281"/>
                <a:gd name="T25" fmla="*/ 0 h 176"/>
                <a:gd name="T26" fmla="*/ 1 w 281"/>
                <a:gd name="T27" fmla="*/ 0 h 176"/>
                <a:gd name="T28" fmla="*/ 1 w 281"/>
                <a:gd name="T29" fmla="*/ 0 h 176"/>
                <a:gd name="T30" fmla="*/ 1 w 281"/>
                <a:gd name="T31" fmla="*/ 0 h 176"/>
                <a:gd name="T32" fmla="*/ 1 w 281"/>
                <a:gd name="T33" fmla="*/ 0 h 176"/>
                <a:gd name="T34" fmla="*/ 1 w 281"/>
                <a:gd name="T35" fmla="*/ 0 h 176"/>
                <a:gd name="T36" fmla="*/ 1 w 281"/>
                <a:gd name="T37" fmla="*/ 0 h 176"/>
                <a:gd name="T38" fmla="*/ 1 w 281"/>
                <a:gd name="T39" fmla="*/ 0 h 176"/>
                <a:gd name="T40" fmla="*/ 1 w 281"/>
                <a:gd name="T41" fmla="*/ 0 h 176"/>
                <a:gd name="T42" fmla="*/ 1 w 281"/>
                <a:gd name="T43" fmla="*/ 0 h 176"/>
                <a:gd name="T44" fmla="*/ 1 w 281"/>
                <a:gd name="T45" fmla="*/ 0 h 176"/>
                <a:gd name="T46" fmla="*/ 1 w 281"/>
                <a:gd name="T47" fmla="*/ 0 h 176"/>
                <a:gd name="T48" fmla="*/ 1 w 281"/>
                <a:gd name="T49" fmla="*/ 0 h 176"/>
                <a:gd name="T50" fmla="*/ 1 w 281"/>
                <a:gd name="T51" fmla="*/ 0 h 176"/>
                <a:gd name="T52" fmla="*/ 1 w 281"/>
                <a:gd name="T53" fmla="*/ 0 h 176"/>
                <a:gd name="T54" fmla="*/ 1 w 281"/>
                <a:gd name="T55" fmla="*/ 0 h 176"/>
                <a:gd name="T56" fmla="*/ 1 w 281"/>
                <a:gd name="T57" fmla="*/ 0 h 176"/>
                <a:gd name="T58" fmla="*/ 1 w 281"/>
                <a:gd name="T59" fmla="*/ 0 h 176"/>
                <a:gd name="T60" fmla="*/ 1 w 281"/>
                <a:gd name="T61" fmla="*/ 0 h 176"/>
                <a:gd name="T62" fmla="*/ 1 w 281"/>
                <a:gd name="T63" fmla="*/ 0 h 176"/>
                <a:gd name="T64" fmla="*/ 1 w 281"/>
                <a:gd name="T65" fmla="*/ 0 h 176"/>
                <a:gd name="T66" fmla="*/ 1 w 281"/>
                <a:gd name="T67" fmla="*/ 0 h 176"/>
                <a:gd name="T68" fmla="*/ 1 w 281"/>
                <a:gd name="T69" fmla="*/ 0 h 176"/>
                <a:gd name="T70" fmla="*/ 1 w 281"/>
                <a:gd name="T71" fmla="*/ 0 h 176"/>
                <a:gd name="T72" fmla="*/ 1 w 281"/>
                <a:gd name="T73" fmla="*/ 0 h 176"/>
                <a:gd name="T74" fmla="*/ 1 w 281"/>
                <a:gd name="T75" fmla="*/ 0 h 176"/>
                <a:gd name="T76" fmla="*/ 1 w 281"/>
                <a:gd name="T77" fmla="*/ 0 h 176"/>
                <a:gd name="T78" fmla="*/ 1 w 281"/>
                <a:gd name="T79" fmla="*/ 0 h 176"/>
                <a:gd name="T80" fmla="*/ 1 w 281"/>
                <a:gd name="T81" fmla="*/ 0 h 176"/>
                <a:gd name="T82" fmla="*/ 0 w 28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176"/>
                <a:gd name="T128" fmla="*/ 281 w 28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176">
                  <a:moveTo>
                    <a:pt x="0" y="70"/>
                  </a:moveTo>
                  <a:lnTo>
                    <a:pt x="11" y="83"/>
                  </a:lnTo>
                  <a:lnTo>
                    <a:pt x="24" y="106"/>
                  </a:lnTo>
                  <a:lnTo>
                    <a:pt x="46" y="129"/>
                  </a:lnTo>
                  <a:lnTo>
                    <a:pt x="59" y="152"/>
                  </a:lnTo>
                  <a:lnTo>
                    <a:pt x="82" y="165"/>
                  </a:lnTo>
                  <a:lnTo>
                    <a:pt x="106" y="176"/>
                  </a:lnTo>
                  <a:lnTo>
                    <a:pt x="128" y="176"/>
                  </a:lnTo>
                  <a:lnTo>
                    <a:pt x="152" y="176"/>
                  </a:lnTo>
                  <a:lnTo>
                    <a:pt x="176" y="165"/>
                  </a:lnTo>
                  <a:lnTo>
                    <a:pt x="199" y="152"/>
                  </a:lnTo>
                  <a:lnTo>
                    <a:pt x="223" y="141"/>
                  </a:lnTo>
                  <a:lnTo>
                    <a:pt x="234" y="117"/>
                  </a:lnTo>
                  <a:lnTo>
                    <a:pt x="246" y="106"/>
                  </a:lnTo>
                  <a:lnTo>
                    <a:pt x="258" y="83"/>
                  </a:lnTo>
                  <a:lnTo>
                    <a:pt x="269" y="59"/>
                  </a:lnTo>
                  <a:lnTo>
                    <a:pt x="281" y="24"/>
                  </a:lnTo>
                  <a:lnTo>
                    <a:pt x="281" y="0"/>
                  </a:lnTo>
                  <a:lnTo>
                    <a:pt x="258" y="0"/>
                  </a:lnTo>
                  <a:lnTo>
                    <a:pt x="258" y="24"/>
                  </a:lnTo>
                  <a:lnTo>
                    <a:pt x="246" y="47"/>
                  </a:lnTo>
                  <a:lnTo>
                    <a:pt x="246" y="70"/>
                  </a:lnTo>
                  <a:lnTo>
                    <a:pt x="234" y="83"/>
                  </a:lnTo>
                  <a:lnTo>
                    <a:pt x="210" y="106"/>
                  </a:lnTo>
                  <a:lnTo>
                    <a:pt x="199" y="117"/>
                  </a:lnTo>
                  <a:lnTo>
                    <a:pt x="187" y="129"/>
                  </a:lnTo>
                  <a:lnTo>
                    <a:pt x="164" y="141"/>
                  </a:lnTo>
                  <a:lnTo>
                    <a:pt x="152" y="152"/>
                  </a:lnTo>
                  <a:lnTo>
                    <a:pt x="128" y="152"/>
                  </a:lnTo>
                  <a:lnTo>
                    <a:pt x="117" y="152"/>
                  </a:lnTo>
                  <a:lnTo>
                    <a:pt x="93" y="141"/>
                  </a:lnTo>
                  <a:lnTo>
                    <a:pt x="82" y="129"/>
                  </a:lnTo>
                  <a:lnTo>
                    <a:pt x="59" y="117"/>
                  </a:lnTo>
                  <a:lnTo>
                    <a:pt x="46" y="94"/>
                  </a:lnTo>
                  <a:lnTo>
                    <a:pt x="24" y="70"/>
                  </a:lnTo>
                  <a:lnTo>
                    <a:pt x="35" y="70"/>
                  </a:lnTo>
                  <a:lnTo>
                    <a:pt x="24" y="70"/>
                  </a:lnTo>
                  <a:lnTo>
                    <a:pt x="24" y="59"/>
                  </a:lnTo>
                  <a:lnTo>
                    <a:pt x="11" y="59"/>
                  </a:lnTo>
                  <a:lnTo>
                    <a:pt x="11" y="70"/>
                  </a:lnTo>
                  <a:lnTo>
                    <a:pt x="11" y="8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8" name="Freeform 224"/>
            <p:cNvSpPr>
              <a:spLocks/>
            </p:cNvSpPr>
            <p:nvPr/>
          </p:nvSpPr>
          <p:spPr bwMode="auto">
            <a:xfrm>
              <a:off x="2834" y="1306"/>
              <a:ext cx="23" cy="199"/>
            </a:xfrm>
            <a:custGeom>
              <a:avLst/>
              <a:gdLst>
                <a:gd name="T0" fmla="*/ 1 w 46"/>
                <a:gd name="T1" fmla="*/ 1 h 398"/>
                <a:gd name="T2" fmla="*/ 1 w 46"/>
                <a:gd name="T3" fmla="*/ 1 h 398"/>
                <a:gd name="T4" fmla="*/ 1 w 46"/>
                <a:gd name="T5" fmla="*/ 1 h 398"/>
                <a:gd name="T6" fmla="*/ 1 w 46"/>
                <a:gd name="T7" fmla="*/ 1 h 398"/>
                <a:gd name="T8" fmla="*/ 1 w 46"/>
                <a:gd name="T9" fmla="*/ 1 h 398"/>
                <a:gd name="T10" fmla="*/ 0 w 46"/>
                <a:gd name="T11" fmla="*/ 1 h 398"/>
                <a:gd name="T12" fmla="*/ 1 w 46"/>
                <a:gd name="T13" fmla="*/ 1 h 398"/>
                <a:gd name="T14" fmla="*/ 1 w 46"/>
                <a:gd name="T15" fmla="*/ 1 h 398"/>
                <a:gd name="T16" fmla="*/ 1 w 46"/>
                <a:gd name="T17" fmla="*/ 1 h 398"/>
                <a:gd name="T18" fmla="*/ 1 w 46"/>
                <a:gd name="T19" fmla="*/ 1 h 398"/>
                <a:gd name="T20" fmla="*/ 1 w 46"/>
                <a:gd name="T21" fmla="*/ 1 h 398"/>
                <a:gd name="T22" fmla="*/ 1 w 46"/>
                <a:gd name="T23" fmla="*/ 1 h 398"/>
                <a:gd name="T24" fmla="*/ 1 w 46"/>
                <a:gd name="T25" fmla="*/ 1 h 398"/>
                <a:gd name="T26" fmla="*/ 1 w 46"/>
                <a:gd name="T27" fmla="*/ 0 h 398"/>
                <a:gd name="T28" fmla="*/ 1 w 46"/>
                <a:gd name="T29" fmla="*/ 0 h 398"/>
                <a:gd name="T30" fmla="*/ 1 w 46"/>
                <a:gd name="T31" fmla="*/ 1 h 398"/>
                <a:gd name="T32" fmla="*/ 1 w 46"/>
                <a:gd name="T33" fmla="*/ 1 h 398"/>
                <a:gd name="T34" fmla="*/ 1 w 46"/>
                <a:gd name="T35" fmla="*/ 1 h 3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398"/>
                <a:gd name="T56" fmla="*/ 46 w 46"/>
                <a:gd name="T57" fmla="*/ 398 h 3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398">
                  <a:moveTo>
                    <a:pt x="24" y="12"/>
                  </a:moveTo>
                  <a:lnTo>
                    <a:pt x="11" y="12"/>
                  </a:lnTo>
                  <a:lnTo>
                    <a:pt x="24" y="93"/>
                  </a:lnTo>
                  <a:lnTo>
                    <a:pt x="24" y="199"/>
                  </a:lnTo>
                  <a:lnTo>
                    <a:pt x="11" y="305"/>
                  </a:lnTo>
                  <a:lnTo>
                    <a:pt x="0" y="398"/>
                  </a:lnTo>
                  <a:lnTo>
                    <a:pt x="35" y="398"/>
                  </a:lnTo>
                  <a:lnTo>
                    <a:pt x="35" y="305"/>
                  </a:lnTo>
                  <a:lnTo>
                    <a:pt x="46" y="199"/>
                  </a:lnTo>
                  <a:lnTo>
                    <a:pt x="46" y="93"/>
                  </a:lnTo>
                  <a:lnTo>
                    <a:pt x="46" y="12"/>
                  </a:lnTo>
                  <a:lnTo>
                    <a:pt x="46" y="24"/>
                  </a:lnTo>
                  <a:lnTo>
                    <a:pt x="46" y="12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11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9" name="Freeform 225"/>
            <p:cNvSpPr>
              <a:spLocks/>
            </p:cNvSpPr>
            <p:nvPr/>
          </p:nvSpPr>
          <p:spPr bwMode="auto">
            <a:xfrm>
              <a:off x="2734" y="1247"/>
              <a:ext cx="135" cy="310"/>
            </a:xfrm>
            <a:custGeom>
              <a:avLst/>
              <a:gdLst>
                <a:gd name="T0" fmla="*/ 1 w 269"/>
                <a:gd name="T1" fmla="*/ 0 h 621"/>
                <a:gd name="T2" fmla="*/ 1 w 269"/>
                <a:gd name="T3" fmla="*/ 0 h 621"/>
                <a:gd name="T4" fmla="*/ 1 w 269"/>
                <a:gd name="T5" fmla="*/ 0 h 621"/>
                <a:gd name="T6" fmla="*/ 1 w 269"/>
                <a:gd name="T7" fmla="*/ 0 h 621"/>
                <a:gd name="T8" fmla="*/ 1 w 269"/>
                <a:gd name="T9" fmla="*/ 0 h 621"/>
                <a:gd name="T10" fmla="*/ 1 w 269"/>
                <a:gd name="T11" fmla="*/ 0 h 621"/>
                <a:gd name="T12" fmla="*/ 1 w 269"/>
                <a:gd name="T13" fmla="*/ 0 h 621"/>
                <a:gd name="T14" fmla="*/ 1 w 269"/>
                <a:gd name="T15" fmla="*/ 0 h 621"/>
                <a:gd name="T16" fmla="*/ 1 w 269"/>
                <a:gd name="T17" fmla="*/ 0 h 621"/>
                <a:gd name="T18" fmla="*/ 1 w 269"/>
                <a:gd name="T19" fmla="*/ 0 h 621"/>
                <a:gd name="T20" fmla="*/ 1 w 269"/>
                <a:gd name="T21" fmla="*/ 0 h 621"/>
                <a:gd name="T22" fmla="*/ 1 w 269"/>
                <a:gd name="T23" fmla="*/ 0 h 621"/>
                <a:gd name="T24" fmla="*/ 1 w 269"/>
                <a:gd name="T25" fmla="*/ 0 h 621"/>
                <a:gd name="T26" fmla="*/ 1 w 269"/>
                <a:gd name="T27" fmla="*/ 0 h 621"/>
                <a:gd name="T28" fmla="*/ 1 w 269"/>
                <a:gd name="T29" fmla="*/ 0 h 621"/>
                <a:gd name="T30" fmla="*/ 1 w 269"/>
                <a:gd name="T31" fmla="*/ 0 h 621"/>
                <a:gd name="T32" fmla="*/ 1 w 269"/>
                <a:gd name="T33" fmla="*/ 0 h 621"/>
                <a:gd name="T34" fmla="*/ 1 w 269"/>
                <a:gd name="T35" fmla="*/ 0 h 621"/>
                <a:gd name="T36" fmla="*/ 1 w 269"/>
                <a:gd name="T37" fmla="*/ 0 h 621"/>
                <a:gd name="T38" fmla="*/ 1 w 269"/>
                <a:gd name="T39" fmla="*/ 0 h 621"/>
                <a:gd name="T40" fmla="*/ 1 w 269"/>
                <a:gd name="T41" fmla="*/ 0 h 621"/>
                <a:gd name="T42" fmla="*/ 1 w 269"/>
                <a:gd name="T43" fmla="*/ 0 h 621"/>
                <a:gd name="T44" fmla="*/ 1 w 269"/>
                <a:gd name="T45" fmla="*/ 0 h 621"/>
                <a:gd name="T46" fmla="*/ 1 w 269"/>
                <a:gd name="T47" fmla="*/ 0 h 621"/>
                <a:gd name="T48" fmla="*/ 1 w 269"/>
                <a:gd name="T49" fmla="*/ 0 h 621"/>
                <a:gd name="T50" fmla="*/ 1 w 269"/>
                <a:gd name="T51" fmla="*/ 0 h 621"/>
                <a:gd name="T52" fmla="*/ 1 w 269"/>
                <a:gd name="T53" fmla="*/ 0 h 621"/>
                <a:gd name="T54" fmla="*/ 1 w 269"/>
                <a:gd name="T55" fmla="*/ 0 h 621"/>
                <a:gd name="T56" fmla="*/ 1 w 269"/>
                <a:gd name="T57" fmla="*/ 0 h 621"/>
                <a:gd name="T58" fmla="*/ 1 w 269"/>
                <a:gd name="T59" fmla="*/ 0 h 621"/>
                <a:gd name="T60" fmla="*/ 1 w 269"/>
                <a:gd name="T61" fmla="*/ 0 h 621"/>
                <a:gd name="T62" fmla="*/ 1 w 269"/>
                <a:gd name="T63" fmla="*/ 0 h 621"/>
                <a:gd name="T64" fmla="*/ 1 w 269"/>
                <a:gd name="T65" fmla="*/ 0 h 621"/>
                <a:gd name="T66" fmla="*/ 1 w 269"/>
                <a:gd name="T67" fmla="*/ 0 h 621"/>
                <a:gd name="T68" fmla="*/ 1 w 269"/>
                <a:gd name="T69" fmla="*/ 0 h 621"/>
                <a:gd name="T70" fmla="*/ 1 w 269"/>
                <a:gd name="T71" fmla="*/ 0 h 621"/>
                <a:gd name="T72" fmla="*/ 1 w 269"/>
                <a:gd name="T73" fmla="*/ 0 h 621"/>
                <a:gd name="T74" fmla="*/ 1 w 269"/>
                <a:gd name="T75" fmla="*/ 0 h 621"/>
                <a:gd name="T76" fmla="*/ 1 w 269"/>
                <a:gd name="T77" fmla="*/ 0 h 621"/>
                <a:gd name="T78" fmla="*/ 1 w 269"/>
                <a:gd name="T79" fmla="*/ 0 h 621"/>
                <a:gd name="T80" fmla="*/ 1 w 269"/>
                <a:gd name="T81" fmla="*/ 0 h 621"/>
                <a:gd name="T82" fmla="*/ 0 w 269"/>
                <a:gd name="T83" fmla="*/ 0 h 621"/>
                <a:gd name="T84" fmla="*/ 0 w 269"/>
                <a:gd name="T85" fmla="*/ 0 h 621"/>
                <a:gd name="T86" fmla="*/ 0 w 269"/>
                <a:gd name="T87" fmla="*/ 0 h 621"/>
                <a:gd name="T88" fmla="*/ 0 w 269"/>
                <a:gd name="T89" fmla="*/ 0 h 621"/>
                <a:gd name="T90" fmla="*/ 1 w 269"/>
                <a:gd name="T91" fmla="*/ 0 h 621"/>
                <a:gd name="T92" fmla="*/ 1 w 269"/>
                <a:gd name="T93" fmla="*/ 0 h 621"/>
                <a:gd name="T94" fmla="*/ 1 w 269"/>
                <a:gd name="T95" fmla="*/ 0 h 621"/>
                <a:gd name="T96" fmla="*/ 1 w 269"/>
                <a:gd name="T97" fmla="*/ 0 h 621"/>
                <a:gd name="T98" fmla="*/ 1 w 269"/>
                <a:gd name="T99" fmla="*/ 0 h 621"/>
                <a:gd name="T100" fmla="*/ 1 w 269"/>
                <a:gd name="T101" fmla="*/ 0 h 621"/>
                <a:gd name="T102" fmla="*/ 1 w 269"/>
                <a:gd name="T103" fmla="*/ 0 h 621"/>
                <a:gd name="T104" fmla="*/ 1 w 269"/>
                <a:gd name="T105" fmla="*/ 0 h 6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621"/>
                <a:gd name="T161" fmla="*/ 269 w 269"/>
                <a:gd name="T162" fmla="*/ 621 h 6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621">
                  <a:moveTo>
                    <a:pt x="46" y="82"/>
                  </a:moveTo>
                  <a:lnTo>
                    <a:pt x="46" y="47"/>
                  </a:lnTo>
                  <a:lnTo>
                    <a:pt x="70" y="24"/>
                  </a:lnTo>
                  <a:lnTo>
                    <a:pt x="93" y="11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87" y="0"/>
                  </a:lnTo>
                  <a:lnTo>
                    <a:pt x="210" y="11"/>
                  </a:lnTo>
                  <a:lnTo>
                    <a:pt x="223" y="35"/>
                  </a:lnTo>
                  <a:lnTo>
                    <a:pt x="245" y="47"/>
                  </a:lnTo>
                  <a:lnTo>
                    <a:pt x="245" y="70"/>
                  </a:lnTo>
                  <a:lnTo>
                    <a:pt x="258" y="106"/>
                  </a:lnTo>
                  <a:lnTo>
                    <a:pt x="258" y="152"/>
                  </a:lnTo>
                  <a:lnTo>
                    <a:pt x="258" y="199"/>
                  </a:lnTo>
                  <a:lnTo>
                    <a:pt x="269" y="246"/>
                  </a:lnTo>
                  <a:lnTo>
                    <a:pt x="269" y="292"/>
                  </a:lnTo>
                  <a:lnTo>
                    <a:pt x="269" y="340"/>
                  </a:lnTo>
                  <a:lnTo>
                    <a:pt x="258" y="387"/>
                  </a:lnTo>
                  <a:lnTo>
                    <a:pt x="245" y="433"/>
                  </a:lnTo>
                  <a:lnTo>
                    <a:pt x="234" y="480"/>
                  </a:lnTo>
                  <a:lnTo>
                    <a:pt x="223" y="515"/>
                  </a:lnTo>
                  <a:lnTo>
                    <a:pt x="210" y="528"/>
                  </a:lnTo>
                  <a:lnTo>
                    <a:pt x="199" y="551"/>
                  </a:lnTo>
                  <a:lnTo>
                    <a:pt x="199" y="562"/>
                  </a:lnTo>
                  <a:lnTo>
                    <a:pt x="187" y="574"/>
                  </a:lnTo>
                  <a:lnTo>
                    <a:pt x="175" y="586"/>
                  </a:lnTo>
                  <a:lnTo>
                    <a:pt x="164" y="597"/>
                  </a:lnTo>
                  <a:lnTo>
                    <a:pt x="141" y="597"/>
                  </a:lnTo>
                  <a:lnTo>
                    <a:pt x="128" y="610"/>
                  </a:lnTo>
                  <a:lnTo>
                    <a:pt x="117" y="610"/>
                  </a:lnTo>
                  <a:lnTo>
                    <a:pt x="105" y="610"/>
                  </a:lnTo>
                  <a:lnTo>
                    <a:pt x="93" y="621"/>
                  </a:lnTo>
                  <a:lnTo>
                    <a:pt x="82" y="610"/>
                  </a:lnTo>
                  <a:lnTo>
                    <a:pt x="70" y="610"/>
                  </a:lnTo>
                  <a:lnTo>
                    <a:pt x="58" y="610"/>
                  </a:lnTo>
                  <a:lnTo>
                    <a:pt x="46" y="610"/>
                  </a:lnTo>
                  <a:lnTo>
                    <a:pt x="35" y="597"/>
                  </a:lnTo>
                  <a:lnTo>
                    <a:pt x="24" y="597"/>
                  </a:lnTo>
                  <a:lnTo>
                    <a:pt x="24" y="586"/>
                  </a:lnTo>
                  <a:lnTo>
                    <a:pt x="11" y="574"/>
                  </a:lnTo>
                  <a:lnTo>
                    <a:pt x="0" y="574"/>
                  </a:lnTo>
                  <a:lnTo>
                    <a:pt x="0" y="562"/>
                  </a:lnTo>
                  <a:lnTo>
                    <a:pt x="0" y="551"/>
                  </a:lnTo>
                  <a:lnTo>
                    <a:pt x="11" y="504"/>
                  </a:lnTo>
                  <a:lnTo>
                    <a:pt x="24" y="457"/>
                  </a:lnTo>
                  <a:lnTo>
                    <a:pt x="35" y="387"/>
                  </a:lnTo>
                  <a:lnTo>
                    <a:pt x="35" y="316"/>
                  </a:lnTo>
                  <a:lnTo>
                    <a:pt x="35" y="246"/>
                  </a:lnTo>
                  <a:lnTo>
                    <a:pt x="35" y="176"/>
                  </a:lnTo>
                  <a:lnTo>
                    <a:pt x="35" y="129"/>
                  </a:lnTo>
                  <a:lnTo>
                    <a:pt x="4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0" name="Freeform 226"/>
            <p:cNvSpPr>
              <a:spLocks/>
            </p:cNvSpPr>
            <p:nvPr/>
          </p:nvSpPr>
          <p:spPr bwMode="auto">
            <a:xfrm>
              <a:off x="2752" y="1235"/>
              <a:ext cx="99" cy="53"/>
            </a:xfrm>
            <a:custGeom>
              <a:avLst/>
              <a:gdLst>
                <a:gd name="T0" fmla="*/ 0 w 199"/>
                <a:gd name="T1" fmla="*/ 1 h 106"/>
                <a:gd name="T2" fmla="*/ 0 w 199"/>
                <a:gd name="T3" fmla="*/ 1 h 106"/>
                <a:gd name="T4" fmla="*/ 0 w 199"/>
                <a:gd name="T5" fmla="*/ 1 h 106"/>
                <a:gd name="T6" fmla="*/ 0 w 199"/>
                <a:gd name="T7" fmla="*/ 1 h 106"/>
                <a:gd name="T8" fmla="*/ 0 w 199"/>
                <a:gd name="T9" fmla="*/ 0 h 106"/>
                <a:gd name="T10" fmla="*/ 0 w 199"/>
                <a:gd name="T11" fmla="*/ 1 h 106"/>
                <a:gd name="T12" fmla="*/ 0 w 199"/>
                <a:gd name="T13" fmla="*/ 1 h 106"/>
                <a:gd name="T14" fmla="*/ 0 w 199"/>
                <a:gd name="T15" fmla="*/ 1 h 106"/>
                <a:gd name="T16" fmla="*/ 0 w 199"/>
                <a:gd name="T17" fmla="*/ 1 h 106"/>
                <a:gd name="T18" fmla="*/ 0 w 199"/>
                <a:gd name="T19" fmla="*/ 1 h 106"/>
                <a:gd name="T20" fmla="*/ 0 w 199"/>
                <a:gd name="T21" fmla="*/ 1 h 106"/>
                <a:gd name="T22" fmla="*/ 0 w 199"/>
                <a:gd name="T23" fmla="*/ 1 h 106"/>
                <a:gd name="T24" fmla="*/ 0 w 199"/>
                <a:gd name="T25" fmla="*/ 1 h 106"/>
                <a:gd name="T26" fmla="*/ 0 w 199"/>
                <a:gd name="T27" fmla="*/ 1 h 106"/>
                <a:gd name="T28" fmla="*/ 0 w 199"/>
                <a:gd name="T29" fmla="*/ 1 h 106"/>
                <a:gd name="T30" fmla="*/ 0 w 199"/>
                <a:gd name="T31" fmla="*/ 1 h 106"/>
                <a:gd name="T32" fmla="*/ 0 w 199"/>
                <a:gd name="T33" fmla="*/ 1 h 106"/>
                <a:gd name="T34" fmla="*/ 0 w 199"/>
                <a:gd name="T35" fmla="*/ 1 h 106"/>
                <a:gd name="T36" fmla="*/ 0 w 199"/>
                <a:gd name="T37" fmla="*/ 1 h 106"/>
                <a:gd name="T38" fmla="*/ 0 w 199"/>
                <a:gd name="T39" fmla="*/ 1 h 106"/>
                <a:gd name="T40" fmla="*/ 0 w 199"/>
                <a:gd name="T41" fmla="*/ 1 h 106"/>
                <a:gd name="T42" fmla="*/ 0 w 199"/>
                <a:gd name="T43" fmla="*/ 1 h 106"/>
                <a:gd name="T44" fmla="*/ 0 w 199"/>
                <a:gd name="T45" fmla="*/ 1 h 106"/>
                <a:gd name="T46" fmla="*/ 0 w 199"/>
                <a:gd name="T47" fmla="*/ 1 h 106"/>
                <a:gd name="T48" fmla="*/ 0 w 199"/>
                <a:gd name="T49" fmla="*/ 1 h 106"/>
                <a:gd name="T50" fmla="*/ 0 w 199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9"/>
                <a:gd name="T79" fmla="*/ 0 h 106"/>
                <a:gd name="T80" fmla="*/ 199 w 199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9" h="106">
                  <a:moveTo>
                    <a:pt x="199" y="48"/>
                  </a:moveTo>
                  <a:lnTo>
                    <a:pt x="199" y="48"/>
                  </a:lnTo>
                  <a:lnTo>
                    <a:pt x="188" y="24"/>
                  </a:lnTo>
                  <a:lnTo>
                    <a:pt x="152" y="13"/>
                  </a:lnTo>
                  <a:lnTo>
                    <a:pt x="117" y="0"/>
                  </a:lnTo>
                  <a:lnTo>
                    <a:pt x="93" y="13"/>
                  </a:lnTo>
                  <a:lnTo>
                    <a:pt x="58" y="24"/>
                  </a:lnTo>
                  <a:lnTo>
                    <a:pt x="23" y="35"/>
                  </a:lnTo>
                  <a:lnTo>
                    <a:pt x="0" y="71"/>
                  </a:lnTo>
                  <a:lnTo>
                    <a:pt x="0" y="106"/>
                  </a:lnTo>
                  <a:lnTo>
                    <a:pt x="23" y="106"/>
                  </a:lnTo>
                  <a:lnTo>
                    <a:pt x="23" y="83"/>
                  </a:lnTo>
                  <a:lnTo>
                    <a:pt x="47" y="59"/>
                  </a:lnTo>
                  <a:lnTo>
                    <a:pt x="70" y="48"/>
                  </a:lnTo>
                  <a:lnTo>
                    <a:pt x="93" y="35"/>
                  </a:lnTo>
                  <a:lnTo>
                    <a:pt x="117" y="35"/>
                  </a:lnTo>
                  <a:lnTo>
                    <a:pt x="152" y="35"/>
                  </a:lnTo>
                  <a:lnTo>
                    <a:pt x="164" y="48"/>
                  </a:lnTo>
                  <a:lnTo>
                    <a:pt x="175" y="59"/>
                  </a:lnTo>
                  <a:lnTo>
                    <a:pt x="188" y="59"/>
                  </a:lnTo>
                  <a:lnTo>
                    <a:pt x="175" y="59"/>
                  </a:lnTo>
                  <a:lnTo>
                    <a:pt x="188" y="59"/>
                  </a:lnTo>
                  <a:lnTo>
                    <a:pt x="199" y="59"/>
                  </a:lnTo>
                  <a:lnTo>
                    <a:pt x="199" y="4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1" name="Freeform 227"/>
            <p:cNvSpPr>
              <a:spLocks/>
            </p:cNvSpPr>
            <p:nvPr/>
          </p:nvSpPr>
          <p:spPr bwMode="auto">
            <a:xfrm>
              <a:off x="2846" y="1259"/>
              <a:ext cx="23" cy="70"/>
            </a:xfrm>
            <a:custGeom>
              <a:avLst/>
              <a:gdLst>
                <a:gd name="T0" fmla="*/ 1 w 46"/>
                <a:gd name="T1" fmla="*/ 1 h 140"/>
                <a:gd name="T2" fmla="*/ 1 w 46"/>
                <a:gd name="T3" fmla="*/ 1 h 140"/>
                <a:gd name="T4" fmla="*/ 1 w 46"/>
                <a:gd name="T5" fmla="*/ 1 h 140"/>
                <a:gd name="T6" fmla="*/ 1 w 46"/>
                <a:gd name="T7" fmla="*/ 1 h 140"/>
                <a:gd name="T8" fmla="*/ 1 w 46"/>
                <a:gd name="T9" fmla="*/ 1 h 140"/>
                <a:gd name="T10" fmla="*/ 1 w 46"/>
                <a:gd name="T11" fmla="*/ 0 h 140"/>
                <a:gd name="T12" fmla="*/ 0 w 46"/>
                <a:gd name="T13" fmla="*/ 1 h 140"/>
                <a:gd name="T14" fmla="*/ 1 w 46"/>
                <a:gd name="T15" fmla="*/ 1 h 140"/>
                <a:gd name="T16" fmla="*/ 1 w 46"/>
                <a:gd name="T17" fmla="*/ 1 h 140"/>
                <a:gd name="T18" fmla="*/ 1 w 46"/>
                <a:gd name="T19" fmla="*/ 1 h 140"/>
                <a:gd name="T20" fmla="*/ 1 w 46"/>
                <a:gd name="T21" fmla="*/ 1 h 140"/>
                <a:gd name="T22" fmla="*/ 1 w 46"/>
                <a:gd name="T23" fmla="*/ 1 h 140"/>
                <a:gd name="T24" fmla="*/ 1 w 46"/>
                <a:gd name="T25" fmla="*/ 1 h 140"/>
                <a:gd name="T26" fmla="*/ 1 w 46"/>
                <a:gd name="T27" fmla="*/ 1 h 140"/>
                <a:gd name="T28" fmla="*/ 1 w 46"/>
                <a:gd name="T29" fmla="*/ 1 h 140"/>
                <a:gd name="T30" fmla="*/ 1 w 46"/>
                <a:gd name="T31" fmla="*/ 1 h 140"/>
                <a:gd name="T32" fmla="*/ 1 w 46"/>
                <a:gd name="T33" fmla="*/ 1 h 140"/>
                <a:gd name="T34" fmla="*/ 1 w 46"/>
                <a:gd name="T35" fmla="*/ 1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40"/>
                <a:gd name="T56" fmla="*/ 46 w 46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40">
                  <a:moveTo>
                    <a:pt x="46" y="128"/>
                  </a:moveTo>
                  <a:lnTo>
                    <a:pt x="46" y="128"/>
                  </a:lnTo>
                  <a:lnTo>
                    <a:pt x="46" y="82"/>
                  </a:lnTo>
                  <a:lnTo>
                    <a:pt x="35" y="46"/>
                  </a:lnTo>
                  <a:lnTo>
                    <a:pt x="22" y="23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35"/>
                  </a:lnTo>
                  <a:lnTo>
                    <a:pt x="11" y="58"/>
                  </a:lnTo>
                  <a:lnTo>
                    <a:pt x="22" y="82"/>
                  </a:lnTo>
                  <a:lnTo>
                    <a:pt x="22" y="128"/>
                  </a:lnTo>
                  <a:lnTo>
                    <a:pt x="22" y="140"/>
                  </a:lnTo>
                  <a:lnTo>
                    <a:pt x="35" y="140"/>
                  </a:lnTo>
                  <a:lnTo>
                    <a:pt x="46" y="140"/>
                  </a:lnTo>
                  <a:lnTo>
                    <a:pt x="46" y="12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2" name="Freeform 228"/>
            <p:cNvSpPr>
              <a:spLocks/>
            </p:cNvSpPr>
            <p:nvPr/>
          </p:nvSpPr>
          <p:spPr bwMode="auto">
            <a:xfrm>
              <a:off x="2840" y="1323"/>
              <a:ext cx="35" cy="188"/>
            </a:xfrm>
            <a:custGeom>
              <a:avLst/>
              <a:gdLst>
                <a:gd name="T0" fmla="*/ 0 w 71"/>
                <a:gd name="T1" fmla="*/ 1 h 376"/>
                <a:gd name="T2" fmla="*/ 0 w 71"/>
                <a:gd name="T3" fmla="*/ 1 h 376"/>
                <a:gd name="T4" fmla="*/ 0 w 71"/>
                <a:gd name="T5" fmla="*/ 1 h 376"/>
                <a:gd name="T6" fmla="*/ 0 w 71"/>
                <a:gd name="T7" fmla="*/ 1 h 376"/>
                <a:gd name="T8" fmla="*/ 0 w 71"/>
                <a:gd name="T9" fmla="*/ 1 h 376"/>
                <a:gd name="T10" fmla="*/ 0 w 71"/>
                <a:gd name="T11" fmla="*/ 1 h 376"/>
                <a:gd name="T12" fmla="*/ 0 w 71"/>
                <a:gd name="T13" fmla="*/ 1 h 376"/>
                <a:gd name="T14" fmla="*/ 0 w 71"/>
                <a:gd name="T15" fmla="*/ 1 h 376"/>
                <a:gd name="T16" fmla="*/ 0 w 71"/>
                <a:gd name="T17" fmla="*/ 1 h 376"/>
                <a:gd name="T18" fmla="*/ 0 w 71"/>
                <a:gd name="T19" fmla="*/ 0 h 376"/>
                <a:gd name="T20" fmla="*/ 0 w 71"/>
                <a:gd name="T21" fmla="*/ 0 h 376"/>
                <a:gd name="T22" fmla="*/ 0 w 71"/>
                <a:gd name="T23" fmla="*/ 1 h 376"/>
                <a:gd name="T24" fmla="*/ 0 w 71"/>
                <a:gd name="T25" fmla="*/ 1 h 376"/>
                <a:gd name="T26" fmla="*/ 0 w 71"/>
                <a:gd name="T27" fmla="*/ 1 h 376"/>
                <a:gd name="T28" fmla="*/ 0 w 71"/>
                <a:gd name="T29" fmla="*/ 1 h 376"/>
                <a:gd name="T30" fmla="*/ 0 w 71"/>
                <a:gd name="T31" fmla="*/ 1 h 376"/>
                <a:gd name="T32" fmla="*/ 0 w 71"/>
                <a:gd name="T33" fmla="*/ 1 h 376"/>
                <a:gd name="T34" fmla="*/ 0 w 71"/>
                <a:gd name="T35" fmla="*/ 1 h 376"/>
                <a:gd name="T36" fmla="*/ 0 w 71"/>
                <a:gd name="T37" fmla="*/ 1 h 376"/>
                <a:gd name="T38" fmla="*/ 0 w 71"/>
                <a:gd name="T39" fmla="*/ 1 h 376"/>
                <a:gd name="T40" fmla="*/ 0 w 71"/>
                <a:gd name="T41" fmla="*/ 1 h 376"/>
                <a:gd name="T42" fmla="*/ 0 w 71"/>
                <a:gd name="T43" fmla="*/ 1 h 376"/>
                <a:gd name="T44" fmla="*/ 0 w 71"/>
                <a:gd name="T45" fmla="*/ 1 h 376"/>
                <a:gd name="T46" fmla="*/ 0 w 71"/>
                <a:gd name="T47" fmla="*/ 1 h 376"/>
                <a:gd name="T48" fmla="*/ 0 w 71"/>
                <a:gd name="T49" fmla="*/ 1 h 376"/>
                <a:gd name="T50" fmla="*/ 0 w 71"/>
                <a:gd name="T51" fmla="*/ 1 h 3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376"/>
                <a:gd name="T80" fmla="*/ 71 w 71"/>
                <a:gd name="T81" fmla="*/ 376 h 3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376">
                  <a:moveTo>
                    <a:pt x="24" y="376"/>
                  </a:moveTo>
                  <a:lnTo>
                    <a:pt x="24" y="376"/>
                  </a:lnTo>
                  <a:lnTo>
                    <a:pt x="35" y="328"/>
                  </a:lnTo>
                  <a:lnTo>
                    <a:pt x="48" y="281"/>
                  </a:lnTo>
                  <a:lnTo>
                    <a:pt x="59" y="235"/>
                  </a:lnTo>
                  <a:lnTo>
                    <a:pt x="71" y="188"/>
                  </a:lnTo>
                  <a:lnTo>
                    <a:pt x="71" y="140"/>
                  </a:lnTo>
                  <a:lnTo>
                    <a:pt x="71" y="94"/>
                  </a:lnTo>
                  <a:lnTo>
                    <a:pt x="71" y="47"/>
                  </a:lnTo>
                  <a:lnTo>
                    <a:pt x="59" y="0"/>
                  </a:lnTo>
                  <a:lnTo>
                    <a:pt x="35" y="0"/>
                  </a:lnTo>
                  <a:lnTo>
                    <a:pt x="35" y="47"/>
                  </a:lnTo>
                  <a:lnTo>
                    <a:pt x="48" y="94"/>
                  </a:lnTo>
                  <a:lnTo>
                    <a:pt x="48" y="140"/>
                  </a:lnTo>
                  <a:lnTo>
                    <a:pt x="35" y="188"/>
                  </a:lnTo>
                  <a:lnTo>
                    <a:pt x="35" y="235"/>
                  </a:lnTo>
                  <a:lnTo>
                    <a:pt x="24" y="270"/>
                  </a:lnTo>
                  <a:lnTo>
                    <a:pt x="13" y="317"/>
                  </a:lnTo>
                  <a:lnTo>
                    <a:pt x="0" y="363"/>
                  </a:lnTo>
                  <a:lnTo>
                    <a:pt x="0" y="376"/>
                  </a:lnTo>
                  <a:lnTo>
                    <a:pt x="13" y="37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3" name="Freeform 229"/>
            <p:cNvSpPr>
              <a:spLocks/>
            </p:cNvSpPr>
            <p:nvPr/>
          </p:nvSpPr>
          <p:spPr bwMode="auto">
            <a:xfrm>
              <a:off x="2793" y="1505"/>
              <a:ext cx="58" cy="52"/>
            </a:xfrm>
            <a:custGeom>
              <a:avLst/>
              <a:gdLst>
                <a:gd name="T0" fmla="*/ 0 w 117"/>
                <a:gd name="T1" fmla="*/ 0 h 106"/>
                <a:gd name="T2" fmla="*/ 0 w 117"/>
                <a:gd name="T3" fmla="*/ 0 h 106"/>
                <a:gd name="T4" fmla="*/ 0 w 117"/>
                <a:gd name="T5" fmla="*/ 0 h 106"/>
                <a:gd name="T6" fmla="*/ 0 w 117"/>
                <a:gd name="T7" fmla="*/ 0 h 106"/>
                <a:gd name="T8" fmla="*/ 0 w 117"/>
                <a:gd name="T9" fmla="*/ 0 h 106"/>
                <a:gd name="T10" fmla="*/ 0 w 117"/>
                <a:gd name="T11" fmla="*/ 0 h 106"/>
                <a:gd name="T12" fmla="*/ 0 w 117"/>
                <a:gd name="T13" fmla="*/ 0 h 106"/>
                <a:gd name="T14" fmla="*/ 0 w 117"/>
                <a:gd name="T15" fmla="*/ 0 h 106"/>
                <a:gd name="T16" fmla="*/ 0 w 117"/>
                <a:gd name="T17" fmla="*/ 0 h 106"/>
                <a:gd name="T18" fmla="*/ 0 w 117"/>
                <a:gd name="T19" fmla="*/ 0 h 106"/>
                <a:gd name="T20" fmla="*/ 0 w 117"/>
                <a:gd name="T21" fmla="*/ 0 h 106"/>
                <a:gd name="T22" fmla="*/ 0 w 117"/>
                <a:gd name="T23" fmla="*/ 0 h 106"/>
                <a:gd name="T24" fmla="*/ 0 w 117"/>
                <a:gd name="T25" fmla="*/ 0 h 106"/>
                <a:gd name="T26" fmla="*/ 0 w 117"/>
                <a:gd name="T27" fmla="*/ 0 h 106"/>
                <a:gd name="T28" fmla="*/ 0 w 117"/>
                <a:gd name="T29" fmla="*/ 0 h 106"/>
                <a:gd name="T30" fmla="*/ 0 w 117"/>
                <a:gd name="T31" fmla="*/ 0 h 106"/>
                <a:gd name="T32" fmla="*/ 0 w 117"/>
                <a:gd name="T33" fmla="*/ 0 h 106"/>
                <a:gd name="T34" fmla="*/ 0 w 117"/>
                <a:gd name="T35" fmla="*/ 0 h 106"/>
                <a:gd name="T36" fmla="*/ 0 w 117"/>
                <a:gd name="T37" fmla="*/ 0 h 106"/>
                <a:gd name="T38" fmla="*/ 0 w 117"/>
                <a:gd name="T39" fmla="*/ 0 h 106"/>
                <a:gd name="T40" fmla="*/ 0 w 117"/>
                <a:gd name="T41" fmla="*/ 0 h 106"/>
                <a:gd name="T42" fmla="*/ 0 w 117"/>
                <a:gd name="T43" fmla="*/ 0 h 106"/>
                <a:gd name="T44" fmla="*/ 0 w 117"/>
                <a:gd name="T45" fmla="*/ 0 h 106"/>
                <a:gd name="T46" fmla="*/ 0 w 117"/>
                <a:gd name="T47" fmla="*/ 0 h 106"/>
                <a:gd name="T48" fmla="*/ 0 w 117"/>
                <a:gd name="T49" fmla="*/ 0 h 106"/>
                <a:gd name="T50" fmla="*/ 0 w 117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106"/>
                <a:gd name="T80" fmla="*/ 117 w 117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106">
                  <a:moveTo>
                    <a:pt x="11" y="106"/>
                  </a:moveTo>
                  <a:lnTo>
                    <a:pt x="11" y="106"/>
                  </a:lnTo>
                  <a:lnTo>
                    <a:pt x="35" y="95"/>
                  </a:lnTo>
                  <a:lnTo>
                    <a:pt x="47" y="82"/>
                  </a:lnTo>
                  <a:lnTo>
                    <a:pt x="70" y="71"/>
                  </a:lnTo>
                  <a:lnTo>
                    <a:pt x="82" y="59"/>
                  </a:lnTo>
                  <a:lnTo>
                    <a:pt x="93" y="47"/>
                  </a:lnTo>
                  <a:lnTo>
                    <a:pt x="93" y="36"/>
                  </a:lnTo>
                  <a:lnTo>
                    <a:pt x="106" y="24"/>
                  </a:lnTo>
                  <a:lnTo>
                    <a:pt x="117" y="13"/>
                  </a:lnTo>
                  <a:lnTo>
                    <a:pt x="93" y="0"/>
                  </a:lnTo>
                  <a:lnTo>
                    <a:pt x="82" y="13"/>
                  </a:lnTo>
                  <a:lnTo>
                    <a:pt x="70" y="24"/>
                  </a:lnTo>
                  <a:lnTo>
                    <a:pt x="70" y="36"/>
                  </a:lnTo>
                  <a:lnTo>
                    <a:pt x="58" y="47"/>
                  </a:lnTo>
                  <a:lnTo>
                    <a:pt x="47" y="59"/>
                  </a:lnTo>
                  <a:lnTo>
                    <a:pt x="35" y="71"/>
                  </a:lnTo>
                  <a:lnTo>
                    <a:pt x="24" y="82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11" y="10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4" name="Freeform 230"/>
            <p:cNvSpPr>
              <a:spLocks/>
            </p:cNvSpPr>
            <p:nvPr/>
          </p:nvSpPr>
          <p:spPr bwMode="auto">
            <a:xfrm>
              <a:off x="2752" y="1546"/>
              <a:ext cx="47" cy="17"/>
            </a:xfrm>
            <a:custGeom>
              <a:avLst/>
              <a:gdLst>
                <a:gd name="T0" fmla="*/ 0 w 93"/>
                <a:gd name="T1" fmla="*/ 0 h 35"/>
                <a:gd name="T2" fmla="*/ 1 w 93"/>
                <a:gd name="T3" fmla="*/ 0 h 35"/>
                <a:gd name="T4" fmla="*/ 1 w 93"/>
                <a:gd name="T5" fmla="*/ 0 h 35"/>
                <a:gd name="T6" fmla="*/ 1 w 93"/>
                <a:gd name="T7" fmla="*/ 0 h 35"/>
                <a:gd name="T8" fmla="*/ 1 w 93"/>
                <a:gd name="T9" fmla="*/ 0 h 35"/>
                <a:gd name="T10" fmla="*/ 1 w 93"/>
                <a:gd name="T11" fmla="*/ 0 h 35"/>
                <a:gd name="T12" fmla="*/ 1 w 93"/>
                <a:gd name="T13" fmla="*/ 0 h 35"/>
                <a:gd name="T14" fmla="*/ 1 w 93"/>
                <a:gd name="T15" fmla="*/ 0 h 35"/>
                <a:gd name="T16" fmla="*/ 1 w 93"/>
                <a:gd name="T17" fmla="*/ 0 h 35"/>
                <a:gd name="T18" fmla="*/ 1 w 93"/>
                <a:gd name="T19" fmla="*/ 0 h 35"/>
                <a:gd name="T20" fmla="*/ 1 w 93"/>
                <a:gd name="T21" fmla="*/ 0 h 35"/>
                <a:gd name="T22" fmla="*/ 1 w 93"/>
                <a:gd name="T23" fmla="*/ 0 h 35"/>
                <a:gd name="T24" fmla="*/ 1 w 93"/>
                <a:gd name="T25" fmla="*/ 0 h 35"/>
                <a:gd name="T26" fmla="*/ 1 w 93"/>
                <a:gd name="T27" fmla="*/ 0 h 35"/>
                <a:gd name="T28" fmla="*/ 1 w 93"/>
                <a:gd name="T29" fmla="*/ 0 h 35"/>
                <a:gd name="T30" fmla="*/ 1 w 93"/>
                <a:gd name="T31" fmla="*/ 0 h 35"/>
                <a:gd name="T32" fmla="*/ 1 w 93"/>
                <a:gd name="T33" fmla="*/ 0 h 35"/>
                <a:gd name="T34" fmla="*/ 1 w 93"/>
                <a:gd name="T35" fmla="*/ 0 h 35"/>
                <a:gd name="T36" fmla="*/ 1 w 93"/>
                <a:gd name="T37" fmla="*/ 0 h 35"/>
                <a:gd name="T38" fmla="*/ 1 w 93"/>
                <a:gd name="T39" fmla="*/ 0 h 35"/>
                <a:gd name="T40" fmla="*/ 1 w 93"/>
                <a:gd name="T41" fmla="*/ 0 h 35"/>
                <a:gd name="T42" fmla="*/ 1 w 93"/>
                <a:gd name="T43" fmla="*/ 0 h 35"/>
                <a:gd name="T44" fmla="*/ 0 w 93"/>
                <a:gd name="T45" fmla="*/ 0 h 35"/>
                <a:gd name="T46" fmla="*/ 0 w 93"/>
                <a:gd name="T47" fmla="*/ 0 h 35"/>
                <a:gd name="T48" fmla="*/ 1 w 93"/>
                <a:gd name="T49" fmla="*/ 0 h 35"/>
                <a:gd name="T50" fmla="*/ 0 w 93"/>
                <a:gd name="T51" fmla="*/ 0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35"/>
                <a:gd name="T80" fmla="*/ 93 w 93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35">
                  <a:moveTo>
                    <a:pt x="0" y="24"/>
                  </a:moveTo>
                  <a:lnTo>
                    <a:pt x="11" y="24"/>
                  </a:lnTo>
                  <a:lnTo>
                    <a:pt x="23" y="24"/>
                  </a:lnTo>
                  <a:lnTo>
                    <a:pt x="35" y="35"/>
                  </a:lnTo>
                  <a:lnTo>
                    <a:pt x="47" y="35"/>
                  </a:lnTo>
                  <a:lnTo>
                    <a:pt x="58" y="35"/>
                  </a:lnTo>
                  <a:lnTo>
                    <a:pt x="70" y="35"/>
                  </a:lnTo>
                  <a:lnTo>
                    <a:pt x="82" y="35"/>
                  </a:lnTo>
                  <a:lnTo>
                    <a:pt x="93" y="24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5" name="Freeform 231"/>
            <p:cNvSpPr>
              <a:spLocks/>
            </p:cNvSpPr>
            <p:nvPr/>
          </p:nvSpPr>
          <p:spPr bwMode="auto">
            <a:xfrm>
              <a:off x="2728" y="1516"/>
              <a:ext cx="36" cy="41"/>
            </a:xfrm>
            <a:custGeom>
              <a:avLst/>
              <a:gdLst>
                <a:gd name="T0" fmla="*/ 0 w 70"/>
                <a:gd name="T1" fmla="*/ 1 h 82"/>
                <a:gd name="T2" fmla="*/ 0 w 70"/>
                <a:gd name="T3" fmla="*/ 1 h 82"/>
                <a:gd name="T4" fmla="*/ 0 w 70"/>
                <a:gd name="T5" fmla="*/ 1 h 82"/>
                <a:gd name="T6" fmla="*/ 0 w 70"/>
                <a:gd name="T7" fmla="*/ 1 h 82"/>
                <a:gd name="T8" fmla="*/ 1 w 70"/>
                <a:gd name="T9" fmla="*/ 1 h 82"/>
                <a:gd name="T10" fmla="*/ 1 w 70"/>
                <a:gd name="T11" fmla="*/ 1 h 82"/>
                <a:gd name="T12" fmla="*/ 1 w 70"/>
                <a:gd name="T13" fmla="*/ 1 h 82"/>
                <a:gd name="T14" fmla="*/ 1 w 70"/>
                <a:gd name="T15" fmla="*/ 1 h 82"/>
                <a:gd name="T16" fmla="*/ 1 w 70"/>
                <a:gd name="T17" fmla="*/ 1 h 82"/>
                <a:gd name="T18" fmla="*/ 1 w 70"/>
                <a:gd name="T19" fmla="*/ 1 h 82"/>
                <a:gd name="T20" fmla="*/ 1 w 70"/>
                <a:gd name="T21" fmla="*/ 1 h 82"/>
                <a:gd name="T22" fmla="*/ 1 w 70"/>
                <a:gd name="T23" fmla="*/ 1 h 82"/>
                <a:gd name="T24" fmla="*/ 1 w 70"/>
                <a:gd name="T25" fmla="*/ 1 h 82"/>
                <a:gd name="T26" fmla="*/ 1 w 70"/>
                <a:gd name="T27" fmla="*/ 1 h 82"/>
                <a:gd name="T28" fmla="*/ 1 w 70"/>
                <a:gd name="T29" fmla="*/ 1 h 82"/>
                <a:gd name="T30" fmla="*/ 1 w 70"/>
                <a:gd name="T31" fmla="*/ 1 h 82"/>
                <a:gd name="T32" fmla="*/ 1 w 70"/>
                <a:gd name="T33" fmla="*/ 1 h 82"/>
                <a:gd name="T34" fmla="*/ 1 w 70"/>
                <a:gd name="T35" fmla="*/ 1 h 82"/>
                <a:gd name="T36" fmla="*/ 1 w 70"/>
                <a:gd name="T37" fmla="*/ 1 h 82"/>
                <a:gd name="T38" fmla="*/ 1 w 70"/>
                <a:gd name="T39" fmla="*/ 1 h 82"/>
                <a:gd name="T40" fmla="*/ 1 w 70"/>
                <a:gd name="T41" fmla="*/ 1 h 82"/>
                <a:gd name="T42" fmla="*/ 1 w 70"/>
                <a:gd name="T43" fmla="*/ 0 h 82"/>
                <a:gd name="T44" fmla="*/ 1 w 70"/>
                <a:gd name="T45" fmla="*/ 0 h 82"/>
                <a:gd name="T46" fmla="*/ 0 w 70"/>
                <a:gd name="T47" fmla="*/ 0 h 82"/>
                <a:gd name="T48" fmla="*/ 0 w 70"/>
                <a:gd name="T49" fmla="*/ 1 h 82"/>
                <a:gd name="T50" fmla="*/ 0 w 70"/>
                <a:gd name="T51" fmla="*/ 1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82"/>
                <a:gd name="T80" fmla="*/ 70 w 70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82">
                  <a:moveTo>
                    <a:pt x="0" y="12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12" y="47"/>
                  </a:lnTo>
                  <a:lnTo>
                    <a:pt x="23" y="58"/>
                  </a:lnTo>
                  <a:lnTo>
                    <a:pt x="36" y="58"/>
                  </a:lnTo>
                  <a:lnTo>
                    <a:pt x="47" y="71"/>
                  </a:lnTo>
                  <a:lnTo>
                    <a:pt x="47" y="82"/>
                  </a:lnTo>
                  <a:lnTo>
                    <a:pt x="70" y="58"/>
                  </a:lnTo>
                  <a:lnTo>
                    <a:pt x="58" y="47"/>
                  </a:lnTo>
                  <a:lnTo>
                    <a:pt x="47" y="47"/>
                  </a:lnTo>
                  <a:lnTo>
                    <a:pt x="36" y="35"/>
                  </a:lnTo>
                  <a:lnTo>
                    <a:pt x="23" y="23"/>
                  </a:lnTo>
                  <a:lnTo>
                    <a:pt x="23" y="12"/>
                  </a:lnTo>
                  <a:lnTo>
                    <a:pt x="23" y="23"/>
                  </a:lnTo>
                  <a:lnTo>
                    <a:pt x="23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6" name="Freeform 232"/>
            <p:cNvSpPr>
              <a:spLocks/>
            </p:cNvSpPr>
            <p:nvPr/>
          </p:nvSpPr>
          <p:spPr bwMode="auto">
            <a:xfrm>
              <a:off x="2728" y="1282"/>
              <a:ext cx="36" cy="246"/>
            </a:xfrm>
            <a:custGeom>
              <a:avLst/>
              <a:gdLst>
                <a:gd name="T0" fmla="*/ 1 w 70"/>
                <a:gd name="T1" fmla="*/ 1 h 492"/>
                <a:gd name="T2" fmla="*/ 1 w 70"/>
                <a:gd name="T3" fmla="*/ 1 h 492"/>
                <a:gd name="T4" fmla="*/ 1 w 70"/>
                <a:gd name="T5" fmla="*/ 1 h 492"/>
                <a:gd name="T6" fmla="*/ 1 w 70"/>
                <a:gd name="T7" fmla="*/ 1 h 492"/>
                <a:gd name="T8" fmla="*/ 1 w 70"/>
                <a:gd name="T9" fmla="*/ 1 h 492"/>
                <a:gd name="T10" fmla="*/ 1 w 70"/>
                <a:gd name="T11" fmla="*/ 1 h 492"/>
                <a:gd name="T12" fmla="*/ 1 w 70"/>
                <a:gd name="T13" fmla="*/ 1 h 492"/>
                <a:gd name="T14" fmla="*/ 1 w 70"/>
                <a:gd name="T15" fmla="*/ 1 h 492"/>
                <a:gd name="T16" fmla="*/ 1 w 70"/>
                <a:gd name="T17" fmla="*/ 1 h 492"/>
                <a:gd name="T18" fmla="*/ 0 w 70"/>
                <a:gd name="T19" fmla="*/ 1 h 492"/>
                <a:gd name="T20" fmla="*/ 1 w 70"/>
                <a:gd name="T21" fmla="*/ 1 h 492"/>
                <a:gd name="T22" fmla="*/ 1 w 70"/>
                <a:gd name="T23" fmla="*/ 1 h 492"/>
                <a:gd name="T24" fmla="*/ 1 w 70"/>
                <a:gd name="T25" fmla="*/ 1 h 492"/>
                <a:gd name="T26" fmla="*/ 1 w 70"/>
                <a:gd name="T27" fmla="*/ 1 h 492"/>
                <a:gd name="T28" fmla="*/ 1 w 70"/>
                <a:gd name="T29" fmla="*/ 1 h 492"/>
                <a:gd name="T30" fmla="*/ 1 w 70"/>
                <a:gd name="T31" fmla="*/ 1 h 492"/>
                <a:gd name="T32" fmla="*/ 1 w 70"/>
                <a:gd name="T33" fmla="*/ 1 h 492"/>
                <a:gd name="T34" fmla="*/ 1 w 70"/>
                <a:gd name="T35" fmla="*/ 1 h 492"/>
                <a:gd name="T36" fmla="*/ 1 w 70"/>
                <a:gd name="T37" fmla="*/ 1 h 492"/>
                <a:gd name="T38" fmla="*/ 1 w 70"/>
                <a:gd name="T39" fmla="*/ 1 h 492"/>
                <a:gd name="T40" fmla="*/ 1 w 70"/>
                <a:gd name="T41" fmla="*/ 1 h 492"/>
                <a:gd name="T42" fmla="*/ 1 w 70"/>
                <a:gd name="T43" fmla="*/ 0 h 492"/>
                <a:gd name="T44" fmla="*/ 1 w 70"/>
                <a:gd name="T45" fmla="*/ 0 h 492"/>
                <a:gd name="T46" fmla="*/ 1 w 70"/>
                <a:gd name="T47" fmla="*/ 0 h 492"/>
                <a:gd name="T48" fmla="*/ 1 w 70"/>
                <a:gd name="T49" fmla="*/ 1 h 492"/>
                <a:gd name="T50" fmla="*/ 1 w 70"/>
                <a:gd name="T51" fmla="*/ 1 h 4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492"/>
                <a:gd name="T80" fmla="*/ 70 w 70"/>
                <a:gd name="T81" fmla="*/ 492 h 4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492">
                  <a:moveTo>
                    <a:pt x="47" y="12"/>
                  </a:moveTo>
                  <a:lnTo>
                    <a:pt x="47" y="12"/>
                  </a:lnTo>
                  <a:lnTo>
                    <a:pt x="36" y="59"/>
                  </a:lnTo>
                  <a:lnTo>
                    <a:pt x="36" y="106"/>
                  </a:lnTo>
                  <a:lnTo>
                    <a:pt x="36" y="176"/>
                  </a:lnTo>
                  <a:lnTo>
                    <a:pt x="36" y="246"/>
                  </a:lnTo>
                  <a:lnTo>
                    <a:pt x="36" y="317"/>
                  </a:lnTo>
                  <a:lnTo>
                    <a:pt x="23" y="387"/>
                  </a:lnTo>
                  <a:lnTo>
                    <a:pt x="12" y="434"/>
                  </a:lnTo>
                  <a:lnTo>
                    <a:pt x="0" y="481"/>
                  </a:lnTo>
                  <a:lnTo>
                    <a:pt x="23" y="492"/>
                  </a:lnTo>
                  <a:lnTo>
                    <a:pt x="36" y="445"/>
                  </a:lnTo>
                  <a:lnTo>
                    <a:pt x="47" y="387"/>
                  </a:lnTo>
                  <a:lnTo>
                    <a:pt x="58" y="317"/>
                  </a:lnTo>
                  <a:lnTo>
                    <a:pt x="58" y="246"/>
                  </a:lnTo>
                  <a:lnTo>
                    <a:pt x="58" y="176"/>
                  </a:lnTo>
                  <a:lnTo>
                    <a:pt x="58" y="106"/>
                  </a:lnTo>
                  <a:lnTo>
                    <a:pt x="58" y="59"/>
                  </a:lnTo>
                  <a:lnTo>
                    <a:pt x="70" y="1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7" name="Freeform 233"/>
            <p:cNvSpPr>
              <a:spLocks/>
            </p:cNvSpPr>
            <p:nvPr/>
          </p:nvSpPr>
          <p:spPr bwMode="auto">
            <a:xfrm>
              <a:off x="2371" y="1230"/>
              <a:ext cx="398" cy="327"/>
            </a:xfrm>
            <a:custGeom>
              <a:avLst/>
              <a:gdLst>
                <a:gd name="T0" fmla="*/ 0 w 797"/>
                <a:gd name="T1" fmla="*/ 0 h 656"/>
                <a:gd name="T2" fmla="*/ 0 w 797"/>
                <a:gd name="T3" fmla="*/ 0 h 656"/>
                <a:gd name="T4" fmla="*/ 0 w 797"/>
                <a:gd name="T5" fmla="*/ 0 h 656"/>
                <a:gd name="T6" fmla="*/ 0 w 797"/>
                <a:gd name="T7" fmla="*/ 0 h 656"/>
                <a:gd name="T8" fmla="*/ 0 w 797"/>
                <a:gd name="T9" fmla="*/ 0 h 656"/>
                <a:gd name="T10" fmla="*/ 0 w 797"/>
                <a:gd name="T11" fmla="*/ 0 h 656"/>
                <a:gd name="T12" fmla="*/ 0 w 797"/>
                <a:gd name="T13" fmla="*/ 0 h 656"/>
                <a:gd name="T14" fmla="*/ 0 w 797"/>
                <a:gd name="T15" fmla="*/ 0 h 656"/>
                <a:gd name="T16" fmla="*/ 0 w 797"/>
                <a:gd name="T17" fmla="*/ 0 h 656"/>
                <a:gd name="T18" fmla="*/ 0 w 797"/>
                <a:gd name="T19" fmla="*/ 0 h 656"/>
                <a:gd name="T20" fmla="*/ 0 w 797"/>
                <a:gd name="T21" fmla="*/ 0 h 656"/>
                <a:gd name="T22" fmla="*/ 0 w 797"/>
                <a:gd name="T23" fmla="*/ 0 h 656"/>
                <a:gd name="T24" fmla="*/ 0 w 797"/>
                <a:gd name="T25" fmla="*/ 0 h 656"/>
                <a:gd name="T26" fmla="*/ 0 w 797"/>
                <a:gd name="T27" fmla="*/ 0 h 656"/>
                <a:gd name="T28" fmla="*/ 0 w 797"/>
                <a:gd name="T29" fmla="*/ 0 h 656"/>
                <a:gd name="T30" fmla="*/ 0 w 797"/>
                <a:gd name="T31" fmla="*/ 0 h 656"/>
                <a:gd name="T32" fmla="*/ 0 w 797"/>
                <a:gd name="T33" fmla="*/ 0 h 656"/>
                <a:gd name="T34" fmla="*/ 0 w 797"/>
                <a:gd name="T35" fmla="*/ 0 h 656"/>
                <a:gd name="T36" fmla="*/ 0 w 797"/>
                <a:gd name="T37" fmla="*/ 0 h 656"/>
                <a:gd name="T38" fmla="*/ 0 w 797"/>
                <a:gd name="T39" fmla="*/ 0 h 656"/>
                <a:gd name="T40" fmla="*/ 0 w 797"/>
                <a:gd name="T41" fmla="*/ 0 h 656"/>
                <a:gd name="T42" fmla="*/ 0 w 797"/>
                <a:gd name="T43" fmla="*/ 0 h 656"/>
                <a:gd name="T44" fmla="*/ 0 w 797"/>
                <a:gd name="T45" fmla="*/ 0 h 656"/>
                <a:gd name="T46" fmla="*/ 0 w 797"/>
                <a:gd name="T47" fmla="*/ 0 h 656"/>
                <a:gd name="T48" fmla="*/ 0 w 797"/>
                <a:gd name="T49" fmla="*/ 0 h 656"/>
                <a:gd name="T50" fmla="*/ 0 w 797"/>
                <a:gd name="T51" fmla="*/ 0 h 656"/>
                <a:gd name="T52" fmla="*/ 0 w 797"/>
                <a:gd name="T53" fmla="*/ 0 h 656"/>
                <a:gd name="T54" fmla="*/ 0 w 797"/>
                <a:gd name="T55" fmla="*/ 0 h 656"/>
                <a:gd name="T56" fmla="*/ 0 w 797"/>
                <a:gd name="T57" fmla="*/ 0 h 656"/>
                <a:gd name="T58" fmla="*/ 0 w 797"/>
                <a:gd name="T59" fmla="*/ 0 h 656"/>
                <a:gd name="T60" fmla="*/ 0 w 797"/>
                <a:gd name="T61" fmla="*/ 0 h 656"/>
                <a:gd name="T62" fmla="*/ 0 w 797"/>
                <a:gd name="T63" fmla="*/ 0 h 656"/>
                <a:gd name="T64" fmla="*/ 0 w 797"/>
                <a:gd name="T65" fmla="*/ 0 h 656"/>
                <a:gd name="T66" fmla="*/ 0 w 797"/>
                <a:gd name="T67" fmla="*/ 0 h 656"/>
                <a:gd name="T68" fmla="*/ 0 w 797"/>
                <a:gd name="T69" fmla="*/ 0 h 656"/>
                <a:gd name="T70" fmla="*/ 0 w 797"/>
                <a:gd name="T71" fmla="*/ 0 h 656"/>
                <a:gd name="T72" fmla="*/ 0 w 797"/>
                <a:gd name="T73" fmla="*/ 0 h 656"/>
                <a:gd name="T74" fmla="*/ 0 w 797"/>
                <a:gd name="T75" fmla="*/ 0 h 656"/>
                <a:gd name="T76" fmla="*/ 0 w 797"/>
                <a:gd name="T77" fmla="*/ 0 h 656"/>
                <a:gd name="T78" fmla="*/ 0 w 797"/>
                <a:gd name="T79" fmla="*/ 0 h 656"/>
                <a:gd name="T80" fmla="*/ 0 w 797"/>
                <a:gd name="T81" fmla="*/ 0 h 656"/>
                <a:gd name="T82" fmla="*/ 0 w 797"/>
                <a:gd name="T83" fmla="*/ 0 h 656"/>
                <a:gd name="T84" fmla="*/ 0 w 797"/>
                <a:gd name="T85" fmla="*/ 0 h 656"/>
                <a:gd name="T86" fmla="*/ 0 w 797"/>
                <a:gd name="T87" fmla="*/ 0 h 656"/>
                <a:gd name="T88" fmla="*/ 0 w 797"/>
                <a:gd name="T89" fmla="*/ 0 h 656"/>
                <a:gd name="T90" fmla="*/ 0 w 797"/>
                <a:gd name="T91" fmla="*/ 0 h 656"/>
                <a:gd name="T92" fmla="*/ 0 w 797"/>
                <a:gd name="T93" fmla="*/ 0 h 656"/>
                <a:gd name="T94" fmla="*/ 0 w 797"/>
                <a:gd name="T95" fmla="*/ 0 h 656"/>
                <a:gd name="T96" fmla="*/ 0 w 797"/>
                <a:gd name="T97" fmla="*/ 0 h 656"/>
                <a:gd name="T98" fmla="*/ 0 w 797"/>
                <a:gd name="T99" fmla="*/ 0 h 656"/>
                <a:gd name="T100" fmla="*/ 0 w 797"/>
                <a:gd name="T101" fmla="*/ 0 h 656"/>
                <a:gd name="T102" fmla="*/ 0 w 797"/>
                <a:gd name="T103" fmla="*/ 0 h 6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7"/>
                <a:gd name="T157" fmla="*/ 0 h 656"/>
                <a:gd name="T158" fmla="*/ 797 w 797"/>
                <a:gd name="T159" fmla="*/ 656 h 6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7" h="656">
                  <a:moveTo>
                    <a:pt x="446" y="293"/>
                  </a:moveTo>
                  <a:lnTo>
                    <a:pt x="422" y="305"/>
                  </a:lnTo>
                  <a:lnTo>
                    <a:pt x="387" y="305"/>
                  </a:lnTo>
                  <a:lnTo>
                    <a:pt x="364" y="305"/>
                  </a:lnTo>
                  <a:lnTo>
                    <a:pt x="329" y="305"/>
                  </a:lnTo>
                  <a:lnTo>
                    <a:pt x="305" y="293"/>
                  </a:lnTo>
                  <a:lnTo>
                    <a:pt x="269" y="293"/>
                  </a:lnTo>
                  <a:lnTo>
                    <a:pt x="247" y="293"/>
                  </a:lnTo>
                  <a:lnTo>
                    <a:pt x="223" y="293"/>
                  </a:lnTo>
                  <a:lnTo>
                    <a:pt x="188" y="293"/>
                  </a:lnTo>
                  <a:lnTo>
                    <a:pt x="165" y="293"/>
                  </a:lnTo>
                  <a:lnTo>
                    <a:pt x="141" y="293"/>
                  </a:lnTo>
                  <a:lnTo>
                    <a:pt x="117" y="281"/>
                  </a:lnTo>
                  <a:lnTo>
                    <a:pt x="94" y="281"/>
                  </a:lnTo>
                  <a:lnTo>
                    <a:pt x="70" y="281"/>
                  </a:lnTo>
                  <a:lnTo>
                    <a:pt x="48" y="281"/>
                  </a:lnTo>
                  <a:lnTo>
                    <a:pt x="24" y="281"/>
                  </a:lnTo>
                  <a:lnTo>
                    <a:pt x="12" y="258"/>
                  </a:lnTo>
                  <a:lnTo>
                    <a:pt x="0" y="245"/>
                  </a:lnTo>
                  <a:lnTo>
                    <a:pt x="0" y="211"/>
                  </a:lnTo>
                  <a:lnTo>
                    <a:pt x="0" y="187"/>
                  </a:lnTo>
                  <a:lnTo>
                    <a:pt x="0" y="164"/>
                  </a:lnTo>
                  <a:lnTo>
                    <a:pt x="12" y="152"/>
                  </a:lnTo>
                  <a:lnTo>
                    <a:pt x="35" y="128"/>
                  </a:lnTo>
                  <a:lnTo>
                    <a:pt x="48" y="128"/>
                  </a:lnTo>
                  <a:lnTo>
                    <a:pt x="70" y="117"/>
                  </a:lnTo>
                  <a:lnTo>
                    <a:pt x="82" y="117"/>
                  </a:lnTo>
                  <a:lnTo>
                    <a:pt x="106" y="117"/>
                  </a:lnTo>
                  <a:lnTo>
                    <a:pt x="117" y="117"/>
                  </a:lnTo>
                  <a:lnTo>
                    <a:pt x="141" y="128"/>
                  </a:lnTo>
                  <a:lnTo>
                    <a:pt x="165" y="128"/>
                  </a:lnTo>
                  <a:lnTo>
                    <a:pt x="188" y="141"/>
                  </a:lnTo>
                  <a:lnTo>
                    <a:pt x="211" y="152"/>
                  </a:lnTo>
                  <a:lnTo>
                    <a:pt x="223" y="152"/>
                  </a:lnTo>
                  <a:lnTo>
                    <a:pt x="247" y="164"/>
                  </a:lnTo>
                  <a:lnTo>
                    <a:pt x="282" y="176"/>
                  </a:lnTo>
                  <a:lnTo>
                    <a:pt x="305" y="176"/>
                  </a:lnTo>
                  <a:lnTo>
                    <a:pt x="329" y="187"/>
                  </a:lnTo>
                  <a:lnTo>
                    <a:pt x="351" y="187"/>
                  </a:lnTo>
                  <a:lnTo>
                    <a:pt x="375" y="187"/>
                  </a:lnTo>
                  <a:lnTo>
                    <a:pt x="399" y="176"/>
                  </a:lnTo>
                  <a:lnTo>
                    <a:pt x="410" y="164"/>
                  </a:lnTo>
                  <a:lnTo>
                    <a:pt x="410" y="152"/>
                  </a:lnTo>
                  <a:lnTo>
                    <a:pt x="422" y="141"/>
                  </a:lnTo>
                  <a:lnTo>
                    <a:pt x="433" y="141"/>
                  </a:lnTo>
                  <a:lnTo>
                    <a:pt x="446" y="128"/>
                  </a:lnTo>
                  <a:lnTo>
                    <a:pt x="469" y="128"/>
                  </a:lnTo>
                  <a:lnTo>
                    <a:pt x="481" y="117"/>
                  </a:lnTo>
                  <a:lnTo>
                    <a:pt x="492" y="105"/>
                  </a:lnTo>
                  <a:lnTo>
                    <a:pt x="504" y="94"/>
                  </a:lnTo>
                  <a:lnTo>
                    <a:pt x="528" y="82"/>
                  </a:lnTo>
                  <a:lnTo>
                    <a:pt x="539" y="70"/>
                  </a:lnTo>
                  <a:lnTo>
                    <a:pt x="550" y="59"/>
                  </a:lnTo>
                  <a:lnTo>
                    <a:pt x="563" y="46"/>
                  </a:lnTo>
                  <a:lnTo>
                    <a:pt x="574" y="35"/>
                  </a:lnTo>
                  <a:lnTo>
                    <a:pt x="586" y="24"/>
                  </a:lnTo>
                  <a:lnTo>
                    <a:pt x="610" y="11"/>
                  </a:lnTo>
                  <a:lnTo>
                    <a:pt x="621" y="11"/>
                  </a:lnTo>
                  <a:lnTo>
                    <a:pt x="632" y="0"/>
                  </a:lnTo>
                  <a:lnTo>
                    <a:pt x="656" y="0"/>
                  </a:lnTo>
                  <a:lnTo>
                    <a:pt x="668" y="0"/>
                  </a:lnTo>
                  <a:lnTo>
                    <a:pt x="680" y="0"/>
                  </a:lnTo>
                  <a:lnTo>
                    <a:pt x="703" y="11"/>
                  </a:lnTo>
                  <a:lnTo>
                    <a:pt x="715" y="24"/>
                  </a:lnTo>
                  <a:lnTo>
                    <a:pt x="738" y="35"/>
                  </a:lnTo>
                  <a:lnTo>
                    <a:pt x="751" y="46"/>
                  </a:lnTo>
                  <a:lnTo>
                    <a:pt x="762" y="59"/>
                  </a:lnTo>
                  <a:lnTo>
                    <a:pt x="773" y="70"/>
                  </a:lnTo>
                  <a:lnTo>
                    <a:pt x="773" y="82"/>
                  </a:lnTo>
                  <a:lnTo>
                    <a:pt x="773" y="94"/>
                  </a:lnTo>
                  <a:lnTo>
                    <a:pt x="785" y="105"/>
                  </a:lnTo>
                  <a:lnTo>
                    <a:pt x="785" y="117"/>
                  </a:lnTo>
                  <a:lnTo>
                    <a:pt x="797" y="176"/>
                  </a:lnTo>
                  <a:lnTo>
                    <a:pt x="797" y="234"/>
                  </a:lnTo>
                  <a:lnTo>
                    <a:pt x="797" y="293"/>
                  </a:lnTo>
                  <a:lnTo>
                    <a:pt x="797" y="351"/>
                  </a:lnTo>
                  <a:lnTo>
                    <a:pt x="797" y="410"/>
                  </a:lnTo>
                  <a:lnTo>
                    <a:pt x="785" y="457"/>
                  </a:lnTo>
                  <a:lnTo>
                    <a:pt x="773" y="515"/>
                  </a:lnTo>
                  <a:lnTo>
                    <a:pt x="762" y="563"/>
                  </a:lnTo>
                  <a:lnTo>
                    <a:pt x="762" y="597"/>
                  </a:lnTo>
                  <a:lnTo>
                    <a:pt x="751" y="621"/>
                  </a:lnTo>
                  <a:lnTo>
                    <a:pt x="727" y="632"/>
                  </a:lnTo>
                  <a:lnTo>
                    <a:pt x="715" y="645"/>
                  </a:lnTo>
                  <a:lnTo>
                    <a:pt x="691" y="656"/>
                  </a:lnTo>
                  <a:lnTo>
                    <a:pt x="668" y="656"/>
                  </a:lnTo>
                  <a:lnTo>
                    <a:pt x="645" y="656"/>
                  </a:lnTo>
                  <a:lnTo>
                    <a:pt x="610" y="645"/>
                  </a:lnTo>
                  <a:lnTo>
                    <a:pt x="586" y="621"/>
                  </a:lnTo>
                  <a:lnTo>
                    <a:pt x="574" y="586"/>
                  </a:lnTo>
                  <a:lnTo>
                    <a:pt x="563" y="550"/>
                  </a:lnTo>
                  <a:lnTo>
                    <a:pt x="550" y="515"/>
                  </a:lnTo>
                  <a:lnTo>
                    <a:pt x="550" y="480"/>
                  </a:lnTo>
                  <a:lnTo>
                    <a:pt x="550" y="433"/>
                  </a:lnTo>
                  <a:lnTo>
                    <a:pt x="539" y="398"/>
                  </a:lnTo>
                  <a:lnTo>
                    <a:pt x="539" y="351"/>
                  </a:lnTo>
                  <a:lnTo>
                    <a:pt x="528" y="351"/>
                  </a:lnTo>
                  <a:lnTo>
                    <a:pt x="516" y="351"/>
                  </a:lnTo>
                  <a:lnTo>
                    <a:pt x="492" y="351"/>
                  </a:lnTo>
                  <a:lnTo>
                    <a:pt x="481" y="351"/>
                  </a:lnTo>
                  <a:lnTo>
                    <a:pt x="469" y="340"/>
                  </a:lnTo>
                  <a:lnTo>
                    <a:pt x="457" y="327"/>
                  </a:lnTo>
                  <a:lnTo>
                    <a:pt x="446" y="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8" name="Freeform 234"/>
            <p:cNvSpPr>
              <a:spLocks/>
            </p:cNvSpPr>
            <p:nvPr/>
          </p:nvSpPr>
          <p:spPr bwMode="auto">
            <a:xfrm>
              <a:off x="2377" y="1364"/>
              <a:ext cx="217" cy="24"/>
            </a:xfrm>
            <a:custGeom>
              <a:avLst/>
              <a:gdLst>
                <a:gd name="T0" fmla="*/ 1 w 434"/>
                <a:gd name="T1" fmla="*/ 1 h 47"/>
                <a:gd name="T2" fmla="*/ 1 w 434"/>
                <a:gd name="T3" fmla="*/ 1 h 47"/>
                <a:gd name="T4" fmla="*/ 1 w 434"/>
                <a:gd name="T5" fmla="*/ 1 h 47"/>
                <a:gd name="T6" fmla="*/ 1 w 434"/>
                <a:gd name="T7" fmla="*/ 1 h 47"/>
                <a:gd name="T8" fmla="*/ 1 w 434"/>
                <a:gd name="T9" fmla="*/ 1 h 47"/>
                <a:gd name="T10" fmla="*/ 1 w 434"/>
                <a:gd name="T11" fmla="*/ 1 h 47"/>
                <a:gd name="T12" fmla="*/ 1 w 434"/>
                <a:gd name="T13" fmla="*/ 1 h 47"/>
                <a:gd name="T14" fmla="*/ 1 w 434"/>
                <a:gd name="T15" fmla="*/ 1 h 47"/>
                <a:gd name="T16" fmla="*/ 1 w 434"/>
                <a:gd name="T17" fmla="*/ 1 h 47"/>
                <a:gd name="T18" fmla="*/ 1 w 434"/>
                <a:gd name="T19" fmla="*/ 1 h 47"/>
                <a:gd name="T20" fmla="*/ 1 w 434"/>
                <a:gd name="T21" fmla="*/ 1 h 47"/>
                <a:gd name="T22" fmla="*/ 1 w 434"/>
                <a:gd name="T23" fmla="*/ 1 h 47"/>
                <a:gd name="T24" fmla="*/ 1 w 434"/>
                <a:gd name="T25" fmla="*/ 1 h 47"/>
                <a:gd name="T26" fmla="*/ 1 w 434"/>
                <a:gd name="T27" fmla="*/ 1 h 47"/>
                <a:gd name="T28" fmla="*/ 1 w 434"/>
                <a:gd name="T29" fmla="*/ 1 h 47"/>
                <a:gd name="T30" fmla="*/ 1 w 434"/>
                <a:gd name="T31" fmla="*/ 1 h 47"/>
                <a:gd name="T32" fmla="*/ 1 w 434"/>
                <a:gd name="T33" fmla="*/ 1 h 47"/>
                <a:gd name="T34" fmla="*/ 1 w 434"/>
                <a:gd name="T35" fmla="*/ 1 h 47"/>
                <a:gd name="T36" fmla="*/ 1 w 434"/>
                <a:gd name="T37" fmla="*/ 1 h 47"/>
                <a:gd name="T38" fmla="*/ 1 w 434"/>
                <a:gd name="T39" fmla="*/ 1 h 47"/>
                <a:gd name="T40" fmla="*/ 1 w 434"/>
                <a:gd name="T41" fmla="*/ 1 h 47"/>
                <a:gd name="T42" fmla="*/ 1 w 434"/>
                <a:gd name="T43" fmla="*/ 1 h 47"/>
                <a:gd name="T44" fmla="*/ 1 w 434"/>
                <a:gd name="T45" fmla="*/ 1 h 47"/>
                <a:gd name="T46" fmla="*/ 1 w 434"/>
                <a:gd name="T47" fmla="*/ 1 h 47"/>
                <a:gd name="T48" fmla="*/ 1 w 434"/>
                <a:gd name="T49" fmla="*/ 1 h 47"/>
                <a:gd name="T50" fmla="*/ 1 w 434"/>
                <a:gd name="T51" fmla="*/ 1 h 47"/>
                <a:gd name="T52" fmla="*/ 1 w 434"/>
                <a:gd name="T53" fmla="*/ 1 h 47"/>
                <a:gd name="T54" fmla="*/ 1 w 434"/>
                <a:gd name="T55" fmla="*/ 1 h 47"/>
                <a:gd name="T56" fmla="*/ 1 w 434"/>
                <a:gd name="T57" fmla="*/ 1 h 47"/>
                <a:gd name="T58" fmla="*/ 1 w 434"/>
                <a:gd name="T59" fmla="*/ 1 h 47"/>
                <a:gd name="T60" fmla="*/ 1 w 434"/>
                <a:gd name="T61" fmla="*/ 0 h 47"/>
                <a:gd name="T62" fmla="*/ 1 w 434"/>
                <a:gd name="T63" fmla="*/ 0 h 47"/>
                <a:gd name="T64" fmla="*/ 1 w 434"/>
                <a:gd name="T65" fmla="*/ 0 h 47"/>
                <a:gd name="T66" fmla="*/ 1 w 434"/>
                <a:gd name="T67" fmla="*/ 0 h 47"/>
                <a:gd name="T68" fmla="*/ 1 w 434"/>
                <a:gd name="T69" fmla="*/ 0 h 47"/>
                <a:gd name="T70" fmla="*/ 1 w 434"/>
                <a:gd name="T71" fmla="*/ 0 h 47"/>
                <a:gd name="T72" fmla="*/ 1 w 434"/>
                <a:gd name="T73" fmla="*/ 0 h 47"/>
                <a:gd name="T74" fmla="*/ 0 w 434"/>
                <a:gd name="T75" fmla="*/ 0 h 47"/>
                <a:gd name="T76" fmla="*/ 0 w 434"/>
                <a:gd name="T77" fmla="*/ 1 h 47"/>
                <a:gd name="T78" fmla="*/ 0 w 434"/>
                <a:gd name="T79" fmla="*/ 1 h 47"/>
                <a:gd name="T80" fmla="*/ 1 w 434"/>
                <a:gd name="T81" fmla="*/ 1 h 47"/>
                <a:gd name="T82" fmla="*/ 1 w 434"/>
                <a:gd name="T83" fmla="*/ 1 h 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4"/>
                <a:gd name="T127" fmla="*/ 0 h 47"/>
                <a:gd name="T128" fmla="*/ 434 w 434"/>
                <a:gd name="T129" fmla="*/ 47 h 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4" h="47">
                  <a:moveTo>
                    <a:pt x="12" y="24"/>
                  </a:moveTo>
                  <a:lnTo>
                    <a:pt x="12" y="24"/>
                  </a:lnTo>
                  <a:lnTo>
                    <a:pt x="36" y="24"/>
                  </a:lnTo>
                  <a:lnTo>
                    <a:pt x="58" y="24"/>
                  </a:lnTo>
                  <a:lnTo>
                    <a:pt x="82" y="24"/>
                  </a:lnTo>
                  <a:lnTo>
                    <a:pt x="105" y="24"/>
                  </a:lnTo>
                  <a:lnTo>
                    <a:pt x="129" y="36"/>
                  </a:lnTo>
                  <a:lnTo>
                    <a:pt x="153" y="36"/>
                  </a:lnTo>
                  <a:lnTo>
                    <a:pt x="176" y="36"/>
                  </a:lnTo>
                  <a:lnTo>
                    <a:pt x="211" y="36"/>
                  </a:lnTo>
                  <a:lnTo>
                    <a:pt x="235" y="36"/>
                  </a:lnTo>
                  <a:lnTo>
                    <a:pt x="257" y="47"/>
                  </a:lnTo>
                  <a:lnTo>
                    <a:pt x="293" y="47"/>
                  </a:lnTo>
                  <a:lnTo>
                    <a:pt x="317" y="47"/>
                  </a:lnTo>
                  <a:lnTo>
                    <a:pt x="352" y="47"/>
                  </a:lnTo>
                  <a:lnTo>
                    <a:pt x="375" y="47"/>
                  </a:lnTo>
                  <a:lnTo>
                    <a:pt x="410" y="47"/>
                  </a:lnTo>
                  <a:lnTo>
                    <a:pt x="434" y="47"/>
                  </a:lnTo>
                  <a:lnTo>
                    <a:pt x="434" y="12"/>
                  </a:lnTo>
                  <a:lnTo>
                    <a:pt x="410" y="12"/>
                  </a:lnTo>
                  <a:lnTo>
                    <a:pt x="375" y="12"/>
                  </a:lnTo>
                  <a:lnTo>
                    <a:pt x="352" y="12"/>
                  </a:lnTo>
                  <a:lnTo>
                    <a:pt x="317" y="12"/>
                  </a:lnTo>
                  <a:lnTo>
                    <a:pt x="293" y="12"/>
                  </a:lnTo>
                  <a:lnTo>
                    <a:pt x="257" y="12"/>
                  </a:lnTo>
                  <a:lnTo>
                    <a:pt x="235" y="12"/>
                  </a:lnTo>
                  <a:lnTo>
                    <a:pt x="211" y="12"/>
                  </a:lnTo>
                  <a:lnTo>
                    <a:pt x="176" y="12"/>
                  </a:lnTo>
                  <a:lnTo>
                    <a:pt x="153" y="12"/>
                  </a:lnTo>
                  <a:lnTo>
                    <a:pt x="129" y="12"/>
                  </a:lnTo>
                  <a:lnTo>
                    <a:pt x="105" y="0"/>
                  </a:lnTo>
                  <a:lnTo>
                    <a:pt x="82" y="0"/>
                  </a:lnTo>
                  <a:lnTo>
                    <a:pt x="58" y="0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9" name="Freeform 235"/>
            <p:cNvSpPr>
              <a:spLocks/>
            </p:cNvSpPr>
            <p:nvPr/>
          </p:nvSpPr>
          <p:spPr bwMode="auto">
            <a:xfrm>
              <a:off x="2359" y="1282"/>
              <a:ext cx="41" cy="94"/>
            </a:xfrm>
            <a:custGeom>
              <a:avLst/>
              <a:gdLst>
                <a:gd name="T0" fmla="*/ 1 w 82"/>
                <a:gd name="T1" fmla="*/ 1 h 188"/>
                <a:gd name="T2" fmla="*/ 1 w 82"/>
                <a:gd name="T3" fmla="*/ 0 h 188"/>
                <a:gd name="T4" fmla="*/ 1 w 82"/>
                <a:gd name="T5" fmla="*/ 1 h 188"/>
                <a:gd name="T6" fmla="*/ 1 w 82"/>
                <a:gd name="T7" fmla="*/ 1 h 188"/>
                <a:gd name="T8" fmla="*/ 1 w 82"/>
                <a:gd name="T9" fmla="*/ 1 h 188"/>
                <a:gd name="T10" fmla="*/ 1 w 82"/>
                <a:gd name="T11" fmla="*/ 1 h 188"/>
                <a:gd name="T12" fmla="*/ 0 w 82"/>
                <a:gd name="T13" fmla="*/ 1 h 188"/>
                <a:gd name="T14" fmla="*/ 1 w 82"/>
                <a:gd name="T15" fmla="*/ 1 h 188"/>
                <a:gd name="T16" fmla="*/ 1 w 82"/>
                <a:gd name="T17" fmla="*/ 1 h 188"/>
                <a:gd name="T18" fmla="*/ 1 w 82"/>
                <a:gd name="T19" fmla="*/ 1 h 188"/>
                <a:gd name="T20" fmla="*/ 1 w 82"/>
                <a:gd name="T21" fmla="*/ 1 h 188"/>
                <a:gd name="T22" fmla="*/ 1 w 82"/>
                <a:gd name="T23" fmla="*/ 1 h 188"/>
                <a:gd name="T24" fmla="*/ 1 w 82"/>
                <a:gd name="T25" fmla="*/ 1 h 188"/>
                <a:gd name="T26" fmla="*/ 1 w 82"/>
                <a:gd name="T27" fmla="*/ 1 h 188"/>
                <a:gd name="T28" fmla="*/ 1 w 82"/>
                <a:gd name="T29" fmla="*/ 1 h 188"/>
                <a:gd name="T30" fmla="*/ 1 w 82"/>
                <a:gd name="T31" fmla="*/ 1 h 188"/>
                <a:gd name="T32" fmla="*/ 1 w 82"/>
                <a:gd name="T33" fmla="*/ 1 h 188"/>
                <a:gd name="T34" fmla="*/ 1 w 82"/>
                <a:gd name="T35" fmla="*/ 1 h 188"/>
                <a:gd name="T36" fmla="*/ 1 w 82"/>
                <a:gd name="T37" fmla="*/ 1 h 188"/>
                <a:gd name="T38" fmla="*/ 1 w 82"/>
                <a:gd name="T39" fmla="*/ 1 h 188"/>
                <a:gd name="T40" fmla="*/ 1 w 82"/>
                <a:gd name="T41" fmla="*/ 1 h 188"/>
                <a:gd name="T42" fmla="*/ 1 w 82"/>
                <a:gd name="T43" fmla="*/ 1 h 188"/>
                <a:gd name="T44" fmla="*/ 1 w 82"/>
                <a:gd name="T45" fmla="*/ 1 h 188"/>
                <a:gd name="T46" fmla="*/ 1 w 82"/>
                <a:gd name="T47" fmla="*/ 1 h 188"/>
                <a:gd name="T48" fmla="*/ 1 w 82"/>
                <a:gd name="T49" fmla="*/ 0 h 188"/>
                <a:gd name="T50" fmla="*/ 1 w 82"/>
                <a:gd name="T51" fmla="*/ 1 h 1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2"/>
                <a:gd name="T79" fmla="*/ 0 h 188"/>
                <a:gd name="T80" fmla="*/ 82 w 82"/>
                <a:gd name="T81" fmla="*/ 188 h 1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2" h="188">
                  <a:moveTo>
                    <a:pt x="71" y="12"/>
                  </a:moveTo>
                  <a:lnTo>
                    <a:pt x="71" y="0"/>
                  </a:lnTo>
                  <a:lnTo>
                    <a:pt x="47" y="12"/>
                  </a:lnTo>
                  <a:lnTo>
                    <a:pt x="23" y="36"/>
                  </a:lnTo>
                  <a:lnTo>
                    <a:pt x="11" y="59"/>
                  </a:lnTo>
                  <a:lnTo>
                    <a:pt x="11" y="82"/>
                  </a:lnTo>
                  <a:lnTo>
                    <a:pt x="0" y="106"/>
                  </a:lnTo>
                  <a:lnTo>
                    <a:pt x="11" y="140"/>
                  </a:lnTo>
                  <a:lnTo>
                    <a:pt x="23" y="164"/>
                  </a:lnTo>
                  <a:lnTo>
                    <a:pt x="47" y="188"/>
                  </a:lnTo>
                  <a:lnTo>
                    <a:pt x="58" y="164"/>
                  </a:lnTo>
                  <a:lnTo>
                    <a:pt x="47" y="153"/>
                  </a:lnTo>
                  <a:lnTo>
                    <a:pt x="35" y="129"/>
                  </a:lnTo>
                  <a:lnTo>
                    <a:pt x="35" y="106"/>
                  </a:lnTo>
                  <a:lnTo>
                    <a:pt x="35" y="82"/>
                  </a:lnTo>
                  <a:lnTo>
                    <a:pt x="35" y="71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71" y="36"/>
                  </a:lnTo>
                  <a:lnTo>
                    <a:pt x="82" y="36"/>
                  </a:lnTo>
                  <a:lnTo>
                    <a:pt x="71" y="36"/>
                  </a:lnTo>
                  <a:lnTo>
                    <a:pt x="82" y="23"/>
                  </a:lnTo>
                  <a:lnTo>
                    <a:pt x="82" y="12"/>
                  </a:lnTo>
                  <a:lnTo>
                    <a:pt x="71" y="0"/>
                  </a:lnTo>
                  <a:lnTo>
                    <a:pt x="71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0" name="Freeform 236"/>
            <p:cNvSpPr>
              <a:spLocks/>
            </p:cNvSpPr>
            <p:nvPr/>
          </p:nvSpPr>
          <p:spPr bwMode="auto">
            <a:xfrm>
              <a:off x="2395" y="1282"/>
              <a:ext cx="181" cy="47"/>
            </a:xfrm>
            <a:custGeom>
              <a:avLst/>
              <a:gdLst>
                <a:gd name="T0" fmla="*/ 1 w 362"/>
                <a:gd name="T1" fmla="*/ 1 h 94"/>
                <a:gd name="T2" fmla="*/ 1 w 362"/>
                <a:gd name="T3" fmla="*/ 1 h 94"/>
                <a:gd name="T4" fmla="*/ 1 w 362"/>
                <a:gd name="T5" fmla="*/ 1 h 94"/>
                <a:gd name="T6" fmla="*/ 1 w 362"/>
                <a:gd name="T7" fmla="*/ 1 h 94"/>
                <a:gd name="T8" fmla="*/ 1 w 362"/>
                <a:gd name="T9" fmla="*/ 1 h 94"/>
                <a:gd name="T10" fmla="*/ 1 w 362"/>
                <a:gd name="T11" fmla="*/ 1 h 94"/>
                <a:gd name="T12" fmla="*/ 1 w 362"/>
                <a:gd name="T13" fmla="*/ 1 h 94"/>
                <a:gd name="T14" fmla="*/ 1 w 362"/>
                <a:gd name="T15" fmla="*/ 1 h 94"/>
                <a:gd name="T16" fmla="*/ 1 w 362"/>
                <a:gd name="T17" fmla="*/ 1 h 94"/>
                <a:gd name="T18" fmla="*/ 1 w 362"/>
                <a:gd name="T19" fmla="*/ 1 h 94"/>
                <a:gd name="T20" fmla="*/ 1 w 362"/>
                <a:gd name="T21" fmla="*/ 1 h 94"/>
                <a:gd name="T22" fmla="*/ 1 w 362"/>
                <a:gd name="T23" fmla="*/ 1 h 94"/>
                <a:gd name="T24" fmla="*/ 1 w 362"/>
                <a:gd name="T25" fmla="*/ 1 h 94"/>
                <a:gd name="T26" fmla="*/ 1 w 362"/>
                <a:gd name="T27" fmla="*/ 0 h 94"/>
                <a:gd name="T28" fmla="*/ 1 w 362"/>
                <a:gd name="T29" fmla="*/ 0 h 94"/>
                <a:gd name="T30" fmla="*/ 1 w 362"/>
                <a:gd name="T31" fmla="*/ 0 h 94"/>
                <a:gd name="T32" fmla="*/ 1 w 362"/>
                <a:gd name="T33" fmla="*/ 0 h 94"/>
                <a:gd name="T34" fmla="*/ 0 w 362"/>
                <a:gd name="T35" fmla="*/ 1 h 94"/>
                <a:gd name="T36" fmla="*/ 1 w 362"/>
                <a:gd name="T37" fmla="*/ 1 h 94"/>
                <a:gd name="T38" fmla="*/ 1 w 362"/>
                <a:gd name="T39" fmla="*/ 1 h 94"/>
                <a:gd name="T40" fmla="*/ 1 w 362"/>
                <a:gd name="T41" fmla="*/ 1 h 94"/>
                <a:gd name="T42" fmla="*/ 1 w 362"/>
                <a:gd name="T43" fmla="*/ 1 h 94"/>
                <a:gd name="T44" fmla="*/ 1 w 362"/>
                <a:gd name="T45" fmla="*/ 1 h 94"/>
                <a:gd name="T46" fmla="*/ 1 w 362"/>
                <a:gd name="T47" fmla="*/ 1 h 94"/>
                <a:gd name="T48" fmla="*/ 1 w 362"/>
                <a:gd name="T49" fmla="*/ 1 h 94"/>
                <a:gd name="T50" fmla="*/ 1 w 362"/>
                <a:gd name="T51" fmla="*/ 1 h 94"/>
                <a:gd name="T52" fmla="*/ 1 w 362"/>
                <a:gd name="T53" fmla="*/ 1 h 94"/>
                <a:gd name="T54" fmla="*/ 1 w 362"/>
                <a:gd name="T55" fmla="*/ 1 h 94"/>
                <a:gd name="T56" fmla="*/ 1 w 362"/>
                <a:gd name="T57" fmla="*/ 1 h 94"/>
                <a:gd name="T58" fmla="*/ 1 w 362"/>
                <a:gd name="T59" fmla="*/ 1 h 94"/>
                <a:gd name="T60" fmla="*/ 1 w 362"/>
                <a:gd name="T61" fmla="*/ 1 h 94"/>
                <a:gd name="T62" fmla="*/ 1 w 362"/>
                <a:gd name="T63" fmla="*/ 1 h 94"/>
                <a:gd name="T64" fmla="*/ 1 w 362"/>
                <a:gd name="T65" fmla="*/ 1 h 94"/>
                <a:gd name="T66" fmla="*/ 1 w 362"/>
                <a:gd name="T67" fmla="*/ 1 h 94"/>
                <a:gd name="T68" fmla="*/ 1 w 362"/>
                <a:gd name="T69" fmla="*/ 1 h 94"/>
                <a:gd name="T70" fmla="*/ 1 w 362"/>
                <a:gd name="T71" fmla="*/ 1 h 94"/>
                <a:gd name="T72" fmla="*/ 1 w 362"/>
                <a:gd name="T73" fmla="*/ 1 h 94"/>
                <a:gd name="T74" fmla="*/ 1 w 362"/>
                <a:gd name="T75" fmla="*/ 1 h 94"/>
                <a:gd name="T76" fmla="*/ 1 w 362"/>
                <a:gd name="T77" fmla="*/ 1 h 94"/>
                <a:gd name="T78" fmla="*/ 1 w 362"/>
                <a:gd name="T79" fmla="*/ 1 h 94"/>
                <a:gd name="T80" fmla="*/ 1 w 362"/>
                <a:gd name="T81" fmla="*/ 1 h 94"/>
                <a:gd name="T82" fmla="*/ 1 w 362"/>
                <a:gd name="T83" fmla="*/ 1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2"/>
                <a:gd name="T127" fmla="*/ 0 h 94"/>
                <a:gd name="T128" fmla="*/ 362 w 362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2" h="94">
                  <a:moveTo>
                    <a:pt x="339" y="71"/>
                  </a:moveTo>
                  <a:lnTo>
                    <a:pt x="351" y="59"/>
                  </a:lnTo>
                  <a:lnTo>
                    <a:pt x="327" y="71"/>
                  </a:lnTo>
                  <a:lnTo>
                    <a:pt x="303" y="71"/>
                  </a:lnTo>
                  <a:lnTo>
                    <a:pt x="281" y="71"/>
                  </a:lnTo>
                  <a:lnTo>
                    <a:pt x="257" y="59"/>
                  </a:lnTo>
                  <a:lnTo>
                    <a:pt x="234" y="59"/>
                  </a:lnTo>
                  <a:lnTo>
                    <a:pt x="210" y="47"/>
                  </a:lnTo>
                  <a:lnTo>
                    <a:pt x="186" y="36"/>
                  </a:lnTo>
                  <a:lnTo>
                    <a:pt x="163" y="36"/>
                  </a:lnTo>
                  <a:lnTo>
                    <a:pt x="140" y="23"/>
                  </a:lnTo>
                  <a:lnTo>
                    <a:pt x="117" y="12"/>
                  </a:lnTo>
                  <a:lnTo>
                    <a:pt x="93" y="12"/>
                  </a:lnTo>
                  <a:lnTo>
                    <a:pt x="69" y="0"/>
                  </a:lnTo>
                  <a:lnTo>
                    <a:pt x="58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0" y="12"/>
                  </a:lnTo>
                  <a:lnTo>
                    <a:pt x="11" y="36"/>
                  </a:lnTo>
                  <a:lnTo>
                    <a:pt x="22" y="23"/>
                  </a:lnTo>
                  <a:lnTo>
                    <a:pt x="34" y="23"/>
                  </a:lnTo>
                  <a:lnTo>
                    <a:pt x="58" y="23"/>
                  </a:lnTo>
                  <a:lnTo>
                    <a:pt x="69" y="23"/>
                  </a:lnTo>
                  <a:lnTo>
                    <a:pt x="93" y="36"/>
                  </a:lnTo>
                  <a:lnTo>
                    <a:pt x="117" y="36"/>
                  </a:lnTo>
                  <a:lnTo>
                    <a:pt x="128" y="47"/>
                  </a:lnTo>
                  <a:lnTo>
                    <a:pt x="151" y="59"/>
                  </a:lnTo>
                  <a:lnTo>
                    <a:pt x="175" y="59"/>
                  </a:lnTo>
                  <a:lnTo>
                    <a:pt x="199" y="71"/>
                  </a:lnTo>
                  <a:lnTo>
                    <a:pt x="221" y="82"/>
                  </a:lnTo>
                  <a:lnTo>
                    <a:pt x="245" y="82"/>
                  </a:lnTo>
                  <a:lnTo>
                    <a:pt x="281" y="94"/>
                  </a:lnTo>
                  <a:lnTo>
                    <a:pt x="303" y="94"/>
                  </a:lnTo>
                  <a:lnTo>
                    <a:pt x="327" y="94"/>
                  </a:lnTo>
                  <a:lnTo>
                    <a:pt x="351" y="82"/>
                  </a:lnTo>
                  <a:lnTo>
                    <a:pt x="362" y="82"/>
                  </a:lnTo>
                  <a:lnTo>
                    <a:pt x="351" y="82"/>
                  </a:lnTo>
                  <a:lnTo>
                    <a:pt x="362" y="82"/>
                  </a:lnTo>
                  <a:lnTo>
                    <a:pt x="362" y="71"/>
                  </a:lnTo>
                  <a:lnTo>
                    <a:pt x="351" y="59"/>
                  </a:lnTo>
                  <a:lnTo>
                    <a:pt x="339" y="7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1" name="Freeform 237"/>
            <p:cNvSpPr>
              <a:spLocks/>
            </p:cNvSpPr>
            <p:nvPr/>
          </p:nvSpPr>
          <p:spPr bwMode="auto">
            <a:xfrm>
              <a:off x="2565" y="1282"/>
              <a:ext cx="58" cy="41"/>
            </a:xfrm>
            <a:custGeom>
              <a:avLst/>
              <a:gdLst>
                <a:gd name="T0" fmla="*/ 0 w 117"/>
                <a:gd name="T1" fmla="*/ 0 h 82"/>
                <a:gd name="T2" fmla="*/ 0 w 117"/>
                <a:gd name="T3" fmla="*/ 0 h 82"/>
                <a:gd name="T4" fmla="*/ 0 w 117"/>
                <a:gd name="T5" fmla="*/ 0 h 82"/>
                <a:gd name="T6" fmla="*/ 0 w 117"/>
                <a:gd name="T7" fmla="*/ 1 h 82"/>
                <a:gd name="T8" fmla="*/ 0 w 117"/>
                <a:gd name="T9" fmla="*/ 1 h 82"/>
                <a:gd name="T10" fmla="*/ 0 w 117"/>
                <a:gd name="T11" fmla="*/ 1 h 82"/>
                <a:gd name="T12" fmla="*/ 0 w 117"/>
                <a:gd name="T13" fmla="*/ 1 h 82"/>
                <a:gd name="T14" fmla="*/ 0 w 117"/>
                <a:gd name="T15" fmla="*/ 1 h 82"/>
                <a:gd name="T16" fmla="*/ 0 w 117"/>
                <a:gd name="T17" fmla="*/ 1 h 82"/>
                <a:gd name="T18" fmla="*/ 0 w 117"/>
                <a:gd name="T19" fmla="*/ 1 h 82"/>
                <a:gd name="T20" fmla="*/ 0 w 117"/>
                <a:gd name="T21" fmla="*/ 1 h 82"/>
                <a:gd name="T22" fmla="*/ 0 w 117"/>
                <a:gd name="T23" fmla="*/ 1 h 82"/>
                <a:gd name="T24" fmla="*/ 0 w 117"/>
                <a:gd name="T25" fmla="*/ 1 h 82"/>
                <a:gd name="T26" fmla="*/ 0 w 117"/>
                <a:gd name="T27" fmla="*/ 1 h 82"/>
                <a:gd name="T28" fmla="*/ 0 w 117"/>
                <a:gd name="T29" fmla="*/ 1 h 82"/>
                <a:gd name="T30" fmla="*/ 0 w 117"/>
                <a:gd name="T31" fmla="*/ 1 h 82"/>
                <a:gd name="T32" fmla="*/ 0 w 117"/>
                <a:gd name="T33" fmla="*/ 1 h 82"/>
                <a:gd name="T34" fmla="*/ 0 w 117"/>
                <a:gd name="T35" fmla="*/ 1 h 82"/>
                <a:gd name="T36" fmla="*/ 0 w 117"/>
                <a:gd name="T37" fmla="*/ 1 h 82"/>
                <a:gd name="T38" fmla="*/ 0 w 117"/>
                <a:gd name="T39" fmla="*/ 1 h 82"/>
                <a:gd name="T40" fmla="*/ 0 w 117"/>
                <a:gd name="T41" fmla="*/ 1 h 82"/>
                <a:gd name="T42" fmla="*/ 0 w 117"/>
                <a:gd name="T43" fmla="*/ 1 h 82"/>
                <a:gd name="T44" fmla="*/ 0 w 117"/>
                <a:gd name="T45" fmla="*/ 0 h 82"/>
                <a:gd name="T46" fmla="*/ 0 w 117"/>
                <a:gd name="T47" fmla="*/ 0 h 82"/>
                <a:gd name="T48" fmla="*/ 0 w 117"/>
                <a:gd name="T49" fmla="*/ 0 h 82"/>
                <a:gd name="T50" fmla="*/ 0 w 117"/>
                <a:gd name="T51" fmla="*/ 0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82"/>
                <a:gd name="T80" fmla="*/ 117 w 1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82">
                  <a:moveTo>
                    <a:pt x="94" y="0"/>
                  </a:moveTo>
                  <a:lnTo>
                    <a:pt x="105" y="0"/>
                  </a:lnTo>
                  <a:lnTo>
                    <a:pt x="82" y="0"/>
                  </a:lnTo>
                  <a:lnTo>
                    <a:pt x="70" y="12"/>
                  </a:lnTo>
                  <a:lnTo>
                    <a:pt x="59" y="12"/>
                  </a:lnTo>
                  <a:lnTo>
                    <a:pt x="46" y="23"/>
                  </a:lnTo>
                  <a:lnTo>
                    <a:pt x="35" y="36"/>
                  </a:lnTo>
                  <a:lnTo>
                    <a:pt x="12" y="47"/>
                  </a:lnTo>
                  <a:lnTo>
                    <a:pt x="12" y="59"/>
                  </a:lnTo>
                  <a:lnTo>
                    <a:pt x="0" y="71"/>
                  </a:lnTo>
                  <a:lnTo>
                    <a:pt x="23" y="82"/>
                  </a:lnTo>
                  <a:lnTo>
                    <a:pt x="35" y="71"/>
                  </a:lnTo>
                  <a:lnTo>
                    <a:pt x="35" y="59"/>
                  </a:lnTo>
                  <a:lnTo>
                    <a:pt x="46" y="47"/>
                  </a:lnTo>
                  <a:lnTo>
                    <a:pt x="59" y="47"/>
                  </a:lnTo>
                  <a:lnTo>
                    <a:pt x="70" y="36"/>
                  </a:lnTo>
                  <a:lnTo>
                    <a:pt x="82" y="36"/>
                  </a:lnTo>
                  <a:lnTo>
                    <a:pt x="94" y="23"/>
                  </a:lnTo>
                  <a:lnTo>
                    <a:pt x="105" y="12"/>
                  </a:lnTo>
                  <a:lnTo>
                    <a:pt x="117" y="12"/>
                  </a:lnTo>
                  <a:lnTo>
                    <a:pt x="105" y="12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2" name="Freeform 238"/>
            <p:cNvSpPr>
              <a:spLocks/>
            </p:cNvSpPr>
            <p:nvPr/>
          </p:nvSpPr>
          <p:spPr bwMode="auto">
            <a:xfrm>
              <a:off x="2611" y="1223"/>
              <a:ext cx="135" cy="65"/>
            </a:xfrm>
            <a:custGeom>
              <a:avLst/>
              <a:gdLst>
                <a:gd name="T0" fmla="*/ 1 w 270"/>
                <a:gd name="T1" fmla="*/ 1 h 129"/>
                <a:gd name="T2" fmla="*/ 1 w 270"/>
                <a:gd name="T3" fmla="*/ 1 h 129"/>
                <a:gd name="T4" fmla="*/ 1 w 270"/>
                <a:gd name="T5" fmla="*/ 1 h 129"/>
                <a:gd name="T6" fmla="*/ 1 w 270"/>
                <a:gd name="T7" fmla="*/ 1 h 129"/>
                <a:gd name="T8" fmla="*/ 1 w 270"/>
                <a:gd name="T9" fmla="*/ 0 h 129"/>
                <a:gd name="T10" fmla="*/ 1 w 270"/>
                <a:gd name="T11" fmla="*/ 0 h 129"/>
                <a:gd name="T12" fmla="*/ 1 w 270"/>
                <a:gd name="T13" fmla="*/ 0 h 129"/>
                <a:gd name="T14" fmla="*/ 1 w 270"/>
                <a:gd name="T15" fmla="*/ 0 h 129"/>
                <a:gd name="T16" fmla="*/ 1 w 270"/>
                <a:gd name="T17" fmla="*/ 1 h 129"/>
                <a:gd name="T18" fmla="*/ 1 w 270"/>
                <a:gd name="T19" fmla="*/ 1 h 129"/>
                <a:gd name="T20" fmla="*/ 1 w 270"/>
                <a:gd name="T21" fmla="*/ 1 h 129"/>
                <a:gd name="T22" fmla="*/ 1 w 270"/>
                <a:gd name="T23" fmla="*/ 1 h 129"/>
                <a:gd name="T24" fmla="*/ 1 w 270"/>
                <a:gd name="T25" fmla="*/ 1 h 129"/>
                <a:gd name="T26" fmla="*/ 1 w 270"/>
                <a:gd name="T27" fmla="*/ 1 h 129"/>
                <a:gd name="T28" fmla="*/ 1 w 270"/>
                <a:gd name="T29" fmla="*/ 1 h 129"/>
                <a:gd name="T30" fmla="*/ 1 w 270"/>
                <a:gd name="T31" fmla="*/ 1 h 129"/>
                <a:gd name="T32" fmla="*/ 1 w 270"/>
                <a:gd name="T33" fmla="*/ 1 h 129"/>
                <a:gd name="T34" fmla="*/ 0 w 270"/>
                <a:gd name="T35" fmla="*/ 1 h 129"/>
                <a:gd name="T36" fmla="*/ 1 w 270"/>
                <a:gd name="T37" fmla="*/ 1 h 129"/>
                <a:gd name="T38" fmla="*/ 1 w 270"/>
                <a:gd name="T39" fmla="*/ 1 h 129"/>
                <a:gd name="T40" fmla="*/ 1 w 270"/>
                <a:gd name="T41" fmla="*/ 1 h 129"/>
                <a:gd name="T42" fmla="*/ 1 w 270"/>
                <a:gd name="T43" fmla="*/ 1 h 129"/>
                <a:gd name="T44" fmla="*/ 1 w 270"/>
                <a:gd name="T45" fmla="*/ 1 h 129"/>
                <a:gd name="T46" fmla="*/ 1 w 270"/>
                <a:gd name="T47" fmla="*/ 1 h 129"/>
                <a:gd name="T48" fmla="*/ 1 w 270"/>
                <a:gd name="T49" fmla="*/ 1 h 129"/>
                <a:gd name="T50" fmla="*/ 1 w 270"/>
                <a:gd name="T51" fmla="*/ 1 h 129"/>
                <a:gd name="T52" fmla="*/ 1 w 270"/>
                <a:gd name="T53" fmla="*/ 1 h 129"/>
                <a:gd name="T54" fmla="*/ 1 w 270"/>
                <a:gd name="T55" fmla="*/ 1 h 129"/>
                <a:gd name="T56" fmla="*/ 1 w 270"/>
                <a:gd name="T57" fmla="*/ 1 h 129"/>
                <a:gd name="T58" fmla="*/ 1 w 270"/>
                <a:gd name="T59" fmla="*/ 1 h 129"/>
                <a:gd name="T60" fmla="*/ 1 w 270"/>
                <a:gd name="T61" fmla="*/ 1 h 129"/>
                <a:gd name="T62" fmla="*/ 1 w 270"/>
                <a:gd name="T63" fmla="*/ 1 h 129"/>
                <a:gd name="T64" fmla="*/ 1 w 270"/>
                <a:gd name="T65" fmla="*/ 1 h 129"/>
                <a:gd name="T66" fmla="*/ 1 w 270"/>
                <a:gd name="T67" fmla="*/ 1 h 129"/>
                <a:gd name="T68" fmla="*/ 1 w 270"/>
                <a:gd name="T69" fmla="*/ 1 h 129"/>
                <a:gd name="T70" fmla="*/ 1 w 270"/>
                <a:gd name="T71" fmla="*/ 1 h 129"/>
                <a:gd name="T72" fmla="*/ 1 w 270"/>
                <a:gd name="T73" fmla="*/ 1 h 129"/>
                <a:gd name="T74" fmla="*/ 1 w 270"/>
                <a:gd name="T75" fmla="*/ 1 h 129"/>
                <a:gd name="T76" fmla="*/ 1 w 270"/>
                <a:gd name="T77" fmla="*/ 1 h 129"/>
                <a:gd name="T78" fmla="*/ 1 w 270"/>
                <a:gd name="T79" fmla="*/ 1 h 129"/>
                <a:gd name="T80" fmla="*/ 1 w 270"/>
                <a:gd name="T81" fmla="*/ 1 h 129"/>
                <a:gd name="T82" fmla="*/ 1 w 270"/>
                <a:gd name="T83" fmla="*/ 1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0"/>
                <a:gd name="T127" fmla="*/ 0 h 129"/>
                <a:gd name="T128" fmla="*/ 270 w 270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0" h="129">
                  <a:moveTo>
                    <a:pt x="270" y="36"/>
                  </a:moveTo>
                  <a:lnTo>
                    <a:pt x="270" y="36"/>
                  </a:lnTo>
                  <a:lnTo>
                    <a:pt x="246" y="23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87" y="0"/>
                  </a:lnTo>
                  <a:lnTo>
                    <a:pt x="175" y="0"/>
                  </a:lnTo>
                  <a:lnTo>
                    <a:pt x="151" y="0"/>
                  </a:lnTo>
                  <a:lnTo>
                    <a:pt x="140" y="12"/>
                  </a:lnTo>
                  <a:lnTo>
                    <a:pt x="117" y="12"/>
                  </a:lnTo>
                  <a:lnTo>
                    <a:pt x="105" y="23"/>
                  </a:lnTo>
                  <a:lnTo>
                    <a:pt x="93" y="36"/>
                  </a:lnTo>
                  <a:lnTo>
                    <a:pt x="69" y="47"/>
                  </a:lnTo>
                  <a:lnTo>
                    <a:pt x="58" y="58"/>
                  </a:lnTo>
                  <a:lnTo>
                    <a:pt x="47" y="71"/>
                  </a:lnTo>
                  <a:lnTo>
                    <a:pt x="35" y="82"/>
                  </a:lnTo>
                  <a:lnTo>
                    <a:pt x="23" y="94"/>
                  </a:lnTo>
                  <a:lnTo>
                    <a:pt x="0" y="117"/>
                  </a:lnTo>
                  <a:lnTo>
                    <a:pt x="23" y="129"/>
                  </a:lnTo>
                  <a:lnTo>
                    <a:pt x="35" y="117"/>
                  </a:lnTo>
                  <a:lnTo>
                    <a:pt x="47" y="106"/>
                  </a:lnTo>
                  <a:lnTo>
                    <a:pt x="58" y="94"/>
                  </a:lnTo>
                  <a:lnTo>
                    <a:pt x="82" y="82"/>
                  </a:lnTo>
                  <a:lnTo>
                    <a:pt x="93" y="71"/>
                  </a:lnTo>
                  <a:lnTo>
                    <a:pt x="105" y="58"/>
                  </a:lnTo>
                  <a:lnTo>
                    <a:pt x="117" y="47"/>
                  </a:lnTo>
                  <a:lnTo>
                    <a:pt x="129" y="36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75" y="23"/>
                  </a:lnTo>
                  <a:lnTo>
                    <a:pt x="187" y="23"/>
                  </a:lnTo>
                  <a:lnTo>
                    <a:pt x="199" y="23"/>
                  </a:lnTo>
                  <a:lnTo>
                    <a:pt x="210" y="36"/>
                  </a:lnTo>
                  <a:lnTo>
                    <a:pt x="234" y="47"/>
                  </a:lnTo>
                  <a:lnTo>
                    <a:pt x="246" y="47"/>
                  </a:lnTo>
                  <a:lnTo>
                    <a:pt x="257" y="58"/>
                  </a:lnTo>
                  <a:lnTo>
                    <a:pt x="270" y="47"/>
                  </a:lnTo>
                  <a:lnTo>
                    <a:pt x="270" y="3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3" name="Freeform 239"/>
            <p:cNvSpPr>
              <a:spLocks/>
            </p:cNvSpPr>
            <p:nvPr/>
          </p:nvSpPr>
          <p:spPr bwMode="auto">
            <a:xfrm>
              <a:off x="2734" y="1241"/>
              <a:ext cx="35" cy="53"/>
            </a:xfrm>
            <a:custGeom>
              <a:avLst/>
              <a:gdLst>
                <a:gd name="T0" fmla="*/ 1 w 70"/>
                <a:gd name="T1" fmla="*/ 1 h 104"/>
                <a:gd name="T2" fmla="*/ 1 w 70"/>
                <a:gd name="T3" fmla="*/ 1 h 104"/>
                <a:gd name="T4" fmla="*/ 1 w 70"/>
                <a:gd name="T5" fmla="*/ 1 h 104"/>
                <a:gd name="T6" fmla="*/ 1 w 70"/>
                <a:gd name="T7" fmla="*/ 1 h 104"/>
                <a:gd name="T8" fmla="*/ 1 w 70"/>
                <a:gd name="T9" fmla="*/ 1 h 104"/>
                <a:gd name="T10" fmla="*/ 1 w 70"/>
                <a:gd name="T11" fmla="*/ 1 h 104"/>
                <a:gd name="T12" fmla="*/ 1 w 70"/>
                <a:gd name="T13" fmla="*/ 1 h 104"/>
                <a:gd name="T14" fmla="*/ 1 w 70"/>
                <a:gd name="T15" fmla="*/ 1 h 104"/>
                <a:gd name="T16" fmla="*/ 1 w 70"/>
                <a:gd name="T17" fmla="*/ 1 h 104"/>
                <a:gd name="T18" fmla="*/ 1 w 70"/>
                <a:gd name="T19" fmla="*/ 0 h 104"/>
                <a:gd name="T20" fmla="*/ 0 w 70"/>
                <a:gd name="T21" fmla="*/ 1 h 104"/>
                <a:gd name="T22" fmla="*/ 1 w 70"/>
                <a:gd name="T23" fmla="*/ 1 h 104"/>
                <a:gd name="T24" fmla="*/ 1 w 70"/>
                <a:gd name="T25" fmla="*/ 1 h 104"/>
                <a:gd name="T26" fmla="*/ 1 w 70"/>
                <a:gd name="T27" fmla="*/ 1 h 104"/>
                <a:gd name="T28" fmla="*/ 1 w 70"/>
                <a:gd name="T29" fmla="*/ 1 h 104"/>
                <a:gd name="T30" fmla="*/ 1 w 70"/>
                <a:gd name="T31" fmla="*/ 1 h 104"/>
                <a:gd name="T32" fmla="*/ 1 w 70"/>
                <a:gd name="T33" fmla="*/ 1 h 104"/>
                <a:gd name="T34" fmla="*/ 1 w 70"/>
                <a:gd name="T35" fmla="*/ 1 h 104"/>
                <a:gd name="T36" fmla="*/ 1 w 70"/>
                <a:gd name="T37" fmla="*/ 1 h 104"/>
                <a:gd name="T38" fmla="*/ 1 w 70"/>
                <a:gd name="T39" fmla="*/ 1 h 104"/>
                <a:gd name="T40" fmla="*/ 1 w 70"/>
                <a:gd name="T41" fmla="*/ 1 h 104"/>
                <a:gd name="T42" fmla="*/ 1 w 70"/>
                <a:gd name="T43" fmla="*/ 1 h 104"/>
                <a:gd name="T44" fmla="*/ 1 w 70"/>
                <a:gd name="T45" fmla="*/ 1 h 104"/>
                <a:gd name="T46" fmla="*/ 1 w 70"/>
                <a:gd name="T47" fmla="*/ 1 h 104"/>
                <a:gd name="T48" fmla="*/ 1 w 70"/>
                <a:gd name="T49" fmla="*/ 1 h 104"/>
                <a:gd name="T50" fmla="*/ 1 w 70"/>
                <a:gd name="T51" fmla="*/ 1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104"/>
                <a:gd name="T80" fmla="*/ 70 w 70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104">
                  <a:moveTo>
                    <a:pt x="70" y="93"/>
                  </a:moveTo>
                  <a:lnTo>
                    <a:pt x="70" y="93"/>
                  </a:lnTo>
                  <a:lnTo>
                    <a:pt x="70" y="81"/>
                  </a:lnTo>
                  <a:lnTo>
                    <a:pt x="70" y="70"/>
                  </a:lnTo>
                  <a:lnTo>
                    <a:pt x="70" y="58"/>
                  </a:lnTo>
                  <a:lnTo>
                    <a:pt x="58" y="46"/>
                  </a:lnTo>
                  <a:lnTo>
                    <a:pt x="58" y="35"/>
                  </a:lnTo>
                  <a:lnTo>
                    <a:pt x="46" y="22"/>
                  </a:lnTo>
                  <a:lnTo>
                    <a:pt x="35" y="11"/>
                  </a:lnTo>
                  <a:lnTo>
                    <a:pt x="24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24" y="35"/>
                  </a:lnTo>
                  <a:lnTo>
                    <a:pt x="35" y="46"/>
                  </a:lnTo>
                  <a:lnTo>
                    <a:pt x="35" y="58"/>
                  </a:lnTo>
                  <a:lnTo>
                    <a:pt x="35" y="70"/>
                  </a:lnTo>
                  <a:lnTo>
                    <a:pt x="46" y="81"/>
                  </a:lnTo>
                  <a:lnTo>
                    <a:pt x="46" y="93"/>
                  </a:lnTo>
                  <a:lnTo>
                    <a:pt x="46" y="104"/>
                  </a:lnTo>
                  <a:lnTo>
                    <a:pt x="58" y="104"/>
                  </a:lnTo>
                  <a:lnTo>
                    <a:pt x="70" y="104"/>
                  </a:lnTo>
                  <a:lnTo>
                    <a:pt x="70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4" name="Freeform 240"/>
            <p:cNvSpPr>
              <a:spLocks/>
            </p:cNvSpPr>
            <p:nvPr/>
          </p:nvSpPr>
          <p:spPr bwMode="auto">
            <a:xfrm>
              <a:off x="2746" y="1288"/>
              <a:ext cx="30" cy="235"/>
            </a:xfrm>
            <a:custGeom>
              <a:avLst/>
              <a:gdLst>
                <a:gd name="T0" fmla="*/ 1 w 58"/>
                <a:gd name="T1" fmla="*/ 1 h 469"/>
                <a:gd name="T2" fmla="*/ 1 w 58"/>
                <a:gd name="T3" fmla="*/ 1 h 469"/>
                <a:gd name="T4" fmla="*/ 1 w 58"/>
                <a:gd name="T5" fmla="*/ 1 h 469"/>
                <a:gd name="T6" fmla="*/ 1 w 58"/>
                <a:gd name="T7" fmla="*/ 1 h 469"/>
                <a:gd name="T8" fmla="*/ 1 w 58"/>
                <a:gd name="T9" fmla="*/ 1 h 469"/>
                <a:gd name="T10" fmla="*/ 1 w 58"/>
                <a:gd name="T11" fmla="*/ 1 h 469"/>
                <a:gd name="T12" fmla="*/ 1 w 58"/>
                <a:gd name="T13" fmla="*/ 1 h 469"/>
                <a:gd name="T14" fmla="*/ 1 w 58"/>
                <a:gd name="T15" fmla="*/ 1 h 469"/>
                <a:gd name="T16" fmla="*/ 1 w 58"/>
                <a:gd name="T17" fmla="*/ 1 h 469"/>
                <a:gd name="T18" fmla="*/ 1 w 58"/>
                <a:gd name="T19" fmla="*/ 0 h 469"/>
                <a:gd name="T20" fmla="*/ 1 w 58"/>
                <a:gd name="T21" fmla="*/ 0 h 469"/>
                <a:gd name="T22" fmla="*/ 1 w 58"/>
                <a:gd name="T23" fmla="*/ 1 h 469"/>
                <a:gd name="T24" fmla="*/ 1 w 58"/>
                <a:gd name="T25" fmla="*/ 1 h 469"/>
                <a:gd name="T26" fmla="*/ 1 w 58"/>
                <a:gd name="T27" fmla="*/ 1 h 469"/>
                <a:gd name="T28" fmla="*/ 1 w 58"/>
                <a:gd name="T29" fmla="*/ 1 h 469"/>
                <a:gd name="T30" fmla="*/ 1 w 58"/>
                <a:gd name="T31" fmla="*/ 1 h 469"/>
                <a:gd name="T32" fmla="*/ 1 w 58"/>
                <a:gd name="T33" fmla="*/ 1 h 469"/>
                <a:gd name="T34" fmla="*/ 1 w 58"/>
                <a:gd name="T35" fmla="*/ 1 h 469"/>
                <a:gd name="T36" fmla="*/ 0 w 58"/>
                <a:gd name="T37" fmla="*/ 1 h 469"/>
                <a:gd name="T38" fmla="*/ 0 w 58"/>
                <a:gd name="T39" fmla="*/ 1 h 469"/>
                <a:gd name="T40" fmla="*/ 0 w 58"/>
                <a:gd name="T41" fmla="*/ 1 h 469"/>
                <a:gd name="T42" fmla="*/ 1 w 58"/>
                <a:gd name="T43" fmla="*/ 1 h 469"/>
                <a:gd name="T44" fmla="*/ 1 w 58"/>
                <a:gd name="T45" fmla="*/ 1 h 469"/>
                <a:gd name="T46" fmla="*/ 1 w 58"/>
                <a:gd name="T47" fmla="*/ 1 h 469"/>
                <a:gd name="T48" fmla="*/ 1 w 58"/>
                <a:gd name="T49" fmla="*/ 1 h 469"/>
                <a:gd name="T50" fmla="*/ 1 w 58"/>
                <a:gd name="T51" fmla="*/ 1 h 4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469"/>
                <a:gd name="T80" fmla="*/ 58 w 58"/>
                <a:gd name="T81" fmla="*/ 469 h 4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469">
                  <a:moveTo>
                    <a:pt x="34" y="457"/>
                  </a:moveTo>
                  <a:lnTo>
                    <a:pt x="34" y="457"/>
                  </a:lnTo>
                  <a:lnTo>
                    <a:pt x="46" y="398"/>
                  </a:lnTo>
                  <a:lnTo>
                    <a:pt x="46" y="340"/>
                  </a:lnTo>
                  <a:lnTo>
                    <a:pt x="58" y="293"/>
                  </a:lnTo>
                  <a:lnTo>
                    <a:pt x="58" y="234"/>
                  </a:lnTo>
                  <a:lnTo>
                    <a:pt x="58" y="176"/>
                  </a:lnTo>
                  <a:lnTo>
                    <a:pt x="58" y="117"/>
                  </a:lnTo>
                  <a:lnTo>
                    <a:pt x="58" y="59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34" y="59"/>
                  </a:lnTo>
                  <a:lnTo>
                    <a:pt x="34" y="117"/>
                  </a:lnTo>
                  <a:lnTo>
                    <a:pt x="34" y="176"/>
                  </a:lnTo>
                  <a:lnTo>
                    <a:pt x="34" y="234"/>
                  </a:lnTo>
                  <a:lnTo>
                    <a:pt x="34" y="293"/>
                  </a:lnTo>
                  <a:lnTo>
                    <a:pt x="22" y="340"/>
                  </a:lnTo>
                  <a:lnTo>
                    <a:pt x="11" y="398"/>
                  </a:lnTo>
                  <a:lnTo>
                    <a:pt x="0" y="446"/>
                  </a:lnTo>
                  <a:lnTo>
                    <a:pt x="11" y="457"/>
                  </a:lnTo>
                  <a:lnTo>
                    <a:pt x="11" y="469"/>
                  </a:lnTo>
                  <a:lnTo>
                    <a:pt x="22" y="457"/>
                  </a:lnTo>
                  <a:lnTo>
                    <a:pt x="34" y="45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5" name="Freeform 241"/>
            <p:cNvSpPr>
              <a:spLocks/>
            </p:cNvSpPr>
            <p:nvPr/>
          </p:nvSpPr>
          <p:spPr bwMode="auto">
            <a:xfrm>
              <a:off x="2670" y="1511"/>
              <a:ext cx="94" cy="52"/>
            </a:xfrm>
            <a:custGeom>
              <a:avLst/>
              <a:gdLst>
                <a:gd name="T0" fmla="*/ 1 w 187"/>
                <a:gd name="T1" fmla="*/ 1 h 104"/>
                <a:gd name="T2" fmla="*/ 1 w 187"/>
                <a:gd name="T3" fmla="*/ 1 h 104"/>
                <a:gd name="T4" fmla="*/ 1 w 187"/>
                <a:gd name="T5" fmla="*/ 1 h 104"/>
                <a:gd name="T6" fmla="*/ 1 w 187"/>
                <a:gd name="T7" fmla="*/ 1 h 104"/>
                <a:gd name="T8" fmla="*/ 1 w 187"/>
                <a:gd name="T9" fmla="*/ 1 h 104"/>
                <a:gd name="T10" fmla="*/ 1 w 187"/>
                <a:gd name="T11" fmla="*/ 1 h 104"/>
                <a:gd name="T12" fmla="*/ 1 w 187"/>
                <a:gd name="T13" fmla="*/ 1 h 104"/>
                <a:gd name="T14" fmla="*/ 1 w 187"/>
                <a:gd name="T15" fmla="*/ 1 h 104"/>
                <a:gd name="T16" fmla="*/ 1 w 187"/>
                <a:gd name="T17" fmla="*/ 1 h 104"/>
                <a:gd name="T18" fmla="*/ 1 w 187"/>
                <a:gd name="T19" fmla="*/ 1 h 104"/>
                <a:gd name="T20" fmla="*/ 1 w 187"/>
                <a:gd name="T21" fmla="*/ 0 h 104"/>
                <a:gd name="T22" fmla="*/ 1 w 187"/>
                <a:gd name="T23" fmla="*/ 1 h 104"/>
                <a:gd name="T24" fmla="*/ 1 w 187"/>
                <a:gd name="T25" fmla="*/ 1 h 104"/>
                <a:gd name="T26" fmla="*/ 1 w 187"/>
                <a:gd name="T27" fmla="*/ 1 h 104"/>
                <a:gd name="T28" fmla="*/ 1 w 187"/>
                <a:gd name="T29" fmla="*/ 1 h 104"/>
                <a:gd name="T30" fmla="*/ 1 w 187"/>
                <a:gd name="T31" fmla="*/ 1 h 104"/>
                <a:gd name="T32" fmla="*/ 1 w 187"/>
                <a:gd name="T33" fmla="*/ 1 h 104"/>
                <a:gd name="T34" fmla="*/ 1 w 187"/>
                <a:gd name="T35" fmla="*/ 1 h 104"/>
                <a:gd name="T36" fmla="*/ 1 w 187"/>
                <a:gd name="T37" fmla="*/ 1 h 104"/>
                <a:gd name="T38" fmla="*/ 1 w 187"/>
                <a:gd name="T39" fmla="*/ 1 h 104"/>
                <a:gd name="T40" fmla="*/ 1 w 187"/>
                <a:gd name="T41" fmla="*/ 1 h 104"/>
                <a:gd name="T42" fmla="*/ 1 w 187"/>
                <a:gd name="T43" fmla="*/ 1 h 104"/>
                <a:gd name="T44" fmla="*/ 0 w 187"/>
                <a:gd name="T45" fmla="*/ 1 h 104"/>
                <a:gd name="T46" fmla="*/ 0 w 187"/>
                <a:gd name="T47" fmla="*/ 1 h 104"/>
                <a:gd name="T48" fmla="*/ 1 w 187"/>
                <a:gd name="T49" fmla="*/ 1 h 104"/>
                <a:gd name="T50" fmla="*/ 1 w 187"/>
                <a:gd name="T51" fmla="*/ 1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104"/>
                <a:gd name="T80" fmla="*/ 187 w 187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104">
                  <a:moveTo>
                    <a:pt x="12" y="93"/>
                  </a:moveTo>
                  <a:lnTo>
                    <a:pt x="12" y="93"/>
                  </a:lnTo>
                  <a:lnTo>
                    <a:pt x="47" y="104"/>
                  </a:lnTo>
                  <a:lnTo>
                    <a:pt x="70" y="104"/>
                  </a:lnTo>
                  <a:lnTo>
                    <a:pt x="93" y="104"/>
                  </a:lnTo>
                  <a:lnTo>
                    <a:pt x="117" y="93"/>
                  </a:lnTo>
                  <a:lnTo>
                    <a:pt x="140" y="82"/>
                  </a:lnTo>
                  <a:lnTo>
                    <a:pt x="164" y="58"/>
                  </a:lnTo>
                  <a:lnTo>
                    <a:pt x="175" y="34"/>
                  </a:lnTo>
                  <a:lnTo>
                    <a:pt x="187" y="11"/>
                  </a:lnTo>
                  <a:lnTo>
                    <a:pt x="153" y="0"/>
                  </a:lnTo>
                  <a:lnTo>
                    <a:pt x="153" y="23"/>
                  </a:lnTo>
                  <a:lnTo>
                    <a:pt x="140" y="46"/>
                  </a:lnTo>
                  <a:lnTo>
                    <a:pt x="129" y="58"/>
                  </a:lnTo>
                  <a:lnTo>
                    <a:pt x="105" y="69"/>
                  </a:lnTo>
                  <a:lnTo>
                    <a:pt x="93" y="82"/>
                  </a:lnTo>
                  <a:lnTo>
                    <a:pt x="70" y="82"/>
                  </a:lnTo>
                  <a:lnTo>
                    <a:pt x="47" y="82"/>
                  </a:lnTo>
                  <a:lnTo>
                    <a:pt x="23" y="69"/>
                  </a:lnTo>
                  <a:lnTo>
                    <a:pt x="12" y="69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12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6" name="Freeform 242"/>
            <p:cNvSpPr>
              <a:spLocks/>
            </p:cNvSpPr>
            <p:nvPr/>
          </p:nvSpPr>
          <p:spPr bwMode="auto">
            <a:xfrm>
              <a:off x="2635" y="1399"/>
              <a:ext cx="47" cy="158"/>
            </a:xfrm>
            <a:custGeom>
              <a:avLst/>
              <a:gdLst>
                <a:gd name="T0" fmla="*/ 0 w 93"/>
                <a:gd name="T1" fmla="*/ 1 h 316"/>
                <a:gd name="T2" fmla="*/ 0 w 93"/>
                <a:gd name="T3" fmla="*/ 1 h 316"/>
                <a:gd name="T4" fmla="*/ 0 w 93"/>
                <a:gd name="T5" fmla="*/ 1 h 316"/>
                <a:gd name="T6" fmla="*/ 1 w 93"/>
                <a:gd name="T7" fmla="*/ 1 h 316"/>
                <a:gd name="T8" fmla="*/ 1 w 93"/>
                <a:gd name="T9" fmla="*/ 1 h 316"/>
                <a:gd name="T10" fmla="*/ 1 w 93"/>
                <a:gd name="T11" fmla="*/ 1 h 316"/>
                <a:gd name="T12" fmla="*/ 1 w 93"/>
                <a:gd name="T13" fmla="*/ 1 h 316"/>
                <a:gd name="T14" fmla="*/ 1 w 93"/>
                <a:gd name="T15" fmla="*/ 1 h 316"/>
                <a:gd name="T16" fmla="*/ 1 w 93"/>
                <a:gd name="T17" fmla="*/ 1 h 316"/>
                <a:gd name="T18" fmla="*/ 1 w 93"/>
                <a:gd name="T19" fmla="*/ 1 h 316"/>
                <a:gd name="T20" fmla="*/ 1 w 93"/>
                <a:gd name="T21" fmla="*/ 1 h 316"/>
                <a:gd name="T22" fmla="*/ 1 w 93"/>
                <a:gd name="T23" fmla="*/ 1 h 316"/>
                <a:gd name="T24" fmla="*/ 1 w 93"/>
                <a:gd name="T25" fmla="*/ 1 h 316"/>
                <a:gd name="T26" fmla="*/ 1 w 93"/>
                <a:gd name="T27" fmla="*/ 1 h 316"/>
                <a:gd name="T28" fmla="*/ 1 w 93"/>
                <a:gd name="T29" fmla="*/ 1 h 316"/>
                <a:gd name="T30" fmla="*/ 1 w 93"/>
                <a:gd name="T31" fmla="*/ 1 h 316"/>
                <a:gd name="T32" fmla="*/ 1 w 93"/>
                <a:gd name="T33" fmla="*/ 1 h 316"/>
                <a:gd name="T34" fmla="*/ 1 w 93"/>
                <a:gd name="T35" fmla="*/ 1 h 316"/>
                <a:gd name="T36" fmla="*/ 1 w 93"/>
                <a:gd name="T37" fmla="*/ 1 h 316"/>
                <a:gd name="T38" fmla="*/ 1 w 93"/>
                <a:gd name="T39" fmla="*/ 1 h 316"/>
                <a:gd name="T40" fmla="*/ 1 w 93"/>
                <a:gd name="T41" fmla="*/ 1 h 316"/>
                <a:gd name="T42" fmla="*/ 1 w 93"/>
                <a:gd name="T43" fmla="*/ 0 h 316"/>
                <a:gd name="T44" fmla="*/ 0 w 93"/>
                <a:gd name="T45" fmla="*/ 0 h 316"/>
                <a:gd name="T46" fmla="*/ 0 w 93"/>
                <a:gd name="T47" fmla="*/ 0 h 316"/>
                <a:gd name="T48" fmla="*/ 0 w 93"/>
                <a:gd name="T49" fmla="*/ 1 h 316"/>
                <a:gd name="T50" fmla="*/ 0 w 93"/>
                <a:gd name="T51" fmla="*/ 1 h 3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316"/>
                <a:gd name="T80" fmla="*/ 93 w 93"/>
                <a:gd name="T81" fmla="*/ 316 h 3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316">
                  <a:moveTo>
                    <a:pt x="0" y="11"/>
                  </a:moveTo>
                  <a:lnTo>
                    <a:pt x="0" y="11"/>
                  </a:lnTo>
                  <a:lnTo>
                    <a:pt x="0" y="58"/>
                  </a:lnTo>
                  <a:lnTo>
                    <a:pt x="11" y="93"/>
                  </a:lnTo>
                  <a:lnTo>
                    <a:pt x="11" y="140"/>
                  </a:lnTo>
                  <a:lnTo>
                    <a:pt x="11" y="175"/>
                  </a:lnTo>
                  <a:lnTo>
                    <a:pt x="22" y="223"/>
                  </a:lnTo>
                  <a:lnTo>
                    <a:pt x="35" y="257"/>
                  </a:lnTo>
                  <a:lnTo>
                    <a:pt x="46" y="281"/>
                  </a:lnTo>
                  <a:lnTo>
                    <a:pt x="82" y="316"/>
                  </a:lnTo>
                  <a:lnTo>
                    <a:pt x="93" y="292"/>
                  </a:lnTo>
                  <a:lnTo>
                    <a:pt x="70" y="269"/>
                  </a:lnTo>
                  <a:lnTo>
                    <a:pt x="58" y="246"/>
                  </a:lnTo>
                  <a:lnTo>
                    <a:pt x="46" y="210"/>
                  </a:lnTo>
                  <a:lnTo>
                    <a:pt x="35" y="175"/>
                  </a:lnTo>
                  <a:lnTo>
                    <a:pt x="35" y="140"/>
                  </a:lnTo>
                  <a:lnTo>
                    <a:pt x="35" y="93"/>
                  </a:lnTo>
                  <a:lnTo>
                    <a:pt x="22" y="58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7" name="Freeform 243"/>
            <p:cNvSpPr>
              <a:spLocks/>
            </p:cNvSpPr>
            <p:nvPr/>
          </p:nvSpPr>
          <p:spPr bwMode="auto">
            <a:xfrm>
              <a:off x="2588" y="1370"/>
              <a:ext cx="58" cy="41"/>
            </a:xfrm>
            <a:custGeom>
              <a:avLst/>
              <a:gdLst>
                <a:gd name="T0" fmla="*/ 0 w 117"/>
                <a:gd name="T1" fmla="*/ 1 h 82"/>
                <a:gd name="T2" fmla="*/ 0 w 117"/>
                <a:gd name="T3" fmla="*/ 1 h 82"/>
                <a:gd name="T4" fmla="*/ 0 w 117"/>
                <a:gd name="T5" fmla="*/ 1 h 82"/>
                <a:gd name="T6" fmla="*/ 0 w 117"/>
                <a:gd name="T7" fmla="*/ 1 h 82"/>
                <a:gd name="T8" fmla="*/ 0 w 117"/>
                <a:gd name="T9" fmla="*/ 1 h 82"/>
                <a:gd name="T10" fmla="*/ 0 w 117"/>
                <a:gd name="T11" fmla="*/ 1 h 82"/>
                <a:gd name="T12" fmla="*/ 0 w 117"/>
                <a:gd name="T13" fmla="*/ 1 h 82"/>
                <a:gd name="T14" fmla="*/ 0 w 117"/>
                <a:gd name="T15" fmla="*/ 1 h 82"/>
                <a:gd name="T16" fmla="*/ 0 w 117"/>
                <a:gd name="T17" fmla="*/ 1 h 82"/>
                <a:gd name="T18" fmla="*/ 0 w 117"/>
                <a:gd name="T19" fmla="*/ 1 h 82"/>
                <a:gd name="T20" fmla="*/ 0 w 117"/>
                <a:gd name="T21" fmla="*/ 1 h 82"/>
                <a:gd name="T22" fmla="*/ 0 w 117"/>
                <a:gd name="T23" fmla="*/ 1 h 82"/>
                <a:gd name="T24" fmla="*/ 0 w 117"/>
                <a:gd name="T25" fmla="*/ 1 h 82"/>
                <a:gd name="T26" fmla="*/ 0 w 117"/>
                <a:gd name="T27" fmla="*/ 1 h 82"/>
                <a:gd name="T28" fmla="*/ 0 w 117"/>
                <a:gd name="T29" fmla="*/ 1 h 82"/>
                <a:gd name="T30" fmla="*/ 0 w 117"/>
                <a:gd name="T31" fmla="*/ 1 h 82"/>
                <a:gd name="T32" fmla="*/ 0 w 117"/>
                <a:gd name="T33" fmla="*/ 1 h 82"/>
                <a:gd name="T34" fmla="*/ 0 w 117"/>
                <a:gd name="T35" fmla="*/ 1 h 82"/>
                <a:gd name="T36" fmla="*/ 0 w 117"/>
                <a:gd name="T37" fmla="*/ 1 h 82"/>
                <a:gd name="T38" fmla="*/ 0 w 117"/>
                <a:gd name="T39" fmla="*/ 0 h 82"/>
                <a:gd name="T40" fmla="*/ 0 w 117"/>
                <a:gd name="T41" fmla="*/ 1 h 82"/>
                <a:gd name="T42" fmla="*/ 0 w 117"/>
                <a:gd name="T43" fmla="*/ 1 h 82"/>
                <a:gd name="T44" fmla="*/ 0 w 117"/>
                <a:gd name="T45" fmla="*/ 0 h 82"/>
                <a:gd name="T46" fmla="*/ 0 w 117"/>
                <a:gd name="T47" fmla="*/ 1 h 82"/>
                <a:gd name="T48" fmla="*/ 0 w 117"/>
                <a:gd name="T49" fmla="*/ 1 h 82"/>
                <a:gd name="T50" fmla="*/ 0 w 117"/>
                <a:gd name="T51" fmla="*/ 1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82"/>
                <a:gd name="T80" fmla="*/ 117 w 1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82">
                  <a:moveTo>
                    <a:pt x="13" y="35"/>
                  </a:moveTo>
                  <a:lnTo>
                    <a:pt x="0" y="24"/>
                  </a:lnTo>
                  <a:lnTo>
                    <a:pt x="13" y="46"/>
                  </a:lnTo>
                  <a:lnTo>
                    <a:pt x="24" y="70"/>
                  </a:lnTo>
                  <a:lnTo>
                    <a:pt x="48" y="82"/>
                  </a:lnTo>
                  <a:lnTo>
                    <a:pt x="59" y="82"/>
                  </a:lnTo>
                  <a:lnTo>
                    <a:pt x="83" y="82"/>
                  </a:lnTo>
                  <a:lnTo>
                    <a:pt x="95" y="82"/>
                  </a:lnTo>
                  <a:lnTo>
                    <a:pt x="95" y="70"/>
                  </a:lnTo>
                  <a:lnTo>
                    <a:pt x="117" y="70"/>
                  </a:lnTo>
                  <a:lnTo>
                    <a:pt x="95" y="59"/>
                  </a:lnTo>
                  <a:lnTo>
                    <a:pt x="83" y="59"/>
                  </a:lnTo>
                  <a:lnTo>
                    <a:pt x="59" y="59"/>
                  </a:lnTo>
                  <a:lnTo>
                    <a:pt x="48" y="46"/>
                  </a:lnTo>
                  <a:lnTo>
                    <a:pt x="36" y="35"/>
                  </a:lnTo>
                  <a:lnTo>
                    <a:pt x="24" y="12"/>
                  </a:lnTo>
                  <a:lnTo>
                    <a:pt x="13" y="0"/>
                  </a:lnTo>
                  <a:lnTo>
                    <a:pt x="24" y="12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8" name="Freeform 244"/>
            <p:cNvSpPr>
              <a:spLocks/>
            </p:cNvSpPr>
            <p:nvPr/>
          </p:nvSpPr>
          <p:spPr bwMode="auto">
            <a:xfrm>
              <a:off x="2635" y="1323"/>
              <a:ext cx="11" cy="6"/>
            </a:xfrm>
            <a:custGeom>
              <a:avLst/>
              <a:gdLst>
                <a:gd name="T0" fmla="*/ 1 w 22"/>
                <a:gd name="T1" fmla="*/ 1 h 12"/>
                <a:gd name="T2" fmla="*/ 1 w 22"/>
                <a:gd name="T3" fmla="*/ 0 h 12"/>
                <a:gd name="T4" fmla="*/ 1 w 22"/>
                <a:gd name="T5" fmla="*/ 0 h 12"/>
                <a:gd name="T6" fmla="*/ 0 w 22"/>
                <a:gd name="T7" fmla="*/ 1 h 12"/>
                <a:gd name="T8" fmla="*/ 0 w 22"/>
                <a:gd name="T9" fmla="*/ 1 h 12"/>
                <a:gd name="T10" fmla="*/ 1 w 2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2"/>
                <a:gd name="T20" fmla="*/ 22 w 2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2">
                  <a:moveTo>
                    <a:pt x="22" y="12"/>
                  </a:moveTo>
                  <a:lnTo>
                    <a:pt x="22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9" name="Freeform 245"/>
            <p:cNvSpPr>
              <a:spLocks/>
            </p:cNvSpPr>
            <p:nvPr/>
          </p:nvSpPr>
          <p:spPr bwMode="auto">
            <a:xfrm>
              <a:off x="2635" y="1329"/>
              <a:ext cx="11" cy="93"/>
            </a:xfrm>
            <a:custGeom>
              <a:avLst/>
              <a:gdLst>
                <a:gd name="T0" fmla="*/ 1 w 22"/>
                <a:gd name="T1" fmla="*/ 0 h 187"/>
                <a:gd name="T2" fmla="*/ 1 w 22"/>
                <a:gd name="T3" fmla="*/ 0 h 187"/>
                <a:gd name="T4" fmla="*/ 1 w 22"/>
                <a:gd name="T5" fmla="*/ 0 h 187"/>
                <a:gd name="T6" fmla="*/ 1 w 22"/>
                <a:gd name="T7" fmla="*/ 0 h 187"/>
                <a:gd name="T8" fmla="*/ 1 w 22"/>
                <a:gd name="T9" fmla="*/ 0 h 187"/>
                <a:gd name="T10" fmla="*/ 0 w 22"/>
                <a:gd name="T11" fmla="*/ 0 h 187"/>
                <a:gd name="T12" fmla="*/ 0 w 22"/>
                <a:gd name="T13" fmla="*/ 0 h 187"/>
                <a:gd name="T14" fmla="*/ 0 w 22"/>
                <a:gd name="T15" fmla="*/ 0 h 187"/>
                <a:gd name="T16" fmla="*/ 0 w 22"/>
                <a:gd name="T17" fmla="*/ 0 h 187"/>
                <a:gd name="T18" fmla="*/ 0 w 22"/>
                <a:gd name="T19" fmla="*/ 0 h 187"/>
                <a:gd name="T20" fmla="*/ 1 w 22"/>
                <a:gd name="T21" fmla="*/ 0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87"/>
                <a:gd name="T35" fmla="*/ 22 w 22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87">
                  <a:moveTo>
                    <a:pt x="22" y="187"/>
                  </a:moveTo>
                  <a:lnTo>
                    <a:pt x="22" y="141"/>
                  </a:lnTo>
                  <a:lnTo>
                    <a:pt x="22" y="106"/>
                  </a:lnTo>
                  <a:lnTo>
                    <a:pt x="22" y="4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106"/>
                  </a:lnTo>
                  <a:lnTo>
                    <a:pt x="0" y="141"/>
                  </a:lnTo>
                  <a:lnTo>
                    <a:pt x="0" y="187"/>
                  </a:lnTo>
                  <a:lnTo>
                    <a:pt x="22" y="18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0" name="Freeform 246"/>
            <p:cNvSpPr>
              <a:spLocks/>
            </p:cNvSpPr>
            <p:nvPr/>
          </p:nvSpPr>
          <p:spPr bwMode="auto">
            <a:xfrm>
              <a:off x="2635" y="1329"/>
              <a:ext cx="11" cy="6"/>
            </a:xfrm>
            <a:custGeom>
              <a:avLst/>
              <a:gdLst>
                <a:gd name="T0" fmla="*/ 0 w 22"/>
                <a:gd name="T1" fmla="*/ 0 h 12"/>
                <a:gd name="T2" fmla="*/ 0 w 22"/>
                <a:gd name="T3" fmla="*/ 1 h 12"/>
                <a:gd name="T4" fmla="*/ 1 w 22"/>
                <a:gd name="T5" fmla="*/ 1 h 12"/>
                <a:gd name="T6" fmla="*/ 1 w 22"/>
                <a:gd name="T7" fmla="*/ 1 h 12"/>
                <a:gd name="T8" fmla="*/ 1 w 22"/>
                <a:gd name="T9" fmla="*/ 0 h 12"/>
                <a:gd name="T10" fmla="*/ 0 w 2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2"/>
                <a:gd name="T20" fmla="*/ 22 w 2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22" y="12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1" name="Freeform 247"/>
            <p:cNvSpPr>
              <a:spLocks/>
            </p:cNvSpPr>
            <p:nvPr/>
          </p:nvSpPr>
          <p:spPr bwMode="auto">
            <a:xfrm>
              <a:off x="1235" y="2114"/>
              <a:ext cx="773" cy="586"/>
            </a:xfrm>
            <a:custGeom>
              <a:avLst/>
              <a:gdLst>
                <a:gd name="T0" fmla="*/ 0 w 1547"/>
                <a:gd name="T1" fmla="*/ 1 h 1171"/>
                <a:gd name="T2" fmla="*/ 0 w 1547"/>
                <a:gd name="T3" fmla="*/ 1 h 1171"/>
                <a:gd name="T4" fmla="*/ 0 w 1547"/>
                <a:gd name="T5" fmla="*/ 1 h 1171"/>
                <a:gd name="T6" fmla="*/ 0 w 1547"/>
                <a:gd name="T7" fmla="*/ 1 h 1171"/>
                <a:gd name="T8" fmla="*/ 0 w 1547"/>
                <a:gd name="T9" fmla="*/ 1 h 1171"/>
                <a:gd name="T10" fmla="*/ 0 w 1547"/>
                <a:gd name="T11" fmla="*/ 1 h 1171"/>
                <a:gd name="T12" fmla="*/ 0 w 1547"/>
                <a:gd name="T13" fmla="*/ 1 h 1171"/>
                <a:gd name="T14" fmla="*/ 0 w 1547"/>
                <a:gd name="T15" fmla="*/ 1 h 1171"/>
                <a:gd name="T16" fmla="*/ 0 w 1547"/>
                <a:gd name="T17" fmla="*/ 1 h 1171"/>
                <a:gd name="T18" fmla="*/ 0 w 1547"/>
                <a:gd name="T19" fmla="*/ 1 h 1171"/>
                <a:gd name="T20" fmla="*/ 0 w 1547"/>
                <a:gd name="T21" fmla="*/ 1 h 1171"/>
                <a:gd name="T22" fmla="*/ 0 w 1547"/>
                <a:gd name="T23" fmla="*/ 1 h 1171"/>
                <a:gd name="T24" fmla="*/ 0 w 1547"/>
                <a:gd name="T25" fmla="*/ 1 h 1171"/>
                <a:gd name="T26" fmla="*/ 0 w 1547"/>
                <a:gd name="T27" fmla="*/ 1 h 1171"/>
                <a:gd name="T28" fmla="*/ 0 w 1547"/>
                <a:gd name="T29" fmla="*/ 1 h 1171"/>
                <a:gd name="T30" fmla="*/ 0 w 1547"/>
                <a:gd name="T31" fmla="*/ 1 h 1171"/>
                <a:gd name="T32" fmla="*/ 0 w 1547"/>
                <a:gd name="T33" fmla="*/ 1 h 1171"/>
                <a:gd name="T34" fmla="*/ 0 w 1547"/>
                <a:gd name="T35" fmla="*/ 1 h 1171"/>
                <a:gd name="T36" fmla="*/ 0 w 1547"/>
                <a:gd name="T37" fmla="*/ 1 h 1171"/>
                <a:gd name="T38" fmla="*/ 0 w 1547"/>
                <a:gd name="T39" fmla="*/ 1 h 1171"/>
                <a:gd name="T40" fmla="*/ 0 w 1547"/>
                <a:gd name="T41" fmla="*/ 1 h 1171"/>
                <a:gd name="T42" fmla="*/ 0 w 1547"/>
                <a:gd name="T43" fmla="*/ 1 h 1171"/>
                <a:gd name="T44" fmla="*/ 0 w 1547"/>
                <a:gd name="T45" fmla="*/ 1 h 1171"/>
                <a:gd name="T46" fmla="*/ 0 w 1547"/>
                <a:gd name="T47" fmla="*/ 1 h 1171"/>
                <a:gd name="T48" fmla="*/ 0 w 1547"/>
                <a:gd name="T49" fmla="*/ 1 h 1171"/>
                <a:gd name="T50" fmla="*/ 0 w 1547"/>
                <a:gd name="T51" fmla="*/ 1 h 1171"/>
                <a:gd name="T52" fmla="*/ 0 w 1547"/>
                <a:gd name="T53" fmla="*/ 1 h 1171"/>
                <a:gd name="T54" fmla="*/ 0 w 1547"/>
                <a:gd name="T55" fmla="*/ 1 h 1171"/>
                <a:gd name="T56" fmla="*/ 0 w 1547"/>
                <a:gd name="T57" fmla="*/ 0 h 1171"/>
                <a:gd name="T58" fmla="*/ 0 w 1547"/>
                <a:gd name="T59" fmla="*/ 1 h 1171"/>
                <a:gd name="T60" fmla="*/ 0 w 1547"/>
                <a:gd name="T61" fmla="*/ 1 h 1171"/>
                <a:gd name="T62" fmla="*/ 0 w 1547"/>
                <a:gd name="T63" fmla="*/ 1 h 1171"/>
                <a:gd name="T64" fmla="*/ 0 w 1547"/>
                <a:gd name="T65" fmla="*/ 1 h 1171"/>
                <a:gd name="T66" fmla="*/ 0 w 1547"/>
                <a:gd name="T67" fmla="*/ 1 h 1171"/>
                <a:gd name="T68" fmla="*/ 0 w 1547"/>
                <a:gd name="T69" fmla="*/ 1 h 1171"/>
                <a:gd name="T70" fmla="*/ 0 w 1547"/>
                <a:gd name="T71" fmla="*/ 1 h 1171"/>
                <a:gd name="T72" fmla="*/ 0 w 1547"/>
                <a:gd name="T73" fmla="*/ 1 h 1171"/>
                <a:gd name="T74" fmla="*/ 0 w 1547"/>
                <a:gd name="T75" fmla="*/ 1 h 1171"/>
                <a:gd name="T76" fmla="*/ 0 w 1547"/>
                <a:gd name="T77" fmla="*/ 1 h 1171"/>
                <a:gd name="T78" fmla="*/ 0 w 1547"/>
                <a:gd name="T79" fmla="*/ 1 h 1171"/>
                <a:gd name="T80" fmla="*/ 0 w 1547"/>
                <a:gd name="T81" fmla="*/ 1 h 1171"/>
                <a:gd name="T82" fmla="*/ 0 w 1547"/>
                <a:gd name="T83" fmla="*/ 1 h 1171"/>
                <a:gd name="T84" fmla="*/ 0 w 1547"/>
                <a:gd name="T85" fmla="*/ 1 h 1171"/>
                <a:gd name="T86" fmla="*/ 0 w 1547"/>
                <a:gd name="T87" fmla="*/ 1 h 1171"/>
                <a:gd name="T88" fmla="*/ 0 w 1547"/>
                <a:gd name="T89" fmla="*/ 1 h 1171"/>
                <a:gd name="T90" fmla="*/ 0 w 1547"/>
                <a:gd name="T91" fmla="*/ 1 h 1171"/>
                <a:gd name="T92" fmla="*/ 0 w 1547"/>
                <a:gd name="T93" fmla="*/ 1 h 1171"/>
                <a:gd name="T94" fmla="*/ 0 w 1547"/>
                <a:gd name="T95" fmla="*/ 1 h 1171"/>
                <a:gd name="T96" fmla="*/ 0 w 1547"/>
                <a:gd name="T97" fmla="*/ 1 h 1171"/>
                <a:gd name="T98" fmla="*/ 0 w 1547"/>
                <a:gd name="T99" fmla="*/ 1 h 1171"/>
                <a:gd name="T100" fmla="*/ 0 w 1547"/>
                <a:gd name="T101" fmla="*/ 1 h 1171"/>
                <a:gd name="T102" fmla="*/ 0 w 1547"/>
                <a:gd name="T103" fmla="*/ 1 h 1171"/>
                <a:gd name="T104" fmla="*/ 0 w 1547"/>
                <a:gd name="T105" fmla="*/ 1 h 1171"/>
                <a:gd name="T106" fmla="*/ 0 w 1547"/>
                <a:gd name="T107" fmla="*/ 1 h 1171"/>
                <a:gd name="T108" fmla="*/ 0 w 1547"/>
                <a:gd name="T109" fmla="*/ 1 h 11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7"/>
                <a:gd name="T166" fmla="*/ 0 h 1171"/>
                <a:gd name="T167" fmla="*/ 1547 w 1547"/>
                <a:gd name="T168" fmla="*/ 1171 h 11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7" h="1171">
                  <a:moveTo>
                    <a:pt x="855" y="996"/>
                  </a:moveTo>
                  <a:lnTo>
                    <a:pt x="855" y="1019"/>
                  </a:lnTo>
                  <a:lnTo>
                    <a:pt x="832" y="1031"/>
                  </a:lnTo>
                  <a:lnTo>
                    <a:pt x="820" y="1043"/>
                  </a:lnTo>
                  <a:lnTo>
                    <a:pt x="809" y="1054"/>
                  </a:lnTo>
                  <a:lnTo>
                    <a:pt x="796" y="1078"/>
                  </a:lnTo>
                  <a:lnTo>
                    <a:pt x="785" y="1089"/>
                  </a:lnTo>
                  <a:lnTo>
                    <a:pt x="774" y="1102"/>
                  </a:lnTo>
                  <a:lnTo>
                    <a:pt x="750" y="1102"/>
                  </a:lnTo>
                  <a:lnTo>
                    <a:pt x="738" y="1113"/>
                  </a:lnTo>
                  <a:lnTo>
                    <a:pt x="727" y="1125"/>
                  </a:lnTo>
                  <a:lnTo>
                    <a:pt x="703" y="1136"/>
                  </a:lnTo>
                  <a:lnTo>
                    <a:pt x="692" y="1136"/>
                  </a:lnTo>
                  <a:lnTo>
                    <a:pt x="668" y="1148"/>
                  </a:lnTo>
                  <a:lnTo>
                    <a:pt x="645" y="1148"/>
                  </a:lnTo>
                  <a:lnTo>
                    <a:pt x="633" y="1160"/>
                  </a:lnTo>
                  <a:lnTo>
                    <a:pt x="610" y="1160"/>
                  </a:lnTo>
                  <a:lnTo>
                    <a:pt x="586" y="1171"/>
                  </a:lnTo>
                  <a:lnTo>
                    <a:pt x="551" y="1160"/>
                  </a:lnTo>
                  <a:lnTo>
                    <a:pt x="528" y="1160"/>
                  </a:lnTo>
                  <a:lnTo>
                    <a:pt x="493" y="1148"/>
                  </a:lnTo>
                  <a:lnTo>
                    <a:pt x="469" y="1136"/>
                  </a:lnTo>
                  <a:lnTo>
                    <a:pt x="446" y="1125"/>
                  </a:lnTo>
                  <a:lnTo>
                    <a:pt x="422" y="1102"/>
                  </a:lnTo>
                  <a:lnTo>
                    <a:pt x="411" y="1089"/>
                  </a:lnTo>
                  <a:lnTo>
                    <a:pt x="387" y="1089"/>
                  </a:lnTo>
                  <a:lnTo>
                    <a:pt x="363" y="1089"/>
                  </a:lnTo>
                  <a:lnTo>
                    <a:pt x="352" y="1089"/>
                  </a:lnTo>
                  <a:lnTo>
                    <a:pt x="329" y="1102"/>
                  </a:lnTo>
                  <a:lnTo>
                    <a:pt x="305" y="1102"/>
                  </a:lnTo>
                  <a:lnTo>
                    <a:pt x="293" y="1102"/>
                  </a:lnTo>
                  <a:lnTo>
                    <a:pt x="270" y="1102"/>
                  </a:lnTo>
                  <a:lnTo>
                    <a:pt x="246" y="1102"/>
                  </a:lnTo>
                  <a:lnTo>
                    <a:pt x="223" y="1102"/>
                  </a:lnTo>
                  <a:lnTo>
                    <a:pt x="212" y="1102"/>
                  </a:lnTo>
                  <a:lnTo>
                    <a:pt x="188" y="1089"/>
                  </a:lnTo>
                  <a:lnTo>
                    <a:pt x="176" y="1089"/>
                  </a:lnTo>
                  <a:lnTo>
                    <a:pt x="164" y="1078"/>
                  </a:lnTo>
                  <a:lnTo>
                    <a:pt x="152" y="1078"/>
                  </a:lnTo>
                  <a:lnTo>
                    <a:pt x="141" y="1067"/>
                  </a:lnTo>
                  <a:lnTo>
                    <a:pt x="117" y="1054"/>
                  </a:lnTo>
                  <a:lnTo>
                    <a:pt x="93" y="1043"/>
                  </a:lnTo>
                  <a:lnTo>
                    <a:pt x="82" y="1031"/>
                  </a:lnTo>
                  <a:lnTo>
                    <a:pt x="71" y="1031"/>
                  </a:lnTo>
                  <a:lnTo>
                    <a:pt x="59" y="1019"/>
                  </a:lnTo>
                  <a:lnTo>
                    <a:pt x="47" y="1019"/>
                  </a:lnTo>
                  <a:lnTo>
                    <a:pt x="24" y="1019"/>
                  </a:lnTo>
                  <a:lnTo>
                    <a:pt x="11" y="1019"/>
                  </a:lnTo>
                  <a:lnTo>
                    <a:pt x="0" y="972"/>
                  </a:lnTo>
                  <a:lnTo>
                    <a:pt x="0" y="902"/>
                  </a:lnTo>
                  <a:lnTo>
                    <a:pt x="0" y="820"/>
                  </a:lnTo>
                  <a:lnTo>
                    <a:pt x="0" y="738"/>
                  </a:lnTo>
                  <a:lnTo>
                    <a:pt x="11" y="656"/>
                  </a:lnTo>
                  <a:lnTo>
                    <a:pt x="35" y="563"/>
                  </a:lnTo>
                  <a:lnTo>
                    <a:pt x="59" y="481"/>
                  </a:lnTo>
                  <a:lnTo>
                    <a:pt x="82" y="410"/>
                  </a:lnTo>
                  <a:lnTo>
                    <a:pt x="117" y="386"/>
                  </a:lnTo>
                  <a:lnTo>
                    <a:pt x="141" y="375"/>
                  </a:lnTo>
                  <a:lnTo>
                    <a:pt x="176" y="351"/>
                  </a:lnTo>
                  <a:lnTo>
                    <a:pt x="199" y="340"/>
                  </a:lnTo>
                  <a:lnTo>
                    <a:pt x="223" y="316"/>
                  </a:lnTo>
                  <a:lnTo>
                    <a:pt x="258" y="293"/>
                  </a:lnTo>
                  <a:lnTo>
                    <a:pt x="281" y="269"/>
                  </a:lnTo>
                  <a:lnTo>
                    <a:pt x="316" y="246"/>
                  </a:lnTo>
                  <a:lnTo>
                    <a:pt x="340" y="223"/>
                  </a:lnTo>
                  <a:lnTo>
                    <a:pt x="375" y="211"/>
                  </a:lnTo>
                  <a:lnTo>
                    <a:pt x="398" y="187"/>
                  </a:lnTo>
                  <a:lnTo>
                    <a:pt x="433" y="163"/>
                  </a:lnTo>
                  <a:lnTo>
                    <a:pt x="457" y="141"/>
                  </a:lnTo>
                  <a:lnTo>
                    <a:pt x="493" y="117"/>
                  </a:lnTo>
                  <a:lnTo>
                    <a:pt x="515" y="94"/>
                  </a:lnTo>
                  <a:lnTo>
                    <a:pt x="539" y="70"/>
                  </a:lnTo>
                  <a:lnTo>
                    <a:pt x="563" y="70"/>
                  </a:lnTo>
                  <a:lnTo>
                    <a:pt x="586" y="59"/>
                  </a:lnTo>
                  <a:lnTo>
                    <a:pt x="610" y="59"/>
                  </a:lnTo>
                  <a:lnTo>
                    <a:pt x="633" y="47"/>
                  </a:lnTo>
                  <a:lnTo>
                    <a:pt x="668" y="47"/>
                  </a:lnTo>
                  <a:lnTo>
                    <a:pt x="692" y="35"/>
                  </a:lnTo>
                  <a:lnTo>
                    <a:pt x="714" y="35"/>
                  </a:lnTo>
                  <a:lnTo>
                    <a:pt x="750" y="23"/>
                  </a:lnTo>
                  <a:lnTo>
                    <a:pt x="774" y="23"/>
                  </a:lnTo>
                  <a:lnTo>
                    <a:pt x="809" y="12"/>
                  </a:lnTo>
                  <a:lnTo>
                    <a:pt x="832" y="12"/>
                  </a:lnTo>
                  <a:lnTo>
                    <a:pt x="855" y="12"/>
                  </a:lnTo>
                  <a:lnTo>
                    <a:pt x="879" y="12"/>
                  </a:lnTo>
                  <a:lnTo>
                    <a:pt x="902" y="0"/>
                  </a:lnTo>
                  <a:lnTo>
                    <a:pt x="926" y="0"/>
                  </a:lnTo>
                  <a:lnTo>
                    <a:pt x="949" y="0"/>
                  </a:lnTo>
                  <a:lnTo>
                    <a:pt x="949" y="23"/>
                  </a:lnTo>
                  <a:lnTo>
                    <a:pt x="961" y="35"/>
                  </a:lnTo>
                  <a:lnTo>
                    <a:pt x="961" y="47"/>
                  </a:lnTo>
                  <a:lnTo>
                    <a:pt x="961" y="59"/>
                  </a:lnTo>
                  <a:lnTo>
                    <a:pt x="961" y="83"/>
                  </a:lnTo>
                  <a:lnTo>
                    <a:pt x="949" y="94"/>
                  </a:lnTo>
                  <a:lnTo>
                    <a:pt x="926" y="117"/>
                  </a:lnTo>
                  <a:lnTo>
                    <a:pt x="915" y="141"/>
                  </a:lnTo>
                  <a:lnTo>
                    <a:pt x="937" y="152"/>
                  </a:lnTo>
                  <a:lnTo>
                    <a:pt x="973" y="152"/>
                  </a:lnTo>
                  <a:lnTo>
                    <a:pt x="1019" y="163"/>
                  </a:lnTo>
                  <a:lnTo>
                    <a:pt x="1055" y="176"/>
                  </a:lnTo>
                  <a:lnTo>
                    <a:pt x="1090" y="176"/>
                  </a:lnTo>
                  <a:lnTo>
                    <a:pt x="1136" y="176"/>
                  </a:lnTo>
                  <a:lnTo>
                    <a:pt x="1172" y="176"/>
                  </a:lnTo>
                  <a:lnTo>
                    <a:pt x="1218" y="176"/>
                  </a:lnTo>
                  <a:lnTo>
                    <a:pt x="1266" y="176"/>
                  </a:lnTo>
                  <a:lnTo>
                    <a:pt x="1300" y="176"/>
                  </a:lnTo>
                  <a:lnTo>
                    <a:pt x="1348" y="176"/>
                  </a:lnTo>
                  <a:lnTo>
                    <a:pt x="1383" y="176"/>
                  </a:lnTo>
                  <a:lnTo>
                    <a:pt x="1417" y="176"/>
                  </a:lnTo>
                  <a:lnTo>
                    <a:pt x="1465" y="176"/>
                  </a:lnTo>
                  <a:lnTo>
                    <a:pt x="1499" y="176"/>
                  </a:lnTo>
                  <a:lnTo>
                    <a:pt x="1535" y="176"/>
                  </a:lnTo>
                  <a:lnTo>
                    <a:pt x="1547" y="223"/>
                  </a:lnTo>
                  <a:lnTo>
                    <a:pt x="1547" y="258"/>
                  </a:lnTo>
                  <a:lnTo>
                    <a:pt x="1547" y="293"/>
                  </a:lnTo>
                  <a:lnTo>
                    <a:pt x="1523" y="316"/>
                  </a:lnTo>
                  <a:lnTo>
                    <a:pt x="1499" y="340"/>
                  </a:lnTo>
                  <a:lnTo>
                    <a:pt x="1477" y="351"/>
                  </a:lnTo>
                  <a:lnTo>
                    <a:pt x="1441" y="375"/>
                  </a:lnTo>
                  <a:lnTo>
                    <a:pt x="1406" y="386"/>
                  </a:lnTo>
                  <a:lnTo>
                    <a:pt x="1359" y="386"/>
                  </a:lnTo>
                  <a:lnTo>
                    <a:pt x="1324" y="399"/>
                  </a:lnTo>
                  <a:lnTo>
                    <a:pt x="1277" y="399"/>
                  </a:lnTo>
                  <a:lnTo>
                    <a:pt x="1231" y="410"/>
                  </a:lnTo>
                  <a:lnTo>
                    <a:pt x="1196" y="410"/>
                  </a:lnTo>
                  <a:lnTo>
                    <a:pt x="1160" y="410"/>
                  </a:lnTo>
                  <a:lnTo>
                    <a:pt x="1125" y="410"/>
                  </a:lnTo>
                  <a:lnTo>
                    <a:pt x="1090" y="410"/>
                  </a:lnTo>
                  <a:lnTo>
                    <a:pt x="1090" y="433"/>
                  </a:lnTo>
                  <a:lnTo>
                    <a:pt x="1090" y="457"/>
                  </a:lnTo>
                  <a:lnTo>
                    <a:pt x="1090" y="481"/>
                  </a:lnTo>
                  <a:lnTo>
                    <a:pt x="1078" y="504"/>
                  </a:lnTo>
                  <a:lnTo>
                    <a:pt x="1090" y="504"/>
                  </a:lnTo>
                  <a:lnTo>
                    <a:pt x="1090" y="516"/>
                  </a:lnTo>
                  <a:lnTo>
                    <a:pt x="1101" y="527"/>
                  </a:lnTo>
                  <a:lnTo>
                    <a:pt x="1114" y="539"/>
                  </a:lnTo>
                  <a:lnTo>
                    <a:pt x="1114" y="563"/>
                  </a:lnTo>
                  <a:lnTo>
                    <a:pt x="1125" y="574"/>
                  </a:lnTo>
                  <a:lnTo>
                    <a:pt x="1125" y="598"/>
                  </a:lnTo>
                  <a:lnTo>
                    <a:pt x="1125" y="609"/>
                  </a:lnTo>
                  <a:lnTo>
                    <a:pt x="1114" y="645"/>
                  </a:lnTo>
                  <a:lnTo>
                    <a:pt x="1090" y="680"/>
                  </a:lnTo>
                  <a:lnTo>
                    <a:pt x="1078" y="703"/>
                  </a:lnTo>
                  <a:lnTo>
                    <a:pt x="1055" y="726"/>
                  </a:lnTo>
                  <a:lnTo>
                    <a:pt x="1043" y="749"/>
                  </a:lnTo>
                  <a:lnTo>
                    <a:pt x="1019" y="773"/>
                  </a:lnTo>
                  <a:lnTo>
                    <a:pt x="996" y="785"/>
                  </a:lnTo>
                  <a:lnTo>
                    <a:pt x="973" y="797"/>
                  </a:lnTo>
                  <a:lnTo>
                    <a:pt x="973" y="808"/>
                  </a:lnTo>
                  <a:lnTo>
                    <a:pt x="961" y="820"/>
                  </a:lnTo>
                  <a:lnTo>
                    <a:pt x="961" y="832"/>
                  </a:lnTo>
                  <a:lnTo>
                    <a:pt x="949" y="844"/>
                  </a:lnTo>
                  <a:lnTo>
                    <a:pt x="937" y="844"/>
                  </a:lnTo>
                  <a:lnTo>
                    <a:pt x="926" y="855"/>
                  </a:lnTo>
                  <a:lnTo>
                    <a:pt x="915" y="866"/>
                  </a:lnTo>
                  <a:lnTo>
                    <a:pt x="902" y="879"/>
                  </a:lnTo>
                  <a:lnTo>
                    <a:pt x="902" y="902"/>
                  </a:lnTo>
                  <a:lnTo>
                    <a:pt x="891" y="914"/>
                  </a:lnTo>
                  <a:lnTo>
                    <a:pt x="891" y="937"/>
                  </a:lnTo>
                  <a:lnTo>
                    <a:pt x="891" y="949"/>
                  </a:lnTo>
                  <a:lnTo>
                    <a:pt x="879" y="961"/>
                  </a:lnTo>
                  <a:lnTo>
                    <a:pt x="879" y="972"/>
                  </a:lnTo>
                  <a:lnTo>
                    <a:pt x="867" y="985"/>
                  </a:lnTo>
                  <a:lnTo>
                    <a:pt x="855" y="9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2" name="Freeform 248"/>
            <p:cNvSpPr>
              <a:spLocks/>
            </p:cNvSpPr>
            <p:nvPr/>
          </p:nvSpPr>
          <p:spPr bwMode="auto">
            <a:xfrm>
              <a:off x="1533" y="2612"/>
              <a:ext cx="135" cy="88"/>
            </a:xfrm>
            <a:custGeom>
              <a:avLst/>
              <a:gdLst>
                <a:gd name="T0" fmla="*/ 1 w 270"/>
                <a:gd name="T1" fmla="*/ 1 h 175"/>
                <a:gd name="T2" fmla="*/ 1 w 270"/>
                <a:gd name="T3" fmla="*/ 1 h 175"/>
                <a:gd name="T4" fmla="*/ 1 w 270"/>
                <a:gd name="T5" fmla="*/ 1 h 175"/>
                <a:gd name="T6" fmla="*/ 1 w 270"/>
                <a:gd name="T7" fmla="*/ 1 h 175"/>
                <a:gd name="T8" fmla="*/ 1 w 270"/>
                <a:gd name="T9" fmla="*/ 1 h 175"/>
                <a:gd name="T10" fmla="*/ 1 w 270"/>
                <a:gd name="T11" fmla="*/ 1 h 175"/>
                <a:gd name="T12" fmla="*/ 1 w 270"/>
                <a:gd name="T13" fmla="*/ 1 h 175"/>
                <a:gd name="T14" fmla="*/ 1 w 270"/>
                <a:gd name="T15" fmla="*/ 1 h 175"/>
                <a:gd name="T16" fmla="*/ 1 w 270"/>
                <a:gd name="T17" fmla="*/ 1 h 175"/>
                <a:gd name="T18" fmla="*/ 1 w 270"/>
                <a:gd name="T19" fmla="*/ 1 h 175"/>
                <a:gd name="T20" fmla="*/ 1 w 270"/>
                <a:gd name="T21" fmla="*/ 1 h 175"/>
                <a:gd name="T22" fmla="*/ 1 w 270"/>
                <a:gd name="T23" fmla="*/ 1 h 175"/>
                <a:gd name="T24" fmla="*/ 1 w 270"/>
                <a:gd name="T25" fmla="*/ 1 h 175"/>
                <a:gd name="T26" fmla="*/ 1 w 270"/>
                <a:gd name="T27" fmla="*/ 1 h 175"/>
                <a:gd name="T28" fmla="*/ 1 w 270"/>
                <a:gd name="T29" fmla="*/ 1 h 175"/>
                <a:gd name="T30" fmla="*/ 1 w 270"/>
                <a:gd name="T31" fmla="*/ 1 h 175"/>
                <a:gd name="T32" fmla="*/ 1 w 270"/>
                <a:gd name="T33" fmla="*/ 1 h 175"/>
                <a:gd name="T34" fmla="*/ 1 w 270"/>
                <a:gd name="T35" fmla="*/ 1 h 175"/>
                <a:gd name="T36" fmla="*/ 1 w 270"/>
                <a:gd name="T37" fmla="*/ 0 h 175"/>
                <a:gd name="T38" fmla="*/ 1 w 270"/>
                <a:gd name="T39" fmla="*/ 1 h 175"/>
                <a:gd name="T40" fmla="*/ 1 w 270"/>
                <a:gd name="T41" fmla="*/ 1 h 175"/>
                <a:gd name="T42" fmla="*/ 1 w 270"/>
                <a:gd name="T43" fmla="*/ 1 h 175"/>
                <a:gd name="T44" fmla="*/ 1 w 270"/>
                <a:gd name="T45" fmla="*/ 1 h 175"/>
                <a:gd name="T46" fmla="*/ 1 w 270"/>
                <a:gd name="T47" fmla="*/ 1 h 175"/>
                <a:gd name="T48" fmla="*/ 1 w 270"/>
                <a:gd name="T49" fmla="*/ 1 h 175"/>
                <a:gd name="T50" fmla="*/ 1 w 270"/>
                <a:gd name="T51" fmla="*/ 1 h 175"/>
                <a:gd name="T52" fmla="*/ 1 w 270"/>
                <a:gd name="T53" fmla="*/ 1 h 175"/>
                <a:gd name="T54" fmla="*/ 1 w 270"/>
                <a:gd name="T55" fmla="*/ 1 h 175"/>
                <a:gd name="T56" fmla="*/ 1 w 270"/>
                <a:gd name="T57" fmla="*/ 1 h 175"/>
                <a:gd name="T58" fmla="*/ 1 w 270"/>
                <a:gd name="T59" fmla="*/ 1 h 175"/>
                <a:gd name="T60" fmla="*/ 1 w 270"/>
                <a:gd name="T61" fmla="*/ 1 h 175"/>
                <a:gd name="T62" fmla="*/ 1 w 270"/>
                <a:gd name="T63" fmla="*/ 1 h 175"/>
                <a:gd name="T64" fmla="*/ 1 w 270"/>
                <a:gd name="T65" fmla="*/ 1 h 175"/>
                <a:gd name="T66" fmla="*/ 1 w 270"/>
                <a:gd name="T67" fmla="*/ 1 h 175"/>
                <a:gd name="T68" fmla="*/ 1 w 270"/>
                <a:gd name="T69" fmla="*/ 1 h 175"/>
                <a:gd name="T70" fmla="*/ 1 w 270"/>
                <a:gd name="T71" fmla="*/ 1 h 175"/>
                <a:gd name="T72" fmla="*/ 1 w 270"/>
                <a:gd name="T73" fmla="*/ 1 h 175"/>
                <a:gd name="T74" fmla="*/ 0 w 270"/>
                <a:gd name="T75" fmla="*/ 1 h 175"/>
                <a:gd name="T76" fmla="*/ 0 w 270"/>
                <a:gd name="T77" fmla="*/ 1 h 175"/>
                <a:gd name="T78" fmla="*/ 0 w 270"/>
                <a:gd name="T79" fmla="*/ 1 h 175"/>
                <a:gd name="T80" fmla="*/ 1 w 270"/>
                <a:gd name="T81" fmla="*/ 1 h 175"/>
                <a:gd name="T82" fmla="*/ 1 w 270"/>
                <a:gd name="T83" fmla="*/ 1 h 1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0"/>
                <a:gd name="T127" fmla="*/ 0 h 175"/>
                <a:gd name="T128" fmla="*/ 270 w 270"/>
                <a:gd name="T129" fmla="*/ 175 h 1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0" h="175">
                  <a:moveTo>
                    <a:pt x="13" y="175"/>
                  </a:moveTo>
                  <a:lnTo>
                    <a:pt x="13" y="175"/>
                  </a:lnTo>
                  <a:lnTo>
                    <a:pt x="36" y="175"/>
                  </a:lnTo>
                  <a:lnTo>
                    <a:pt x="59" y="164"/>
                  </a:lnTo>
                  <a:lnTo>
                    <a:pt x="71" y="164"/>
                  </a:lnTo>
                  <a:lnTo>
                    <a:pt x="95" y="152"/>
                  </a:lnTo>
                  <a:lnTo>
                    <a:pt x="117" y="152"/>
                  </a:lnTo>
                  <a:lnTo>
                    <a:pt x="130" y="140"/>
                  </a:lnTo>
                  <a:lnTo>
                    <a:pt x="153" y="129"/>
                  </a:lnTo>
                  <a:lnTo>
                    <a:pt x="165" y="117"/>
                  </a:lnTo>
                  <a:lnTo>
                    <a:pt x="177" y="106"/>
                  </a:lnTo>
                  <a:lnTo>
                    <a:pt x="199" y="93"/>
                  </a:lnTo>
                  <a:lnTo>
                    <a:pt x="212" y="82"/>
                  </a:lnTo>
                  <a:lnTo>
                    <a:pt x="223" y="71"/>
                  </a:lnTo>
                  <a:lnTo>
                    <a:pt x="235" y="58"/>
                  </a:lnTo>
                  <a:lnTo>
                    <a:pt x="247" y="47"/>
                  </a:lnTo>
                  <a:lnTo>
                    <a:pt x="258" y="23"/>
                  </a:lnTo>
                  <a:lnTo>
                    <a:pt x="270" y="11"/>
                  </a:lnTo>
                  <a:lnTo>
                    <a:pt x="258" y="0"/>
                  </a:lnTo>
                  <a:lnTo>
                    <a:pt x="247" y="11"/>
                  </a:lnTo>
                  <a:lnTo>
                    <a:pt x="235" y="23"/>
                  </a:lnTo>
                  <a:lnTo>
                    <a:pt x="223" y="47"/>
                  </a:lnTo>
                  <a:lnTo>
                    <a:pt x="212" y="58"/>
                  </a:lnTo>
                  <a:lnTo>
                    <a:pt x="188" y="71"/>
                  </a:lnTo>
                  <a:lnTo>
                    <a:pt x="177" y="82"/>
                  </a:lnTo>
                  <a:lnTo>
                    <a:pt x="165" y="93"/>
                  </a:lnTo>
                  <a:lnTo>
                    <a:pt x="153" y="93"/>
                  </a:lnTo>
                  <a:lnTo>
                    <a:pt x="141" y="106"/>
                  </a:lnTo>
                  <a:lnTo>
                    <a:pt x="117" y="117"/>
                  </a:lnTo>
                  <a:lnTo>
                    <a:pt x="106" y="129"/>
                  </a:lnTo>
                  <a:lnTo>
                    <a:pt x="83" y="129"/>
                  </a:lnTo>
                  <a:lnTo>
                    <a:pt x="71" y="140"/>
                  </a:lnTo>
                  <a:lnTo>
                    <a:pt x="48" y="140"/>
                  </a:lnTo>
                  <a:lnTo>
                    <a:pt x="36" y="152"/>
                  </a:lnTo>
                  <a:lnTo>
                    <a:pt x="13" y="152"/>
                  </a:lnTo>
                  <a:lnTo>
                    <a:pt x="0" y="164"/>
                  </a:lnTo>
                  <a:lnTo>
                    <a:pt x="0" y="175"/>
                  </a:lnTo>
                  <a:lnTo>
                    <a:pt x="13" y="17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3" name="Freeform 249"/>
            <p:cNvSpPr>
              <a:spLocks/>
            </p:cNvSpPr>
            <p:nvPr/>
          </p:nvSpPr>
          <p:spPr bwMode="auto">
            <a:xfrm>
              <a:off x="1434" y="2653"/>
              <a:ext cx="105" cy="53"/>
            </a:xfrm>
            <a:custGeom>
              <a:avLst/>
              <a:gdLst>
                <a:gd name="T0" fmla="*/ 0 w 212"/>
                <a:gd name="T1" fmla="*/ 1 h 106"/>
                <a:gd name="T2" fmla="*/ 0 w 212"/>
                <a:gd name="T3" fmla="*/ 1 h 106"/>
                <a:gd name="T4" fmla="*/ 0 w 212"/>
                <a:gd name="T5" fmla="*/ 1 h 106"/>
                <a:gd name="T6" fmla="*/ 0 w 212"/>
                <a:gd name="T7" fmla="*/ 1 h 106"/>
                <a:gd name="T8" fmla="*/ 0 w 212"/>
                <a:gd name="T9" fmla="*/ 1 h 106"/>
                <a:gd name="T10" fmla="*/ 0 w 212"/>
                <a:gd name="T11" fmla="*/ 1 h 106"/>
                <a:gd name="T12" fmla="*/ 0 w 212"/>
                <a:gd name="T13" fmla="*/ 1 h 106"/>
                <a:gd name="T14" fmla="*/ 0 w 212"/>
                <a:gd name="T15" fmla="*/ 1 h 106"/>
                <a:gd name="T16" fmla="*/ 0 w 212"/>
                <a:gd name="T17" fmla="*/ 1 h 106"/>
                <a:gd name="T18" fmla="*/ 0 w 212"/>
                <a:gd name="T19" fmla="*/ 1 h 106"/>
                <a:gd name="T20" fmla="*/ 0 w 212"/>
                <a:gd name="T21" fmla="*/ 1 h 106"/>
                <a:gd name="T22" fmla="*/ 0 w 212"/>
                <a:gd name="T23" fmla="*/ 1 h 106"/>
                <a:gd name="T24" fmla="*/ 0 w 212"/>
                <a:gd name="T25" fmla="*/ 1 h 106"/>
                <a:gd name="T26" fmla="*/ 0 w 212"/>
                <a:gd name="T27" fmla="*/ 1 h 106"/>
                <a:gd name="T28" fmla="*/ 0 w 212"/>
                <a:gd name="T29" fmla="*/ 1 h 106"/>
                <a:gd name="T30" fmla="*/ 0 w 212"/>
                <a:gd name="T31" fmla="*/ 1 h 106"/>
                <a:gd name="T32" fmla="*/ 0 w 212"/>
                <a:gd name="T33" fmla="*/ 1 h 106"/>
                <a:gd name="T34" fmla="*/ 0 w 212"/>
                <a:gd name="T35" fmla="*/ 1 h 106"/>
                <a:gd name="T36" fmla="*/ 0 w 212"/>
                <a:gd name="T37" fmla="*/ 0 h 106"/>
                <a:gd name="T38" fmla="*/ 0 w 212"/>
                <a:gd name="T39" fmla="*/ 0 h 106"/>
                <a:gd name="T40" fmla="*/ 0 w 212"/>
                <a:gd name="T41" fmla="*/ 0 h 106"/>
                <a:gd name="T42" fmla="*/ 0 w 212"/>
                <a:gd name="T43" fmla="*/ 0 h 106"/>
                <a:gd name="T44" fmla="*/ 0 w 212"/>
                <a:gd name="T45" fmla="*/ 0 h 106"/>
                <a:gd name="T46" fmla="*/ 0 w 212"/>
                <a:gd name="T47" fmla="*/ 1 h 106"/>
                <a:gd name="T48" fmla="*/ 0 w 212"/>
                <a:gd name="T49" fmla="*/ 1 h 106"/>
                <a:gd name="T50" fmla="*/ 0 w 212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2"/>
                <a:gd name="T79" fmla="*/ 0 h 106"/>
                <a:gd name="T80" fmla="*/ 212 w 212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2" h="106">
                  <a:moveTo>
                    <a:pt x="13" y="24"/>
                  </a:moveTo>
                  <a:lnTo>
                    <a:pt x="0" y="11"/>
                  </a:lnTo>
                  <a:lnTo>
                    <a:pt x="24" y="35"/>
                  </a:lnTo>
                  <a:lnTo>
                    <a:pt x="35" y="58"/>
                  </a:lnTo>
                  <a:lnTo>
                    <a:pt x="71" y="70"/>
                  </a:lnTo>
                  <a:lnTo>
                    <a:pt x="95" y="82"/>
                  </a:lnTo>
                  <a:lnTo>
                    <a:pt x="117" y="93"/>
                  </a:lnTo>
                  <a:lnTo>
                    <a:pt x="153" y="106"/>
                  </a:lnTo>
                  <a:lnTo>
                    <a:pt x="188" y="106"/>
                  </a:lnTo>
                  <a:lnTo>
                    <a:pt x="212" y="93"/>
                  </a:lnTo>
                  <a:lnTo>
                    <a:pt x="212" y="70"/>
                  </a:lnTo>
                  <a:lnTo>
                    <a:pt x="188" y="82"/>
                  </a:lnTo>
                  <a:lnTo>
                    <a:pt x="153" y="70"/>
                  </a:lnTo>
                  <a:lnTo>
                    <a:pt x="130" y="70"/>
                  </a:lnTo>
                  <a:lnTo>
                    <a:pt x="106" y="58"/>
                  </a:lnTo>
                  <a:lnTo>
                    <a:pt x="82" y="47"/>
                  </a:lnTo>
                  <a:lnTo>
                    <a:pt x="59" y="35"/>
                  </a:lnTo>
                  <a:lnTo>
                    <a:pt x="35" y="24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4" name="Freeform 250"/>
            <p:cNvSpPr>
              <a:spLocks/>
            </p:cNvSpPr>
            <p:nvPr/>
          </p:nvSpPr>
          <p:spPr bwMode="auto">
            <a:xfrm>
              <a:off x="1352" y="2653"/>
              <a:ext cx="88" cy="17"/>
            </a:xfrm>
            <a:custGeom>
              <a:avLst/>
              <a:gdLst>
                <a:gd name="T0" fmla="*/ 0 w 177"/>
                <a:gd name="T1" fmla="*/ 0 h 35"/>
                <a:gd name="T2" fmla="*/ 0 w 177"/>
                <a:gd name="T3" fmla="*/ 0 h 35"/>
                <a:gd name="T4" fmla="*/ 0 w 177"/>
                <a:gd name="T5" fmla="*/ 0 h 35"/>
                <a:gd name="T6" fmla="*/ 0 w 177"/>
                <a:gd name="T7" fmla="*/ 0 h 35"/>
                <a:gd name="T8" fmla="*/ 0 w 177"/>
                <a:gd name="T9" fmla="*/ 0 h 35"/>
                <a:gd name="T10" fmla="*/ 0 w 177"/>
                <a:gd name="T11" fmla="*/ 0 h 35"/>
                <a:gd name="T12" fmla="*/ 0 w 177"/>
                <a:gd name="T13" fmla="*/ 0 h 35"/>
                <a:gd name="T14" fmla="*/ 0 w 177"/>
                <a:gd name="T15" fmla="*/ 0 h 35"/>
                <a:gd name="T16" fmla="*/ 0 w 177"/>
                <a:gd name="T17" fmla="*/ 0 h 35"/>
                <a:gd name="T18" fmla="*/ 0 w 177"/>
                <a:gd name="T19" fmla="*/ 0 h 35"/>
                <a:gd name="T20" fmla="*/ 0 w 177"/>
                <a:gd name="T21" fmla="*/ 0 h 35"/>
                <a:gd name="T22" fmla="*/ 0 w 177"/>
                <a:gd name="T23" fmla="*/ 0 h 35"/>
                <a:gd name="T24" fmla="*/ 0 w 177"/>
                <a:gd name="T25" fmla="*/ 0 h 35"/>
                <a:gd name="T26" fmla="*/ 0 w 177"/>
                <a:gd name="T27" fmla="*/ 0 h 35"/>
                <a:gd name="T28" fmla="*/ 0 w 177"/>
                <a:gd name="T29" fmla="*/ 0 h 35"/>
                <a:gd name="T30" fmla="*/ 0 w 177"/>
                <a:gd name="T31" fmla="*/ 0 h 35"/>
                <a:gd name="T32" fmla="*/ 0 w 177"/>
                <a:gd name="T33" fmla="*/ 0 h 35"/>
                <a:gd name="T34" fmla="*/ 0 w 177"/>
                <a:gd name="T35" fmla="*/ 0 h 35"/>
                <a:gd name="T36" fmla="*/ 0 w 177"/>
                <a:gd name="T37" fmla="*/ 0 h 35"/>
                <a:gd name="T38" fmla="*/ 0 w 177"/>
                <a:gd name="T39" fmla="*/ 0 h 35"/>
                <a:gd name="T40" fmla="*/ 0 w 177"/>
                <a:gd name="T41" fmla="*/ 0 h 35"/>
                <a:gd name="T42" fmla="*/ 0 w 177"/>
                <a:gd name="T43" fmla="*/ 0 h 35"/>
                <a:gd name="T44" fmla="*/ 0 w 177"/>
                <a:gd name="T45" fmla="*/ 0 h 35"/>
                <a:gd name="T46" fmla="*/ 0 w 177"/>
                <a:gd name="T47" fmla="*/ 0 h 35"/>
                <a:gd name="T48" fmla="*/ 0 w 177"/>
                <a:gd name="T49" fmla="*/ 0 h 35"/>
                <a:gd name="T50" fmla="*/ 0 w 177"/>
                <a:gd name="T51" fmla="*/ 0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35"/>
                <a:gd name="T80" fmla="*/ 177 w 177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35">
                  <a:moveTo>
                    <a:pt x="12" y="35"/>
                  </a:moveTo>
                  <a:lnTo>
                    <a:pt x="12" y="35"/>
                  </a:lnTo>
                  <a:lnTo>
                    <a:pt x="36" y="35"/>
                  </a:lnTo>
                  <a:lnTo>
                    <a:pt x="59" y="35"/>
                  </a:lnTo>
                  <a:lnTo>
                    <a:pt x="71" y="35"/>
                  </a:lnTo>
                  <a:lnTo>
                    <a:pt x="95" y="35"/>
                  </a:lnTo>
                  <a:lnTo>
                    <a:pt x="11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77" y="24"/>
                  </a:lnTo>
                  <a:lnTo>
                    <a:pt x="177" y="0"/>
                  </a:lnTo>
                  <a:lnTo>
                    <a:pt x="153" y="0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95" y="11"/>
                  </a:lnTo>
                  <a:lnTo>
                    <a:pt x="71" y="11"/>
                  </a:lnTo>
                  <a:lnTo>
                    <a:pt x="59" y="11"/>
                  </a:lnTo>
                  <a:lnTo>
                    <a:pt x="36" y="11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5" name="Freeform 251"/>
            <p:cNvSpPr>
              <a:spLocks/>
            </p:cNvSpPr>
            <p:nvPr/>
          </p:nvSpPr>
          <p:spPr bwMode="auto">
            <a:xfrm>
              <a:off x="1235" y="2618"/>
              <a:ext cx="123" cy="52"/>
            </a:xfrm>
            <a:custGeom>
              <a:avLst/>
              <a:gdLst>
                <a:gd name="T0" fmla="*/ 0 w 246"/>
                <a:gd name="T1" fmla="*/ 0 h 106"/>
                <a:gd name="T2" fmla="*/ 1 w 246"/>
                <a:gd name="T3" fmla="*/ 0 h 106"/>
                <a:gd name="T4" fmla="*/ 1 w 246"/>
                <a:gd name="T5" fmla="*/ 0 h 106"/>
                <a:gd name="T6" fmla="*/ 1 w 246"/>
                <a:gd name="T7" fmla="*/ 0 h 106"/>
                <a:gd name="T8" fmla="*/ 1 w 246"/>
                <a:gd name="T9" fmla="*/ 0 h 106"/>
                <a:gd name="T10" fmla="*/ 1 w 246"/>
                <a:gd name="T11" fmla="*/ 0 h 106"/>
                <a:gd name="T12" fmla="*/ 1 w 246"/>
                <a:gd name="T13" fmla="*/ 0 h 106"/>
                <a:gd name="T14" fmla="*/ 1 w 246"/>
                <a:gd name="T15" fmla="*/ 0 h 106"/>
                <a:gd name="T16" fmla="*/ 1 w 246"/>
                <a:gd name="T17" fmla="*/ 0 h 106"/>
                <a:gd name="T18" fmla="*/ 1 w 246"/>
                <a:gd name="T19" fmla="*/ 0 h 106"/>
                <a:gd name="T20" fmla="*/ 1 w 246"/>
                <a:gd name="T21" fmla="*/ 0 h 106"/>
                <a:gd name="T22" fmla="*/ 1 w 246"/>
                <a:gd name="T23" fmla="*/ 0 h 106"/>
                <a:gd name="T24" fmla="*/ 1 w 246"/>
                <a:gd name="T25" fmla="*/ 0 h 106"/>
                <a:gd name="T26" fmla="*/ 1 w 246"/>
                <a:gd name="T27" fmla="*/ 0 h 106"/>
                <a:gd name="T28" fmla="*/ 1 w 246"/>
                <a:gd name="T29" fmla="*/ 0 h 106"/>
                <a:gd name="T30" fmla="*/ 1 w 246"/>
                <a:gd name="T31" fmla="*/ 0 h 106"/>
                <a:gd name="T32" fmla="*/ 1 w 246"/>
                <a:gd name="T33" fmla="*/ 0 h 106"/>
                <a:gd name="T34" fmla="*/ 1 w 246"/>
                <a:gd name="T35" fmla="*/ 0 h 106"/>
                <a:gd name="T36" fmla="*/ 1 w 246"/>
                <a:gd name="T37" fmla="*/ 0 h 106"/>
                <a:gd name="T38" fmla="*/ 1 w 246"/>
                <a:gd name="T39" fmla="*/ 0 h 106"/>
                <a:gd name="T40" fmla="*/ 1 w 246"/>
                <a:gd name="T41" fmla="*/ 0 h 106"/>
                <a:gd name="T42" fmla="*/ 1 w 246"/>
                <a:gd name="T43" fmla="*/ 0 h 106"/>
                <a:gd name="T44" fmla="*/ 1 w 246"/>
                <a:gd name="T45" fmla="*/ 0 h 106"/>
                <a:gd name="T46" fmla="*/ 1 w 246"/>
                <a:gd name="T47" fmla="*/ 0 h 106"/>
                <a:gd name="T48" fmla="*/ 1 w 246"/>
                <a:gd name="T49" fmla="*/ 0 h 106"/>
                <a:gd name="T50" fmla="*/ 1 w 246"/>
                <a:gd name="T51" fmla="*/ 0 h 106"/>
                <a:gd name="T52" fmla="*/ 1 w 246"/>
                <a:gd name="T53" fmla="*/ 0 h 106"/>
                <a:gd name="T54" fmla="*/ 1 w 246"/>
                <a:gd name="T55" fmla="*/ 0 h 106"/>
                <a:gd name="T56" fmla="*/ 1 w 246"/>
                <a:gd name="T57" fmla="*/ 0 h 106"/>
                <a:gd name="T58" fmla="*/ 1 w 246"/>
                <a:gd name="T59" fmla="*/ 0 h 106"/>
                <a:gd name="T60" fmla="*/ 1 w 246"/>
                <a:gd name="T61" fmla="*/ 0 h 106"/>
                <a:gd name="T62" fmla="*/ 1 w 246"/>
                <a:gd name="T63" fmla="*/ 0 h 106"/>
                <a:gd name="T64" fmla="*/ 1 w 246"/>
                <a:gd name="T65" fmla="*/ 0 h 106"/>
                <a:gd name="T66" fmla="*/ 1 w 246"/>
                <a:gd name="T67" fmla="*/ 0 h 106"/>
                <a:gd name="T68" fmla="*/ 1 w 246"/>
                <a:gd name="T69" fmla="*/ 0 h 106"/>
                <a:gd name="T70" fmla="*/ 1 w 246"/>
                <a:gd name="T71" fmla="*/ 0 h 106"/>
                <a:gd name="T72" fmla="*/ 1 w 246"/>
                <a:gd name="T73" fmla="*/ 0 h 106"/>
                <a:gd name="T74" fmla="*/ 0 w 246"/>
                <a:gd name="T75" fmla="*/ 0 h 106"/>
                <a:gd name="T76" fmla="*/ 0 w 246"/>
                <a:gd name="T77" fmla="*/ 0 h 106"/>
                <a:gd name="T78" fmla="*/ 0 w 246"/>
                <a:gd name="T79" fmla="*/ 0 h 106"/>
                <a:gd name="T80" fmla="*/ 1 w 246"/>
                <a:gd name="T81" fmla="*/ 0 h 106"/>
                <a:gd name="T82" fmla="*/ 0 w 246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6"/>
                <a:gd name="T127" fmla="*/ 0 h 106"/>
                <a:gd name="T128" fmla="*/ 246 w 246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6" h="106">
                  <a:moveTo>
                    <a:pt x="0" y="12"/>
                  </a:moveTo>
                  <a:lnTo>
                    <a:pt x="11" y="24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59" y="24"/>
                  </a:lnTo>
                  <a:lnTo>
                    <a:pt x="71" y="36"/>
                  </a:lnTo>
                  <a:lnTo>
                    <a:pt x="82" y="36"/>
                  </a:lnTo>
                  <a:lnTo>
                    <a:pt x="93" y="47"/>
                  </a:lnTo>
                  <a:lnTo>
                    <a:pt x="106" y="47"/>
                  </a:lnTo>
                  <a:lnTo>
                    <a:pt x="117" y="60"/>
                  </a:lnTo>
                  <a:lnTo>
                    <a:pt x="129" y="71"/>
                  </a:lnTo>
                  <a:lnTo>
                    <a:pt x="141" y="82"/>
                  </a:lnTo>
                  <a:lnTo>
                    <a:pt x="152" y="82"/>
                  </a:lnTo>
                  <a:lnTo>
                    <a:pt x="176" y="95"/>
                  </a:lnTo>
                  <a:lnTo>
                    <a:pt x="188" y="95"/>
                  </a:lnTo>
                  <a:lnTo>
                    <a:pt x="199" y="106"/>
                  </a:lnTo>
                  <a:lnTo>
                    <a:pt x="223" y="106"/>
                  </a:lnTo>
                  <a:lnTo>
                    <a:pt x="246" y="106"/>
                  </a:lnTo>
                  <a:lnTo>
                    <a:pt x="246" y="82"/>
                  </a:lnTo>
                  <a:lnTo>
                    <a:pt x="223" y="82"/>
                  </a:lnTo>
                  <a:lnTo>
                    <a:pt x="212" y="82"/>
                  </a:lnTo>
                  <a:lnTo>
                    <a:pt x="188" y="82"/>
                  </a:lnTo>
                  <a:lnTo>
                    <a:pt x="176" y="71"/>
                  </a:lnTo>
                  <a:lnTo>
                    <a:pt x="164" y="60"/>
                  </a:lnTo>
                  <a:lnTo>
                    <a:pt x="152" y="60"/>
                  </a:lnTo>
                  <a:lnTo>
                    <a:pt x="141" y="47"/>
                  </a:lnTo>
                  <a:lnTo>
                    <a:pt x="129" y="36"/>
                  </a:lnTo>
                  <a:lnTo>
                    <a:pt x="117" y="36"/>
                  </a:lnTo>
                  <a:lnTo>
                    <a:pt x="106" y="24"/>
                  </a:lnTo>
                  <a:lnTo>
                    <a:pt x="93" y="12"/>
                  </a:lnTo>
                  <a:lnTo>
                    <a:pt x="82" y="12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6" name="Freeform 252"/>
            <p:cNvSpPr>
              <a:spLocks/>
            </p:cNvSpPr>
            <p:nvPr/>
          </p:nvSpPr>
          <p:spPr bwMode="auto">
            <a:xfrm>
              <a:off x="1229" y="2313"/>
              <a:ext cx="52" cy="311"/>
            </a:xfrm>
            <a:custGeom>
              <a:avLst/>
              <a:gdLst>
                <a:gd name="T0" fmla="*/ 1 w 104"/>
                <a:gd name="T1" fmla="*/ 0 h 620"/>
                <a:gd name="T2" fmla="*/ 1 w 104"/>
                <a:gd name="T3" fmla="*/ 0 h 620"/>
                <a:gd name="T4" fmla="*/ 1 w 104"/>
                <a:gd name="T5" fmla="*/ 1 h 620"/>
                <a:gd name="T6" fmla="*/ 1 w 104"/>
                <a:gd name="T7" fmla="*/ 1 h 620"/>
                <a:gd name="T8" fmla="*/ 1 w 104"/>
                <a:gd name="T9" fmla="*/ 1 h 620"/>
                <a:gd name="T10" fmla="*/ 0 w 104"/>
                <a:gd name="T11" fmla="*/ 1 h 620"/>
                <a:gd name="T12" fmla="*/ 0 w 104"/>
                <a:gd name="T13" fmla="*/ 1 h 620"/>
                <a:gd name="T14" fmla="*/ 0 w 104"/>
                <a:gd name="T15" fmla="*/ 1 h 620"/>
                <a:gd name="T16" fmla="*/ 0 w 104"/>
                <a:gd name="T17" fmla="*/ 1 h 620"/>
                <a:gd name="T18" fmla="*/ 1 w 104"/>
                <a:gd name="T19" fmla="*/ 1 h 620"/>
                <a:gd name="T20" fmla="*/ 1 w 104"/>
                <a:gd name="T21" fmla="*/ 1 h 620"/>
                <a:gd name="T22" fmla="*/ 1 w 104"/>
                <a:gd name="T23" fmla="*/ 1 h 620"/>
                <a:gd name="T24" fmla="*/ 1 w 104"/>
                <a:gd name="T25" fmla="*/ 1 h 620"/>
                <a:gd name="T26" fmla="*/ 1 w 104"/>
                <a:gd name="T27" fmla="*/ 1 h 620"/>
                <a:gd name="T28" fmla="*/ 1 w 104"/>
                <a:gd name="T29" fmla="*/ 1 h 620"/>
                <a:gd name="T30" fmla="*/ 1 w 104"/>
                <a:gd name="T31" fmla="*/ 1 h 620"/>
                <a:gd name="T32" fmla="*/ 1 w 104"/>
                <a:gd name="T33" fmla="*/ 1 h 620"/>
                <a:gd name="T34" fmla="*/ 1 w 104"/>
                <a:gd name="T35" fmla="*/ 1 h 620"/>
                <a:gd name="T36" fmla="*/ 1 w 104"/>
                <a:gd name="T37" fmla="*/ 1 h 620"/>
                <a:gd name="T38" fmla="*/ 1 w 104"/>
                <a:gd name="T39" fmla="*/ 1 h 620"/>
                <a:gd name="T40" fmla="*/ 1 w 104"/>
                <a:gd name="T41" fmla="*/ 1 h 620"/>
                <a:gd name="T42" fmla="*/ 1 w 104"/>
                <a:gd name="T43" fmla="*/ 0 h 620"/>
                <a:gd name="T44" fmla="*/ 1 w 104"/>
                <a:gd name="T45" fmla="*/ 0 h 620"/>
                <a:gd name="T46" fmla="*/ 1 w 104"/>
                <a:gd name="T47" fmla="*/ 0 h 620"/>
                <a:gd name="T48" fmla="*/ 1 w 104"/>
                <a:gd name="T49" fmla="*/ 0 h 620"/>
                <a:gd name="T50" fmla="*/ 1 w 104"/>
                <a:gd name="T51" fmla="*/ 0 h 6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4"/>
                <a:gd name="T79" fmla="*/ 0 h 620"/>
                <a:gd name="T80" fmla="*/ 104 w 104"/>
                <a:gd name="T81" fmla="*/ 620 h 6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4" h="620">
                  <a:moveTo>
                    <a:pt x="93" y="0"/>
                  </a:moveTo>
                  <a:lnTo>
                    <a:pt x="82" y="0"/>
                  </a:lnTo>
                  <a:lnTo>
                    <a:pt x="58" y="82"/>
                  </a:lnTo>
                  <a:lnTo>
                    <a:pt x="35" y="164"/>
                  </a:lnTo>
                  <a:lnTo>
                    <a:pt x="11" y="257"/>
                  </a:lnTo>
                  <a:lnTo>
                    <a:pt x="0" y="339"/>
                  </a:lnTo>
                  <a:lnTo>
                    <a:pt x="0" y="421"/>
                  </a:lnTo>
                  <a:lnTo>
                    <a:pt x="0" y="503"/>
                  </a:lnTo>
                  <a:lnTo>
                    <a:pt x="0" y="573"/>
                  </a:lnTo>
                  <a:lnTo>
                    <a:pt x="11" y="620"/>
                  </a:lnTo>
                  <a:lnTo>
                    <a:pt x="35" y="620"/>
                  </a:lnTo>
                  <a:lnTo>
                    <a:pt x="22" y="573"/>
                  </a:lnTo>
                  <a:lnTo>
                    <a:pt x="22" y="503"/>
                  </a:lnTo>
                  <a:lnTo>
                    <a:pt x="22" y="421"/>
                  </a:lnTo>
                  <a:lnTo>
                    <a:pt x="22" y="339"/>
                  </a:lnTo>
                  <a:lnTo>
                    <a:pt x="35" y="257"/>
                  </a:lnTo>
                  <a:lnTo>
                    <a:pt x="58" y="164"/>
                  </a:lnTo>
                  <a:lnTo>
                    <a:pt x="82" y="93"/>
                  </a:lnTo>
                  <a:lnTo>
                    <a:pt x="104" y="11"/>
                  </a:lnTo>
                  <a:lnTo>
                    <a:pt x="104" y="23"/>
                  </a:lnTo>
                  <a:lnTo>
                    <a:pt x="104" y="11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7" name="Freeform 253"/>
            <p:cNvSpPr>
              <a:spLocks/>
            </p:cNvSpPr>
            <p:nvPr/>
          </p:nvSpPr>
          <p:spPr bwMode="auto">
            <a:xfrm>
              <a:off x="1276" y="2143"/>
              <a:ext cx="234" cy="182"/>
            </a:xfrm>
            <a:custGeom>
              <a:avLst/>
              <a:gdLst>
                <a:gd name="T0" fmla="*/ 0 w 469"/>
                <a:gd name="T1" fmla="*/ 0 h 363"/>
                <a:gd name="T2" fmla="*/ 0 w 469"/>
                <a:gd name="T3" fmla="*/ 0 h 363"/>
                <a:gd name="T4" fmla="*/ 0 w 469"/>
                <a:gd name="T5" fmla="*/ 1 h 363"/>
                <a:gd name="T6" fmla="*/ 0 w 469"/>
                <a:gd name="T7" fmla="*/ 1 h 363"/>
                <a:gd name="T8" fmla="*/ 0 w 469"/>
                <a:gd name="T9" fmla="*/ 1 h 363"/>
                <a:gd name="T10" fmla="*/ 0 w 469"/>
                <a:gd name="T11" fmla="*/ 1 h 363"/>
                <a:gd name="T12" fmla="*/ 0 w 469"/>
                <a:gd name="T13" fmla="*/ 1 h 363"/>
                <a:gd name="T14" fmla="*/ 0 w 469"/>
                <a:gd name="T15" fmla="*/ 1 h 363"/>
                <a:gd name="T16" fmla="*/ 0 w 469"/>
                <a:gd name="T17" fmla="*/ 1 h 363"/>
                <a:gd name="T18" fmla="*/ 0 w 469"/>
                <a:gd name="T19" fmla="*/ 1 h 363"/>
                <a:gd name="T20" fmla="*/ 0 w 469"/>
                <a:gd name="T21" fmla="*/ 1 h 363"/>
                <a:gd name="T22" fmla="*/ 0 w 469"/>
                <a:gd name="T23" fmla="*/ 1 h 363"/>
                <a:gd name="T24" fmla="*/ 0 w 469"/>
                <a:gd name="T25" fmla="*/ 1 h 363"/>
                <a:gd name="T26" fmla="*/ 0 w 469"/>
                <a:gd name="T27" fmla="*/ 1 h 363"/>
                <a:gd name="T28" fmla="*/ 0 w 469"/>
                <a:gd name="T29" fmla="*/ 1 h 363"/>
                <a:gd name="T30" fmla="*/ 0 w 469"/>
                <a:gd name="T31" fmla="*/ 1 h 363"/>
                <a:gd name="T32" fmla="*/ 0 w 469"/>
                <a:gd name="T33" fmla="*/ 1 h 363"/>
                <a:gd name="T34" fmla="*/ 0 w 469"/>
                <a:gd name="T35" fmla="*/ 1 h 363"/>
                <a:gd name="T36" fmla="*/ 0 w 469"/>
                <a:gd name="T37" fmla="*/ 1 h 363"/>
                <a:gd name="T38" fmla="*/ 0 w 469"/>
                <a:gd name="T39" fmla="*/ 1 h 363"/>
                <a:gd name="T40" fmla="*/ 0 w 469"/>
                <a:gd name="T41" fmla="*/ 1 h 363"/>
                <a:gd name="T42" fmla="*/ 0 w 469"/>
                <a:gd name="T43" fmla="*/ 1 h 363"/>
                <a:gd name="T44" fmla="*/ 0 w 469"/>
                <a:gd name="T45" fmla="*/ 1 h 363"/>
                <a:gd name="T46" fmla="*/ 0 w 469"/>
                <a:gd name="T47" fmla="*/ 1 h 363"/>
                <a:gd name="T48" fmla="*/ 0 w 469"/>
                <a:gd name="T49" fmla="*/ 1 h 363"/>
                <a:gd name="T50" fmla="*/ 0 w 469"/>
                <a:gd name="T51" fmla="*/ 1 h 363"/>
                <a:gd name="T52" fmla="*/ 0 w 469"/>
                <a:gd name="T53" fmla="*/ 1 h 363"/>
                <a:gd name="T54" fmla="*/ 0 w 469"/>
                <a:gd name="T55" fmla="*/ 1 h 363"/>
                <a:gd name="T56" fmla="*/ 0 w 469"/>
                <a:gd name="T57" fmla="*/ 1 h 363"/>
                <a:gd name="T58" fmla="*/ 0 w 469"/>
                <a:gd name="T59" fmla="*/ 1 h 363"/>
                <a:gd name="T60" fmla="*/ 0 w 469"/>
                <a:gd name="T61" fmla="*/ 1 h 363"/>
                <a:gd name="T62" fmla="*/ 0 w 469"/>
                <a:gd name="T63" fmla="*/ 1 h 363"/>
                <a:gd name="T64" fmla="*/ 0 w 469"/>
                <a:gd name="T65" fmla="*/ 1 h 363"/>
                <a:gd name="T66" fmla="*/ 0 w 469"/>
                <a:gd name="T67" fmla="*/ 1 h 363"/>
                <a:gd name="T68" fmla="*/ 0 w 469"/>
                <a:gd name="T69" fmla="*/ 1 h 363"/>
                <a:gd name="T70" fmla="*/ 0 w 469"/>
                <a:gd name="T71" fmla="*/ 1 h 363"/>
                <a:gd name="T72" fmla="*/ 0 w 469"/>
                <a:gd name="T73" fmla="*/ 1 h 363"/>
                <a:gd name="T74" fmla="*/ 0 w 469"/>
                <a:gd name="T75" fmla="*/ 1 h 363"/>
                <a:gd name="T76" fmla="*/ 0 w 469"/>
                <a:gd name="T77" fmla="*/ 1 h 363"/>
                <a:gd name="T78" fmla="*/ 0 w 469"/>
                <a:gd name="T79" fmla="*/ 0 h 363"/>
                <a:gd name="T80" fmla="*/ 0 w 469"/>
                <a:gd name="T81" fmla="*/ 0 h 363"/>
                <a:gd name="T82" fmla="*/ 0 w 469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363"/>
                <a:gd name="T128" fmla="*/ 469 w 469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363">
                  <a:moveTo>
                    <a:pt x="457" y="0"/>
                  </a:moveTo>
                  <a:lnTo>
                    <a:pt x="457" y="0"/>
                  </a:lnTo>
                  <a:lnTo>
                    <a:pt x="422" y="24"/>
                  </a:lnTo>
                  <a:lnTo>
                    <a:pt x="398" y="46"/>
                  </a:lnTo>
                  <a:lnTo>
                    <a:pt x="375" y="70"/>
                  </a:lnTo>
                  <a:lnTo>
                    <a:pt x="340" y="93"/>
                  </a:lnTo>
                  <a:lnTo>
                    <a:pt x="316" y="117"/>
                  </a:lnTo>
                  <a:lnTo>
                    <a:pt x="281" y="140"/>
                  </a:lnTo>
                  <a:lnTo>
                    <a:pt x="258" y="164"/>
                  </a:lnTo>
                  <a:lnTo>
                    <a:pt x="223" y="187"/>
                  </a:lnTo>
                  <a:lnTo>
                    <a:pt x="199" y="210"/>
                  </a:lnTo>
                  <a:lnTo>
                    <a:pt x="164" y="223"/>
                  </a:lnTo>
                  <a:lnTo>
                    <a:pt x="141" y="245"/>
                  </a:lnTo>
                  <a:lnTo>
                    <a:pt x="106" y="269"/>
                  </a:lnTo>
                  <a:lnTo>
                    <a:pt x="82" y="281"/>
                  </a:lnTo>
                  <a:lnTo>
                    <a:pt x="59" y="305"/>
                  </a:lnTo>
                  <a:lnTo>
                    <a:pt x="24" y="316"/>
                  </a:lnTo>
                  <a:lnTo>
                    <a:pt x="0" y="340"/>
                  </a:lnTo>
                  <a:lnTo>
                    <a:pt x="11" y="363"/>
                  </a:lnTo>
                  <a:lnTo>
                    <a:pt x="35" y="340"/>
                  </a:lnTo>
                  <a:lnTo>
                    <a:pt x="70" y="327"/>
                  </a:lnTo>
                  <a:lnTo>
                    <a:pt x="94" y="305"/>
                  </a:lnTo>
                  <a:lnTo>
                    <a:pt x="130" y="292"/>
                  </a:lnTo>
                  <a:lnTo>
                    <a:pt x="152" y="269"/>
                  </a:lnTo>
                  <a:lnTo>
                    <a:pt x="188" y="245"/>
                  </a:lnTo>
                  <a:lnTo>
                    <a:pt x="211" y="223"/>
                  </a:lnTo>
                  <a:lnTo>
                    <a:pt x="247" y="199"/>
                  </a:lnTo>
                  <a:lnTo>
                    <a:pt x="270" y="175"/>
                  </a:lnTo>
                  <a:lnTo>
                    <a:pt x="293" y="152"/>
                  </a:lnTo>
                  <a:lnTo>
                    <a:pt x="329" y="128"/>
                  </a:lnTo>
                  <a:lnTo>
                    <a:pt x="351" y="104"/>
                  </a:lnTo>
                  <a:lnTo>
                    <a:pt x="387" y="82"/>
                  </a:lnTo>
                  <a:lnTo>
                    <a:pt x="411" y="70"/>
                  </a:lnTo>
                  <a:lnTo>
                    <a:pt x="446" y="46"/>
                  </a:lnTo>
                  <a:lnTo>
                    <a:pt x="469" y="24"/>
                  </a:lnTo>
                  <a:lnTo>
                    <a:pt x="469" y="11"/>
                  </a:lnTo>
                  <a:lnTo>
                    <a:pt x="469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8" name="Freeform 254"/>
            <p:cNvSpPr>
              <a:spLocks/>
            </p:cNvSpPr>
            <p:nvPr/>
          </p:nvSpPr>
          <p:spPr bwMode="auto">
            <a:xfrm>
              <a:off x="1504" y="2108"/>
              <a:ext cx="211" cy="47"/>
            </a:xfrm>
            <a:custGeom>
              <a:avLst/>
              <a:gdLst>
                <a:gd name="T0" fmla="*/ 1 w 422"/>
                <a:gd name="T1" fmla="*/ 0 h 95"/>
                <a:gd name="T2" fmla="*/ 1 w 422"/>
                <a:gd name="T3" fmla="*/ 0 h 95"/>
                <a:gd name="T4" fmla="*/ 1 w 422"/>
                <a:gd name="T5" fmla="*/ 0 h 95"/>
                <a:gd name="T6" fmla="*/ 1 w 422"/>
                <a:gd name="T7" fmla="*/ 0 h 95"/>
                <a:gd name="T8" fmla="*/ 1 w 422"/>
                <a:gd name="T9" fmla="*/ 0 h 95"/>
                <a:gd name="T10" fmla="*/ 1 w 422"/>
                <a:gd name="T11" fmla="*/ 0 h 95"/>
                <a:gd name="T12" fmla="*/ 1 w 422"/>
                <a:gd name="T13" fmla="*/ 0 h 95"/>
                <a:gd name="T14" fmla="*/ 1 w 422"/>
                <a:gd name="T15" fmla="*/ 0 h 95"/>
                <a:gd name="T16" fmla="*/ 1 w 422"/>
                <a:gd name="T17" fmla="*/ 0 h 95"/>
                <a:gd name="T18" fmla="*/ 1 w 422"/>
                <a:gd name="T19" fmla="*/ 0 h 95"/>
                <a:gd name="T20" fmla="*/ 1 w 422"/>
                <a:gd name="T21" fmla="*/ 0 h 95"/>
                <a:gd name="T22" fmla="*/ 1 w 422"/>
                <a:gd name="T23" fmla="*/ 0 h 95"/>
                <a:gd name="T24" fmla="*/ 1 w 422"/>
                <a:gd name="T25" fmla="*/ 0 h 95"/>
                <a:gd name="T26" fmla="*/ 1 w 422"/>
                <a:gd name="T27" fmla="*/ 0 h 95"/>
                <a:gd name="T28" fmla="*/ 1 w 422"/>
                <a:gd name="T29" fmla="*/ 0 h 95"/>
                <a:gd name="T30" fmla="*/ 1 w 422"/>
                <a:gd name="T31" fmla="*/ 0 h 95"/>
                <a:gd name="T32" fmla="*/ 1 w 422"/>
                <a:gd name="T33" fmla="*/ 0 h 95"/>
                <a:gd name="T34" fmla="*/ 0 w 422"/>
                <a:gd name="T35" fmla="*/ 0 h 95"/>
                <a:gd name="T36" fmla="*/ 1 w 422"/>
                <a:gd name="T37" fmla="*/ 0 h 95"/>
                <a:gd name="T38" fmla="*/ 1 w 422"/>
                <a:gd name="T39" fmla="*/ 0 h 95"/>
                <a:gd name="T40" fmla="*/ 1 w 422"/>
                <a:gd name="T41" fmla="*/ 0 h 95"/>
                <a:gd name="T42" fmla="*/ 1 w 422"/>
                <a:gd name="T43" fmla="*/ 0 h 95"/>
                <a:gd name="T44" fmla="*/ 1 w 422"/>
                <a:gd name="T45" fmla="*/ 0 h 95"/>
                <a:gd name="T46" fmla="*/ 1 w 422"/>
                <a:gd name="T47" fmla="*/ 0 h 95"/>
                <a:gd name="T48" fmla="*/ 1 w 422"/>
                <a:gd name="T49" fmla="*/ 0 h 95"/>
                <a:gd name="T50" fmla="*/ 1 w 422"/>
                <a:gd name="T51" fmla="*/ 0 h 95"/>
                <a:gd name="T52" fmla="*/ 1 w 422"/>
                <a:gd name="T53" fmla="*/ 0 h 95"/>
                <a:gd name="T54" fmla="*/ 1 w 422"/>
                <a:gd name="T55" fmla="*/ 0 h 95"/>
                <a:gd name="T56" fmla="*/ 1 w 422"/>
                <a:gd name="T57" fmla="*/ 0 h 95"/>
                <a:gd name="T58" fmla="*/ 1 w 422"/>
                <a:gd name="T59" fmla="*/ 0 h 95"/>
                <a:gd name="T60" fmla="*/ 1 w 422"/>
                <a:gd name="T61" fmla="*/ 0 h 95"/>
                <a:gd name="T62" fmla="*/ 1 w 422"/>
                <a:gd name="T63" fmla="*/ 0 h 95"/>
                <a:gd name="T64" fmla="*/ 1 w 422"/>
                <a:gd name="T65" fmla="*/ 0 h 95"/>
                <a:gd name="T66" fmla="*/ 1 w 422"/>
                <a:gd name="T67" fmla="*/ 0 h 95"/>
                <a:gd name="T68" fmla="*/ 1 w 422"/>
                <a:gd name="T69" fmla="*/ 0 h 95"/>
                <a:gd name="T70" fmla="*/ 1 w 422"/>
                <a:gd name="T71" fmla="*/ 0 h 95"/>
                <a:gd name="T72" fmla="*/ 1 w 422"/>
                <a:gd name="T73" fmla="*/ 0 h 95"/>
                <a:gd name="T74" fmla="*/ 1 w 422"/>
                <a:gd name="T75" fmla="*/ 0 h 95"/>
                <a:gd name="T76" fmla="*/ 1 w 422"/>
                <a:gd name="T77" fmla="*/ 0 h 95"/>
                <a:gd name="T78" fmla="*/ 1 w 422"/>
                <a:gd name="T79" fmla="*/ 0 h 95"/>
                <a:gd name="T80" fmla="*/ 1 w 422"/>
                <a:gd name="T81" fmla="*/ 0 h 95"/>
                <a:gd name="T82" fmla="*/ 1 w 422"/>
                <a:gd name="T83" fmla="*/ 0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2"/>
                <a:gd name="T127" fmla="*/ 0 h 95"/>
                <a:gd name="T128" fmla="*/ 422 w 422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2" h="95">
                  <a:moveTo>
                    <a:pt x="410" y="12"/>
                  </a:moveTo>
                  <a:lnTo>
                    <a:pt x="410" y="0"/>
                  </a:lnTo>
                  <a:lnTo>
                    <a:pt x="387" y="0"/>
                  </a:lnTo>
                  <a:lnTo>
                    <a:pt x="363" y="0"/>
                  </a:lnTo>
                  <a:lnTo>
                    <a:pt x="340" y="12"/>
                  </a:lnTo>
                  <a:lnTo>
                    <a:pt x="316" y="12"/>
                  </a:lnTo>
                  <a:lnTo>
                    <a:pt x="293" y="12"/>
                  </a:lnTo>
                  <a:lnTo>
                    <a:pt x="270" y="12"/>
                  </a:lnTo>
                  <a:lnTo>
                    <a:pt x="235" y="24"/>
                  </a:lnTo>
                  <a:lnTo>
                    <a:pt x="211" y="24"/>
                  </a:lnTo>
                  <a:lnTo>
                    <a:pt x="175" y="35"/>
                  </a:lnTo>
                  <a:lnTo>
                    <a:pt x="153" y="35"/>
                  </a:lnTo>
                  <a:lnTo>
                    <a:pt x="117" y="47"/>
                  </a:lnTo>
                  <a:lnTo>
                    <a:pt x="94" y="47"/>
                  </a:lnTo>
                  <a:lnTo>
                    <a:pt x="71" y="59"/>
                  </a:lnTo>
                  <a:lnTo>
                    <a:pt x="47" y="59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12" y="95"/>
                  </a:lnTo>
                  <a:lnTo>
                    <a:pt x="24" y="95"/>
                  </a:lnTo>
                  <a:lnTo>
                    <a:pt x="47" y="82"/>
                  </a:lnTo>
                  <a:lnTo>
                    <a:pt x="71" y="82"/>
                  </a:lnTo>
                  <a:lnTo>
                    <a:pt x="106" y="71"/>
                  </a:lnTo>
                  <a:lnTo>
                    <a:pt x="129" y="71"/>
                  </a:lnTo>
                  <a:lnTo>
                    <a:pt x="153" y="59"/>
                  </a:lnTo>
                  <a:lnTo>
                    <a:pt x="175" y="59"/>
                  </a:lnTo>
                  <a:lnTo>
                    <a:pt x="211" y="47"/>
                  </a:lnTo>
                  <a:lnTo>
                    <a:pt x="235" y="47"/>
                  </a:lnTo>
                  <a:lnTo>
                    <a:pt x="270" y="47"/>
                  </a:lnTo>
                  <a:lnTo>
                    <a:pt x="293" y="35"/>
                  </a:lnTo>
                  <a:lnTo>
                    <a:pt x="316" y="35"/>
                  </a:lnTo>
                  <a:lnTo>
                    <a:pt x="340" y="35"/>
                  </a:lnTo>
                  <a:lnTo>
                    <a:pt x="363" y="35"/>
                  </a:lnTo>
                  <a:lnTo>
                    <a:pt x="387" y="35"/>
                  </a:lnTo>
                  <a:lnTo>
                    <a:pt x="410" y="35"/>
                  </a:lnTo>
                  <a:lnTo>
                    <a:pt x="398" y="24"/>
                  </a:lnTo>
                  <a:lnTo>
                    <a:pt x="410" y="35"/>
                  </a:lnTo>
                  <a:lnTo>
                    <a:pt x="410" y="24"/>
                  </a:lnTo>
                  <a:lnTo>
                    <a:pt x="422" y="12"/>
                  </a:lnTo>
                  <a:lnTo>
                    <a:pt x="410" y="12"/>
                  </a:lnTo>
                  <a:lnTo>
                    <a:pt x="410" y="0"/>
                  </a:lnTo>
                  <a:lnTo>
                    <a:pt x="41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9" name="Freeform 255"/>
            <p:cNvSpPr>
              <a:spLocks/>
            </p:cNvSpPr>
            <p:nvPr/>
          </p:nvSpPr>
          <p:spPr bwMode="auto">
            <a:xfrm>
              <a:off x="1686" y="2114"/>
              <a:ext cx="35" cy="76"/>
            </a:xfrm>
            <a:custGeom>
              <a:avLst/>
              <a:gdLst>
                <a:gd name="T0" fmla="*/ 0 w 71"/>
                <a:gd name="T1" fmla="*/ 1 h 152"/>
                <a:gd name="T2" fmla="*/ 0 w 71"/>
                <a:gd name="T3" fmla="*/ 1 h 152"/>
                <a:gd name="T4" fmla="*/ 0 w 71"/>
                <a:gd name="T5" fmla="*/ 1 h 152"/>
                <a:gd name="T6" fmla="*/ 0 w 71"/>
                <a:gd name="T7" fmla="*/ 1 h 152"/>
                <a:gd name="T8" fmla="*/ 0 w 71"/>
                <a:gd name="T9" fmla="*/ 1 h 152"/>
                <a:gd name="T10" fmla="*/ 0 w 71"/>
                <a:gd name="T11" fmla="*/ 1 h 152"/>
                <a:gd name="T12" fmla="*/ 0 w 71"/>
                <a:gd name="T13" fmla="*/ 1 h 152"/>
                <a:gd name="T14" fmla="*/ 0 w 71"/>
                <a:gd name="T15" fmla="*/ 1 h 152"/>
                <a:gd name="T16" fmla="*/ 0 w 71"/>
                <a:gd name="T17" fmla="*/ 1 h 152"/>
                <a:gd name="T18" fmla="*/ 0 w 71"/>
                <a:gd name="T19" fmla="*/ 0 h 152"/>
                <a:gd name="T20" fmla="*/ 0 w 71"/>
                <a:gd name="T21" fmla="*/ 1 h 152"/>
                <a:gd name="T22" fmla="*/ 0 w 71"/>
                <a:gd name="T23" fmla="*/ 1 h 152"/>
                <a:gd name="T24" fmla="*/ 0 w 71"/>
                <a:gd name="T25" fmla="*/ 1 h 152"/>
                <a:gd name="T26" fmla="*/ 0 w 71"/>
                <a:gd name="T27" fmla="*/ 1 h 152"/>
                <a:gd name="T28" fmla="*/ 0 w 71"/>
                <a:gd name="T29" fmla="*/ 1 h 152"/>
                <a:gd name="T30" fmla="*/ 0 w 71"/>
                <a:gd name="T31" fmla="*/ 1 h 152"/>
                <a:gd name="T32" fmla="*/ 0 w 71"/>
                <a:gd name="T33" fmla="*/ 1 h 152"/>
                <a:gd name="T34" fmla="*/ 0 w 71"/>
                <a:gd name="T35" fmla="*/ 1 h 152"/>
                <a:gd name="T36" fmla="*/ 0 w 71"/>
                <a:gd name="T37" fmla="*/ 1 h 152"/>
                <a:gd name="T38" fmla="*/ 0 w 71"/>
                <a:gd name="T39" fmla="*/ 1 h 152"/>
                <a:gd name="T40" fmla="*/ 0 w 71"/>
                <a:gd name="T41" fmla="*/ 1 h 152"/>
                <a:gd name="T42" fmla="*/ 0 w 71"/>
                <a:gd name="T43" fmla="*/ 1 h 152"/>
                <a:gd name="T44" fmla="*/ 0 w 71"/>
                <a:gd name="T45" fmla="*/ 1 h 152"/>
                <a:gd name="T46" fmla="*/ 0 w 71"/>
                <a:gd name="T47" fmla="*/ 1 h 152"/>
                <a:gd name="T48" fmla="*/ 0 w 71"/>
                <a:gd name="T49" fmla="*/ 1 h 152"/>
                <a:gd name="T50" fmla="*/ 0 w 71"/>
                <a:gd name="T51" fmla="*/ 1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152"/>
                <a:gd name="T80" fmla="*/ 71 w 71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152">
                  <a:moveTo>
                    <a:pt x="13" y="129"/>
                  </a:moveTo>
                  <a:lnTo>
                    <a:pt x="13" y="141"/>
                  </a:lnTo>
                  <a:lnTo>
                    <a:pt x="35" y="129"/>
                  </a:lnTo>
                  <a:lnTo>
                    <a:pt x="59" y="105"/>
                  </a:lnTo>
                  <a:lnTo>
                    <a:pt x="71" y="83"/>
                  </a:lnTo>
                  <a:lnTo>
                    <a:pt x="71" y="59"/>
                  </a:lnTo>
                  <a:lnTo>
                    <a:pt x="71" y="47"/>
                  </a:lnTo>
                  <a:lnTo>
                    <a:pt x="71" y="23"/>
                  </a:lnTo>
                  <a:lnTo>
                    <a:pt x="59" y="12"/>
                  </a:lnTo>
                  <a:lnTo>
                    <a:pt x="47" y="0"/>
                  </a:lnTo>
                  <a:lnTo>
                    <a:pt x="35" y="12"/>
                  </a:lnTo>
                  <a:lnTo>
                    <a:pt x="35" y="23"/>
                  </a:lnTo>
                  <a:lnTo>
                    <a:pt x="47" y="35"/>
                  </a:lnTo>
                  <a:lnTo>
                    <a:pt x="47" y="47"/>
                  </a:lnTo>
                  <a:lnTo>
                    <a:pt x="47" y="59"/>
                  </a:lnTo>
                  <a:lnTo>
                    <a:pt x="47" y="70"/>
                  </a:lnTo>
                  <a:lnTo>
                    <a:pt x="35" y="94"/>
                  </a:lnTo>
                  <a:lnTo>
                    <a:pt x="24" y="105"/>
                  </a:lnTo>
                  <a:lnTo>
                    <a:pt x="0" y="129"/>
                  </a:lnTo>
                  <a:lnTo>
                    <a:pt x="0" y="152"/>
                  </a:lnTo>
                  <a:lnTo>
                    <a:pt x="0" y="129"/>
                  </a:lnTo>
                  <a:lnTo>
                    <a:pt x="0" y="141"/>
                  </a:lnTo>
                  <a:lnTo>
                    <a:pt x="13" y="152"/>
                  </a:lnTo>
                  <a:lnTo>
                    <a:pt x="13" y="141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0" name="Freeform 256"/>
            <p:cNvSpPr>
              <a:spLocks/>
            </p:cNvSpPr>
            <p:nvPr/>
          </p:nvSpPr>
          <p:spPr bwMode="auto">
            <a:xfrm>
              <a:off x="1686" y="2178"/>
              <a:ext cx="322" cy="36"/>
            </a:xfrm>
            <a:custGeom>
              <a:avLst/>
              <a:gdLst>
                <a:gd name="T0" fmla="*/ 0 w 645"/>
                <a:gd name="T1" fmla="*/ 1 h 70"/>
                <a:gd name="T2" fmla="*/ 0 w 645"/>
                <a:gd name="T3" fmla="*/ 1 h 70"/>
                <a:gd name="T4" fmla="*/ 0 w 645"/>
                <a:gd name="T5" fmla="*/ 1 h 70"/>
                <a:gd name="T6" fmla="*/ 0 w 645"/>
                <a:gd name="T7" fmla="*/ 1 h 70"/>
                <a:gd name="T8" fmla="*/ 0 w 645"/>
                <a:gd name="T9" fmla="*/ 1 h 70"/>
                <a:gd name="T10" fmla="*/ 0 w 645"/>
                <a:gd name="T11" fmla="*/ 1 h 70"/>
                <a:gd name="T12" fmla="*/ 0 w 645"/>
                <a:gd name="T13" fmla="*/ 1 h 70"/>
                <a:gd name="T14" fmla="*/ 0 w 645"/>
                <a:gd name="T15" fmla="*/ 1 h 70"/>
                <a:gd name="T16" fmla="*/ 0 w 645"/>
                <a:gd name="T17" fmla="*/ 1 h 70"/>
                <a:gd name="T18" fmla="*/ 0 w 645"/>
                <a:gd name="T19" fmla="*/ 1 h 70"/>
                <a:gd name="T20" fmla="*/ 0 w 645"/>
                <a:gd name="T21" fmla="*/ 1 h 70"/>
                <a:gd name="T22" fmla="*/ 0 w 645"/>
                <a:gd name="T23" fmla="*/ 1 h 70"/>
                <a:gd name="T24" fmla="*/ 0 w 645"/>
                <a:gd name="T25" fmla="*/ 1 h 70"/>
                <a:gd name="T26" fmla="*/ 0 w 645"/>
                <a:gd name="T27" fmla="*/ 1 h 70"/>
                <a:gd name="T28" fmla="*/ 0 w 645"/>
                <a:gd name="T29" fmla="*/ 1 h 70"/>
                <a:gd name="T30" fmla="*/ 0 w 645"/>
                <a:gd name="T31" fmla="*/ 1 h 70"/>
                <a:gd name="T32" fmla="*/ 0 w 645"/>
                <a:gd name="T33" fmla="*/ 1 h 70"/>
                <a:gd name="T34" fmla="*/ 0 w 645"/>
                <a:gd name="T35" fmla="*/ 0 h 70"/>
                <a:gd name="T36" fmla="*/ 0 w 645"/>
                <a:gd name="T37" fmla="*/ 1 h 70"/>
                <a:gd name="T38" fmla="*/ 0 w 645"/>
                <a:gd name="T39" fmla="*/ 1 h 70"/>
                <a:gd name="T40" fmla="*/ 0 w 645"/>
                <a:gd name="T41" fmla="*/ 1 h 70"/>
                <a:gd name="T42" fmla="*/ 0 w 645"/>
                <a:gd name="T43" fmla="*/ 1 h 70"/>
                <a:gd name="T44" fmla="*/ 0 w 645"/>
                <a:gd name="T45" fmla="*/ 1 h 70"/>
                <a:gd name="T46" fmla="*/ 0 w 645"/>
                <a:gd name="T47" fmla="*/ 1 h 70"/>
                <a:gd name="T48" fmla="*/ 0 w 645"/>
                <a:gd name="T49" fmla="*/ 1 h 70"/>
                <a:gd name="T50" fmla="*/ 0 w 645"/>
                <a:gd name="T51" fmla="*/ 1 h 70"/>
                <a:gd name="T52" fmla="*/ 0 w 645"/>
                <a:gd name="T53" fmla="*/ 1 h 70"/>
                <a:gd name="T54" fmla="*/ 0 w 645"/>
                <a:gd name="T55" fmla="*/ 1 h 70"/>
                <a:gd name="T56" fmla="*/ 0 w 645"/>
                <a:gd name="T57" fmla="*/ 1 h 70"/>
                <a:gd name="T58" fmla="*/ 0 w 645"/>
                <a:gd name="T59" fmla="*/ 1 h 70"/>
                <a:gd name="T60" fmla="*/ 0 w 645"/>
                <a:gd name="T61" fmla="*/ 1 h 70"/>
                <a:gd name="T62" fmla="*/ 0 w 645"/>
                <a:gd name="T63" fmla="*/ 1 h 70"/>
                <a:gd name="T64" fmla="*/ 0 w 645"/>
                <a:gd name="T65" fmla="*/ 1 h 70"/>
                <a:gd name="T66" fmla="*/ 0 w 645"/>
                <a:gd name="T67" fmla="*/ 1 h 70"/>
                <a:gd name="T68" fmla="*/ 0 w 645"/>
                <a:gd name="T69" fmla="*/ 1 h 70"/>
                <a:gd name="T70" fmla="*/ 0 w 645"/>
                <a:gd name="T71" fmla="*/ 1 h 70"/>
                <a:gd name="T72" fmla="*/ 0 w 645"/>
                <a:gd name="T73" fmla="*/ 1 h 70"/>
                <a:gd name="T74" fmla="*/ 0 w 645"/>
                <a:gd name="T75" fmla="*/ 1 h 70"/>
                <a:gd name="T76" fmla="*/ 0 w 645"/>
                <a:gd name="T77" fmla="*/ 1 h 70"/>
                <a:gd name="T78" fmla="*/ 0 w 645"/>
                <a:gd name="T79" fmla="*/ 1 h 70"/>
                <a:gd name="T80" fmla="*/ 0 w 645"/>
                <a:gd name="T81" fmla="*/ 1 h 70"/>
                <a:gd name="T82" fmla="*/ 0 w 645"/>
                <a:gd name="T83" fmla="*/ 1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5"/>
                <a:gd name="T127" fmla="*/ 0 h 70"/>
                <a:gd name="T128" fmla="*/ 645 w 645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5" h="70">
                  <a:moveTo>
                    <a:pt x="645" y="47"/>
                  </a:moveTo>
                  <a:lnTo>
                    <a:pt x="633" y="34"/>
                  </a:lnTo>
                  <a:lnTo>
                    <a:pt x="597" y="34"/>
                  </a:lnTo>
                  <a:lnTo>
                    <a:pt x="563" y="34"/>
                  </a:lnTo>
                  <a:lnTo>
                    <a:pt x="515" y="34"/>
                  </a:lnTo>
                  <a:lnTo>
                    <a:pt x="481" y="34"/>
                  </a:lnTo>
                  <a:lnTo>
                    <a:pt x="446" y="34"/>
                  </a:lnTo>
                  <a:lnTo>
                    <a:pt x="398" y="34"/>
                  </a:lnTo>
                  <a:lnTo>
                    <a:pt x="364" y="34"/>
                  </a:lnTo>
                  <a:lnTo>
                    <a:pt x="316" y="34"/>
                  </a:lnTo>
                  <a:lnTo>
                    <a:pt x="270" y="34"/>
                  </a:lnTo>
                  <a:lnTo>
                    <a:pt x="234" y="34"/>
                  </a:lnTo>
                  <a:lnTo>
                    <a:pt x="188" y="34"/>
                  </a:lnTo>
                  <a:lnTo>
                    <a:pt x="153" y="23"/>
                  </a:lnTo>
                  <a:lnTo>
                    <a:pt x="117" y="23"/>
                  </a:lnTo>
                  <a:lnTo>
                    <a:pt x="82" y="12"/>
                  </a:lnTo>
                  <a:lnTo>
                    <a:pt x="47" y="12"/>
                  </a:lnTo>
                  <a:lnTo>
                    <a:pt x="13" y="0"/>
                  </a:lnTo>
                  <a:lnTo>
                    <a:pt x="0" y="23"/>
                  </a:lnTo>
                  <a:lnTo>
                    <a:pt x="35" y="34"/>
                  </a:lnTo>
                  <a:lnTo>
                    <a:pt x="71" y="47"/>
                  </a:lnTo>
                  <a:lnTo>
                    <a:pt x="106" y="47"/>
                  </a:lnTo>
                  <a:lnTo>
                    <a:pt x="153" y="58"/>
                  </a:lnTo>
                  <a:lnTo>
                    <a:pt x="188" y="58"/>
                  </a:lnTo>
                  <a:lnTo>
                    <a:pt x="234" y="58"/>
                  </a:lnTo>
                  <a:lnTo>
                    <a:pt x="270" y="58"/>
                  </a:lnTo>
                  <a:lnTo>
                    <a:pt x="316" y="58"/>
                  </a:lnTo>
                  <a:lnTo>
                    <a:pt x="364" y="58"/>
                  </a:lnTo>
                  <a:lnTo>
                    <a:pt x="398" y="58"/>
                  </a:lnTo>
                  <a:lnTo>
                    <a:pt x="446" y="58"/>
                  </a:lnTo>
                  <a:lnTo>
                    <a:pt x="481" y="58"/>
                  </a:lnTo>
                  <a:lnTo>
                    <a:pt x="515" y="58"/>
                  </a:lnTo>
                  <a:lnTo>
                    <a:pt x="563" y="58"/>
                  </a:lnTo>
                  <a:lnTo>
                    <a:pt x="597" y="58"/>
                  </a:lnTo>
                  <a:lnTo>
                    <a:pt x="633" y="70"/>
                  </a:lnTo>
                  <a:lnTo>
                    <a:pt x="621" y="58"/>
                  </a:lnTo>
                  <a:lnTo>
                    <a:pt x="633" y="70"/>
                  </a:lnTo>
                  <a:lnTo>
                    <a:pt x="645" y="58"/>
                  </a:lnTo>
                  <a:lnTo>
                    <a:pt x="645" y="47"/>
                  </a:lnTo>
                  <a:lnTo>
                    <a:pt x="633" y="34"/>
                  </a:lnTo>
                  <a:lnTo>
                    <a:pt x="645" y="4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1" name="Freeform 257"/>
            <p:cNvSpPr>
              <a:spLocks/>
            </p:cNvSpPr>
            <p:nvPr/>
          </p:nvSpPr>
          <p:spPr bwMode="auto">
            <a:xfrm>
              <a:off x="1773" y="2202"/>
              <a:ext cx="240" cy="123"/>
            </a:xfrm>
            <a:custGeom>
              <a:avLst/>
              <a:gdLst>
                <a:gd name="T0" fmla="*/ 1 w 480"/>
                <a:gd name="T1" fmla="*/ 1 h 246"/>
                <a:gd name="T2" fmla="*/ 1 w 480"/>
                <a:gd name="T3" fmla="*/ 1 h 246"/>
                <a:gd name="T4" fmla="*/ 1 w 480"/>
                <a:gd name="T5" fmla="*/ 1 h 246"/>
                <a:gd name="T6" fmla="*/ 1 w 480"/>
                <a:gd name="T7" fmla="*/ 1 h 246"/>
                <a:gd name="T8" fmla="*/ 1 w 480"/>
                <a:gd name="T9" fmla="*/ 1 h 246"/>
                <a:gd name="T10" fmla="*/ 1 w 480"/>
                <a:gd name="T11" fmla="*/ 1 h 246"/>
                <a:gd name="T12" fmla="*/ 1 w 480"/>
                <a:gd name="T13" fmla="*/ 1 h 246"/>
                <a:gd name="T14" fmla="*/ 1 w 480"/>
                <a:gd name="T15" fmla="*/ 1 h 246"/>
                <a:gd name="T16" fmla="*/ 1 w 480"/>
                <a:gd name="T17" fmla="*/ 1 h 246"/>
                <a:gd name="T18" fmla="*/ 1 w 480"/>
                <a:gd name="T19" fmla="*/ 1 h 246"/>
                <a:gd name="T20" fmla="*/ 1 w 480"/>
                <a:gd name="T21" fmla="*/ 1 h 246"/>
                <a:gd name="T22" fmla="*/ 1 w 480"/>
                <a:gd name="T23" fmla="*/ 1 h 246"/>
                <a:gd name="T24" fmla="*/ 1 w 480"/>
                <a:gd name="T25" fmla="*/ 1 h 246"/>
                <a:gd name="T26" fmla="*/ 1 w 480"/>
                <a:gd name="T27" fmla="*/ 1 h 246"/>
                <a:gd name="T28" fmla="*/ 1 w 480"/>
                <a:gd name="T29" fmla="*/ 1 h 246"/>
                <a:gd name="T30" fmla="*/ 1 w 480"/>
                <a:gd name="T31" fmla="*/ 1 h 246"/>
                <a:gd name="T32" fmla="*/ 1 w 480"/>
                <a:gd name="T33" fmla="*/ 1 h 246"/>
                <a:gd name="T34" fmla="*/ 1 w 480"/>
                <a:gd name="T35" fmla="*/ 0 h 246"/>
                <a:gd name="T36" fmla="*/ 1 w 480"/>
                <a:gd name="T37" fmla="*/ 1 h 246"/>
                <a:gd name="T38" fmla="*/ 1 w 480"/>
                <a:gd name="T39" fmla="*/ 1 h 246"/>
                <a:gd name="T40" fmla="*/ 1 w 480"/>
                <a:gd name="T41" fmla="*/ 1 h 246"/>
                <a:gd name="T42" fmla="*/ 1 w 480"/>
                <a:gd name="T43" fmla="*/ 1 h 246"/>
                <a:gd name="T44" fmla="*/ 1 w 480"/>
                <a:gd name="T45" fmla="*/ 1 h 246"/>
                <a:gd name="T46" fmla="*/ 1 w 480"/>
                <a:gd name="T47" fmla="*/ 1 h 246"/>
                <a:gd name="T48" fmla="*/ 1 w 480"/>
                <a:gd name="T49" fmla="*/ 1 h 246"/>
                <a:gd name="T50" fmla="*/ 1 w 480"/>
                <a:gd name="T51" fmla="*/ 1 h 246"/>
                <a:gd name="T52" fmla="*/ 1 w 480"/>
                <a:gd name="T53" fmla="*/ 1 h 246"/>
                <a:gd name="T54" fmla="*/ 1 w 480"/>
                <a:gd name="T55" fmla="*/ 1 h 246"/>
                <a:gd name="T56" fmla="*/ 1 w 480"/>
                <a:gd name="T57" fmla="*/ 1 h 246"/>
                <a:gd name="T58" fmla="*/ 1 w 480"/>
                <a:gd name="T59" fmla="*/ 1 h 246"/>
                <a:gd name="T60" fmla="*/ 1 w 480"/>
                <a:gd name="T61" fmla="*/ 1 h 246"/>
                <a:gd name="T62" fmla="*/ 1 w 480"/>
                <a:gd name="T63" fmla="*/ 1 h 246"/>
                <a:gd name="T64" fmla="*/ 1 w 480"/>
                <a:gd name="T65" fmla="*/ 1 h 246"/>
                <a:gd name="T66" fmla="*/ 1 w 480"/>
                <a:gd name="T67" fmla="*/ 1 h 246"/>
                <a:gd name="T68" fmla="*/ 1 w 480"/>
                <a:gd name="T69" fmla="*/ 1 h 246"/>
                <a:gd name="T70" fmla="*/ 0 w 480"/>
                <a:gd name="T71" fmla="*/ 1 h 246"/>
                <a:gd name="T72" fmla="*/ 1 w 480"/>
                <a:gd name="T73" fmla="*/ 1 h 246"/>
                <a:gd name="T74" fmla="*/ 0 w 480"/>
                <a:gd name="T75" fmla="*/ 1 h 246"/>
                <a:gd name="T76" fmla="*/ 0 w 480"/>
                <a:gd name="T77" fmla="*/ 1 h 246"/>
                <a:gd name="T78" fmla="*/ 0 w 480"/>
                <a:gd name="T79" fmla="*/ 1 h 246"/>
                <a:gd name="T80" fmla="*/ 1 w 480"/>
                <a:gd name="T81" fmla="*/ 1 h 246"/>
                <a:gd name="T82" fmla="*/ 1 w 480"/>
                <a:gd name="T83" fmla="*/ 1 h 2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0"/>
                <a:gd name="T127" fmla="*/ 0 h 246"/>
                <a:gd name="T128" fmla="*/ 480 w 480"/>
                <a:gd name="T129" fmla="*/ 246 h 2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0" h="246">
                  <a:moveTo>
                    <a:pt x="23" y="234"/>
                  </a:moveTo>
                  <a:lnTo>
                    <a:pt x="12" y="246"/>
                  </a:lnTo>
                  <a:lnTo>
                    <a:pt x="47" y="246"/>
                  </a:lnTo>
                  <a:lnTo>
                    <a:pt x="82" y="246"/>
                  </a:lnTo>
                  <a:lnTo>
                    <a:pt x="118" y="246"/>
                  </a:lnTo>
                  <a:lnTo>
                    <a:pt x="153" y="246"/>
                  </a:lnTo>
                  <a:lnTo>
                    <a:pt x="199" y="234"/>
                  </a:lnTo>
                  <a:lnTo>
                    <a:pt x="246" y="234"/>
                  </a:lnTo>
                  <a:lnTo>
                    <a:pt x="293" y="223"/>
                  </a:lnTo>
                  <a:lnTo>
                    <a:pt x="328" y="223"/>
                  </a:lnTo>
                  <a:lnTo>
                    <a:pt x="363" y="210"/>
                  </a:lnTo>
                  <a:lnTo>
                    <a:pt x="399" y="188"/>
                  </a:lnTo>
                  <a:lnTo>
                    <a:pt x="434" y="175"/>
                  </a:lnTo>
                  <a:lnTo>
                    <a:pt x="457" y="140"/>
                  </a:lnTo>
                  <a:lnTo>
                    <a:pt x="469" y="117"/>
                  </a:lnTo>
                  <a:lnTo>
                    <a:pt x="480" y="82"/>
                  </a:lnTo>
                  <a:lnTo>
                    <a:pt x="480" y="47"/>
                  </a:lnTo>
                  <a:lnTo>
                    <a:pt x="469" y="0"/>
                  </a:lnTo>
                  <a:lnTo>
                    <a:pt x="445" y="11"/>
                  </a:lnTo>
                  <a:lnTo>
                    <a:pt x="457" y="47"/>
                  </a:lnTo>
                  <a:lnTo>
                    <a:pt x="457" y="82"/>
                  </a:lnTo>
                  <a:lnTo>
                    <a:pt x="457" y="106"/>
                  </a:lnTo>
                  <a:lnTo>
                    <a:pt x="434" y="128"/>
                  </a:lnTo>
                  <a:lnTo>
                    <a:pt x="421" y="152"/>
                  </a:lnTo>
                  <a:lnTo>
                    <a:pt x="387" y="164"/>
                  </a:lnTo>
                  <a:lnTo>
                    <a:pt x="363" y="188"/>
                  </a:lnTo>
                  <a:lnTo>
                    <a:pt x="328" y="199"/>
                  </a:lnTo>
                  <a:lnTo>
                    <a:pt x="281" y="199"/>
                  </a:lnTo>
                  <a:lnTo>
                    <a:pt x="246" y="210"/>
                  </a:lnTo>
                  <a:lnTo>
                    <a:pt x="199" y="210"/>
                  </a:lnTo>
                  <a:lnTo>
                    <a:pt x="153" y="210"/>
                  </a:lnTo>
                  <a:lnTo>
                    <a:pt x="118" y="223"/>
                  </a:lnTo>
                  <a:lnTo>
                    <a:pt x="82" y="223"/>
                  </a:lnTo>
                  <a:lnTo>
                    <a:pt x="47" y="223"/>
                  </a:lnTo>
                  <a:lnTo>
                    <a:pt x="12" y="223"/>
                  </a:lnTo>
                  <a:lnTo>
                    <a:pt x="0" y="234"/>
                  </a:lnTo>
                  <a:lnTo>
                    <a:pt x="12" y="223"/>
                  </a:lnTo>
                  <a:lnTo>
                    <a:pt x="0" y="223"/>
                  </a:lnTo>
                  <a:lnTo>
                    <a:pt x="0" y="234"/>
                  </a:lnTo>
                  <a:lnTo>
                    <a:pt x="0" y="246"/>
                  </a:lnTo>
                  <a:lnTo>
                    <a:pt x="12" y="246"/>
                  </a:lnTo>
                  <a:lnTo>
                    <a:pt x="23" y="23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2" name="Freeform 258"/>
            <p:cNvSpPr>
              <a:spLocks/>
            </p:cNvSpPr>
            <p:nvPr/>
          </p:nvSpPr>
          <p:spPr bwMode="auto">
            <a:xfrm>
              <a:off x="1768" y="2319"/>
              <a:ext cx="17" cy="53"/>
            </a:xfrm>
            <a:custGeom>
              <a:avLst/>
              <a:gdLst>
                <a:gd name="T0" fmla="*/ 0 w 35"/>
                <a:gd name="T1" fmla="*/ 1 h 106"/>
                <a:gd name="T2" fmla="*/ 0 w 35"/>
                <a:gd name="T3" fmla="*/ 1 h 106"/>
                <a:gd name="T4" fmla="*/ 0 w 35"/>
                <a:gd name="T5" fmla="*/ 1 h 106"/>
                <a:gd name="T6" fmla="*/ 0 w 35"/>
                <a:gd name="T7" fmla="*/ 1 h 106"/>
                <a:gd name="T8" fmla="*/ 0 w 35"/>
                <a:gd name="T9" fmla="*/ 1 h 106"/>
                <a:gd name="T10" fmla="*/ 0 w 35"/>
                <a:gd name="T11" fmla="*/ 0 h 106"/>
                <a:gd name="T12" fmla="*/ 0 w 35"/>
                <a:gd name="T13" fmla="*/ 0 h 106"/>
                <a:gd name="T14" fmla="*/ 0 w 35"/>
                <a:gd name="T15" fmla="*/ 1 h 106"/>
                <a:gd name="T16" fmla="*/ 0 w 35"/>
                <a:gd name="T17" fmla="*/ 1 h 106"/>
                <a:gd name="T18" fmla="*/ 0 w 35"/>
                <a:gd name="T19" fmla="*/ 1 h 106"/>
                <a:gd name="T20" fmla="*/ 0 w 35"/>
                <a:gd name="T21" fmla="*/ 1 h 106"/>
                <a:gd name="T22" fmla="*/ 0 w 35"/>
                <a:gd name="T23" fmla="*/ 1 h 106"/>
                <a:gd name="T24" fmla="*/ 0 w 35"/>
                <a:gd name="T25" fmla="*/ 1 h 106"/>
                <a:gd name="T26" fmla="*/ 0 w 35"/>
                <a:gd name="T27" fmla="*/ 1 h 106"/>
                <a:gd name="T28" fmla="*/ 0 w 35"/>
                <a:gd name="T29" fmla="*/ 1 h 106"/>
                <a:gd name="T30" fmla="*/ 0 w 35"/>
                <a:gd name="T31" fmla="*/ 1 h 106"/>
                <a:gd name="T32" fmla="*/ 0 w 35"/>
                <a:gd name="T33" fmla="*/ 1 h 106"/>
                <a:gd name="T34" fmla="*/ 0 w 35"/>
                <a:gd name="T35" fmla="*/ 1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106"/>
                <a:gd name="T56" fmla="*/ 35 w 35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106">
                  <a:moveTo>
                    <a:pt x="24" y="82"/>
                  </a:moveTo>
                  <a:lnTo>
                    <a:pt x="24" y="94"/>
                  </a:lnTo>
                  <a:lnTo>
                    <a:pt x="35" y="71"/>
                  </a:lnTo>
                  <a:lnTo>
                    <a:pt x="35" y="47"/>
                  </a:lnTo>
                  <a:lnTo>
                    <a:pt x="35" y="23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12" y="23"/>
                  </a:lnTo>
                  <a:lnTo>
                    <a:pt x="12" y="47"/>
                  </a:lnTo>
                  <a:lnTo>
                    <a:pt x="12" y="71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24" y="106"/>
                  </a:lnTo>
                  <a:lnTo>
                    <a:pt x="24" y="94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3" name="Freeform 259"/>
            <p:cNvSpPr>
              <a:spLocks/>
            </p:cNvSpPr>
            <p:nvPr/>
          </p:nvSpPr>
          <p:spPr bwMode="auto">
            <a:xfrm>
              <a:off x="1768" y="2360"/>
              <a:ext cx="35" cy="70"/>
            </a:xfrm>
            <a:custGeom>
              <a:avLst/>
              <a:gdLst>
                <a:gd name="T0" fmla="*/ 1 w 70"/>
                <a:gd name="T1" fmla="*/ 0 h 141"/>
                <a:gd name="T2" fmla="*/ 1 w 70"/>
                <a:gd name="T3" fmla="*/ 0 h 141"/>
                <a:gd name="T4" fmla="*/ 1 w 70"/>
                <a:gd name="T5" fmla="*/ 0 h 141"/>
                <a:gd name="T6" fmla="*/ 1 w 70"/>
                <a:gd name="T7" fmla="*/ 0 h 141"/>
                <a:gd name="T8" fmla="*/ 1 w 70"/>
                <a:gd name="T9" fmla="*/ 0 h 141"/>
                <a:gd name="T10" fmla="*/ 1 w 70"/>
                <a:gd name="T11" fmla="*/ 0 h 141"/>
                <a:gd name="T12" fmla="*/ 1 w 70"/>
                <a:gd name="T13" fmla="*/ 0 h 141"/>
                <a:gd name="T14" fmla="*/ 1 w 70"/>
                <a:gd name="T15" fmla="*/ 0 h 141"/>
                <a:gd name="T16" fmla="*/ 1 w 70"/>
                <a:gd name="T17" fmla="*/ 0 h 141"/>
                <a:gd name="T18" fmla="*/ 1 w 70"/>
                <a:gd name="T19" fmla="*/ 0 h 141"/>
                <a:gd name="T20" fmla="*/ 0 w 70"/>
                <a:gd name="T21" fmla="*/ 0 h 141"/>
                <a:gd name="T22" fmla="*/ 1 w 70"/>
                <a:gd name="T23" fmla="*/ 0 h 141"/>
                <a:gd name="T24" fmla="*/ 1 w 70"/>
                <a:gd name="T25" fmla="*/ 0 h 141"/>
                <a:gd name="T26" fmla="*/ 1 w 70"/>
                <a:gd name="T27" fmla="*/ 0 h 141"/>
                <a:gd name="T28" fmla="*/ 1 w 70"/>
                <a:gd name="T29" fmla="*/ 0 h 141"/>
                <a:gd name="T30" fmla="*/ 1 w 70"/>
                <a:gd name="T31" fmla="*/ 0 h 141"/>
                <a:gd name="T32" fmla="*/ 1 w 70"/>
                <a:gd name="T33" fmla="*/ 0 h 141"/>
                <a:gd name="T34" fmla="*/ 1 w 70"/>
                <a:gd name="T35" fmla="*/ 0 h 141"/>
                <a:gd name="T36" fmla="*/ 1 w 70"/>
                <a:gd name="T37" fmla="*/ 0 h 141"/>
                <a:gd name="T38" fmla="*/ 1 w 70"/>
                <a:gd name="T39" fmla="*/ 0 h 141"/>
                <a:gd name="T40" fmla="*/ 1 w 70"/>
                <a:gd name="T41" fmla="*/ 0 h 141"/>
                <a:gd name="T42" fmla="*/ 1 w 70"/>
                <a:gd name="T43" fmla="*/ 0 h 141"/>
                <a:gd name="T44" fmla="*/ 1 w 70"/>
                <a:gd name="T45" fmla="*/ 0 h 141"/>
                <a:gd name="T46" fmla="*/ 1 w 70"/>
                <a:gd name="T47" fmla="*/ 0 h 141"/>
                <a:gd name="T48" fmla="*/ 1 w 70"/>
                <a:gd name="T49" fmla="*/ 0 h 141"/>
                <a:gd name="T50" fmla="*/ 1 w 70"/>
                <a:gd name="T51" fmla="*/ 0 h 1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141"/>
                <a:gd name="T80" fmla="*/ 70 w 70"/>
                <a:gd name="T81" fmla="*/ 141 h 1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141">
                  <a:moveTo>
                    <a:pt x="70" y="129"/>
                  </a:moveTo>
                  <a:lnTo>
                    <a:pt x="70" y="129"/>
                  </a:lnTo>
                  <a:lnTo>
                    <a:pt x="70" y="106"/>
                  </a:lnTo>
                  <a:lnTo>
                    <a:pt x="70" y="82"/>
                  </a:lnTo>
                  <a:lnTo>
                    <a:pt x="59" y="58"/>
                  </a:lnTo>
                  <a:lnTo>
                    <a:pt x="59" y="47"/>
                  </a:lnTo>
                  <a:lnTo>
                    <a:pt x="48" y="24"/>
                  </a:lnTo>
                  <a:lnTo>
                    <a:pt x="35" y="12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24"/>
                  </a:lnTo>
                  <a:lnTo>
                    <a:pt x="12" y="35"/>
                  </a:lnTo>
                  <a:lnTo>
                    <a:pt x="24" y="47"/>
                  </a:lnTo>
                  <a:lnTo>
                    <a:pt x="35" y="58"/>
                  </a:lnTo>
                  <a:lnTo>
                    <a:pt x="35" y="71"/>
                  </a:lnTo>
                  <a:lnTo>
                    <a:pt x="48" y="82"/>
                  </a:lnTo>
                  <a:lnTo>
                    <a:pt x="48" y="106"/>
                  </a:lnTo>
                  <a:lnTo>
                    <a:pt x="48" y="117"/>
                  </a:lnTo>
                  <a:lnTo>
                    <a:pt x="48" y="129"/>
                  </a:lnTo>
                  <a:lnTo>
                    <a:pt x="59" y="141"/>
                  </a:lnTo>
                  <a:lnTo>
                    <a:pt x="59" y="129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4" name="Freeform 260"/>
            <p:cNvSpPr>
              <a:spLocks/>
            </p:cNvSpPr>
            <p:nvPr/>
          </p:nvSpPr>
          <p:spPr bwMode="auto">
            <a:xfrm>
              <a:off x="1715" y="2418"/>
              <a:ext cx="88" cy="100"/>
            </a:xfrm>
            <a:custGeom>
              <a:avLst/>
              <a:gdLst>
                <a:gd name="T0" fmla="*/ 1 w 175"/>
                <a:gd name="T1" fmla="*/ 1 h 199"/>
                <a:gd name="T2" fmla="*/ 1 w 175"/>
                <a:gd name="T3" fmla="*/ 1 h 199"/>
                <a:gd name="T4" fmla="*/ 1 w 175"/>
                <a:gd name="T5" fmla="*/ 1 h 199"/>
                <a:gd name="T6" fmla="*/ 1 w 175"/>
                <a:gd name="T7" fmla="*/ 1 h 199"/>
                <a:gd name="T8" fmla="*/ 1 w 175"/>
                <a:gd name="T9" fmla="*/ 1 h 199"/>
                <a:gd name="T10" fmla="*/ 1 w 175"/>
                <a:gd name="T11" fmla="*/ 1 h 199"/>
                <a:gd name="T12" fmla="*/ 1 w 175"/>
                <a:gd name="T13" fmla="*/ 1 h 199"/>
                <a:gd name="T14" fmla="*/ 1 w 175"/>
                <a:gd name="T15" fmla="*/ 1 h 199"/>
                <a:gd name="T16" fmla="*/ 1 w 175"/>
                <a:gd name="T17" fmla="*/ 1 h 199"/>
                <a:gd name="T18" fmla="*/ 1 w 175"/>
                <a:gd name="T19" fmla="*/ 1 h 199"/>
                <a:gd name="T20" fmla="*/ 1 w 175"/>
                <a:gd name="T21" fmla="*/ 0 h 199"/>
                <a:gd name="T22" fmla="*/ 1 w 175"/>
                <a:gd name="T23" fmla="*/ 1 h 199"/>
                <a:gd name="T24" fmla="*/ 1 w 175"/>
                <a:gd name="T25" fmla="*/ 1 h 199"/>
                <a:gd name="T26" fmla="*/ 1 w 175"/>
                <a:gd name="T27" fmla="*/ 1 h 199"/>
                <a:gd name="T28" fmla="*/ 1 w 175"/>
                <a:gd name="T29" fmla="*/ 1 h 199"/>
                <a:gd name="T30" fmla="*/ 1 w 175"/>
                <a:gd name="T31" fmla="*/ 1 h 199"/>
                <a:gd name="T32" fmla="*/ 1 w 175"/>
                <a:gd name="T33" fmla="*/ 1 h 199"/>
                <a:gd name="T34" fmla="*/ 1 w 175"/>
                <a:gd name="T35" fmla="*/ 1 h 199"/>
                <a:gd name="T36" fmla="*/ 1 w 175"/>
                <a:gd name="T37" fmla="*/ 1 h 199"/>
                <a:gd name="T38" fmla="*/ 0 w 175"/>
                <a:gd name="T39" fmla="*/ 1 h 199"/>
                <a:gd name="T40" fmla="*/ 1 w 175"/>
                <a:gd name="T41" fmla="*/ 1 h 199"/>
                <a:gd name="T42" fmla="*/ 0 w 175"/>
                <a:gd name="T43" fmla="*/ 1 h 199"/>
                <a:gd name="T44" fmla="*/ 0 w 175"/>
                <a:gd name="T45" fmla="*/ 1 h 199"/>
                <a:gd name="T46" fmla="*/ 1 w 175"/>
                <a:gd name="T47" fmla="*/ 1 h 199"/>
                <a:gd name="T48" fmla="*/ 1 w 175"/>
                <a:gd name="T49" fmla="*/ 1 h 199"/>
                <a:gd name="T50" fmla="*/ 1 w 175"/>
                <a:gd name="T51" fmla="*/ 1 h 1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199"/>
                <a:gd name="T80" fmla="*/ 175 w 175"/>
                <a:gd name="T81" fmla="*/ 199 h 1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199">
                  <a:moveTo>
                    <a:pt x="23" y="199"/>
                  </a:moveTo>
                  <a:lnTo>
                    <a:pt x="23" y="199"/>
                  </a:lnTo>
                  <a:lnTo>
                    <a:pt x="47" y="188"/>
                  </a:lnTo>
                  <a:lnTo>
                    <a:pt x="71" y="176"/>
                  </a:lnTo>
                  <a:lnTo>
                    <a:pt x="94" y="153"/>
                  </a:lnTo>
                  <a:lnTo>
                    <a:pt x="105" y="129"/>
                  </a:lnTo>
                  <a:lnTo>
                    <a:pt x="129" y="106"/>
                  </a:lnTo>
                  <a:lnTo>
                    <a:pt x="140" y="71"/>
                  </a:lnTo>
                  <a:lnTo>
                    <a:pt x="164" y="36"/>
                  </a:lnTo>
                  <a:lnTo>
                    <a:pt x="175" y="12"/>
                  </a:lnTo>
                  <a:lnTo>
                    <a:pt x="153" y="0"/>
                  </a:lnTo>
                  <a:lnTo>
                    <a:pt x="140" y="36"/>
                  </a:lnTo>
                  <a:lnTo>
                    <a:pt x="117" y="58"/>
                  </a:lnTo>
                  <a:lnTo>
                    <a:pt x="105" y="82"/>
                  </a:lnTo>
                  <a:lnTo>
                    <a:pt x="94" y="117"/>
                  </a:lnTo>
                  <a:lnTo>
                    <a:pt x="71" y="129"/>
                  </a:lnTo>
                  <a:lnTo>
                    <a:pt x="47" y="153"/>
                  </a:lnTo>
                  <a:lnTo>
                    <a:pt x="35" y="164"/>
                  </a:lnTo>
                  <a:lnTo>
                    <a:pt x="12" y="176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0" y="188"/>
                  </a:lnTo>
                  <a:lnTo>
                    <a:pt x="0" y="199"/>
                  </a:lnTo>
                  <a:lnTo>
                    <a:pt x="12" y="199"/>
                  </a:lnTo>
                  <a:lnTo>
                    <a:pt x="23" y="19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5" name="Freeform 261"/>
            <p:cNvSpPr>
              <a:spLocks/>
            </p:cNvSpPr>
            <p:nvPr/>
          </p:nvSpPr>
          <p:spPr bwMode="auto">
            <a:xfrm>
              <a:off x="1680" y="2512"/>
              <a:ext cx="47" cy="47"/>
            </a:xfrm>
            <a:custGeom>
              <a:avLst/>
              <a:gdLst>
                <a:gd name="T0" fmla="*/ 1 w 93"/>
                <a:gd name="T1" fmla="*/ 1 h 93"/>
                <a:gd name="T2" fmla="*/ 1 w 93"/>
                <a:gd name="T3" fmla="*/ 1 h 93"/>
                <a:gd name="T4" fmla="*/ 1 w 93"/>
                <a:gd name="T5" fmla="*/ 1 h 93"/>
                <a:gd name="T6" fmla="*/ 1 w 93"/>
                <a:gd name="T7" fmla="*/ 1 h 93"/>
                <a:gd name="T8" fmla="*/ 1 w 93"/>
                <a:gd name="T9" fmla="*/ 1 h 93"/>
                <a:gd name="T10" fmla="*/ 1 w 93"/>
                <a:gd name="T11" fmla="*/ 1 h 93"/>
                <a:gd name="T12" fmla="*/ 1 w 93"/>
                <a:gd name="T13" fmla="*/ 1 h 93"/>
                <a:gd name="T14" fmla="*/ 1 w 93"/>
                <a:gd name="T15" fmla="*/ 1 h 93"/>
                <a:gd name="T16" fmla="*/ 1 w 93"/>
                <a:gd name="T17" fmla="*/ 1 h 93"/>
                <a:gd name="T18" fmla="*/ 1 w 93"/>
                <a:gd name="T19" fmla="*/ 1 h 93"/>
                <a:gd name="T20" fmla="*/ 1 w 93"/>
                <a:gd name="T21" fmla="*/ 0 h 93"/>
                <a:gd name="T22" fmla="*/ 1 w 93"/>
                <a:gd name="T23" fmla="*/ 1 h 93"/>
                <a:gd name="T24" fmla="*/ 1 w 93"/>
                <a:gd name="T25" fmla="*/ 1 h 93"/>
                <a:gd name="T26" fmla="*/ 1 w 93"/>
                <a:gd name="T27" fmla="*/ 1 h 93"/>
                <a:gd name="T28" fmla="*/ 1 w 93"/>
                <a:gd name="T29" fmla="*/ 1 h 93"/>
                <a:gd name="T30" fmla="*/ 1 w 93"/>
                <a:gd name="T31" fmla="*/ 1 h 93"/>
                <a:gd name="T32" fmla="*/ 1 w 93"/>
                <a:gd name="T33" fmla="*/ 1 h 93"/>
                <a:gd name="T34" fmla="*/ 1 w 93"/>
                <a:gd name="T35" fmla="*/ 1 h 93"/>
                <a:gd name="T36" fmla="*/ 0 w 93"/>
                <a:gd name="T37" fmla="*/ 1 h 93"/>
                <a:gd name="T38" fmla="*/ 0 w 93"/>
                <a:gd name="T39" fmla="*/ 1 h 93"/>
                <a:gd name="T40" fmla="*/ 0 w 93"/>
                <a:gd name="T41" fmla="*/ 1 h 93"/>
                <a:gd name="T42" fmla="*/ 0 w 93"/>
                <a:gd name="T43" fmla="*/ 1 h 93"/>
                <a:gd name="T44" fmla="*/ 0 w 93"/>
                <a:gd name="T45" fmla="*/ 1 h 93"/>
                <a:gd name="T46" fmla="*/ 1 w 93"/>
                <a:gd name="T47" fmla="*/ 1 h 93"/>
                <a:gd name="T48" fmla="*/ 1 w 93"/>
                <a:gd name="T49" fmla="*/ 1 h 93"/>
                <a:gd name="T50" fmla="*/ 1 w 93"/>
                <a:gd name="T51" fmla="*/ 1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93"/>
                <a:gd name="T80" fmla="*/ 93 w 93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93">
                  <a:moveTo>
                    <a:pt x="24" y="93"/>
                  </a:moveTo>
                  <a:lnTo>
                    <a:pt x="24" y="93"/>
                  </a:lnTo>
                  <a:lnTo>
                    <a:pt x="35" y="82"/>
                  </a:lnTo>
                  <a:lnTo>
                    <a:pt x="46" y="69"/>
                  </a:lnTo>
                  <a:lnTo>
                    <a:pt x="58" y="58"/>
                  </a:lnTo>
                  <a:lnTo>
                    <a:pt x="70" y="47"/>
                  </a:lnTo>
                  <a:lnTo>
                    <a:pt x="70" y="35"/>
                  </a:lnTo>
                  <a:lnTo>
                    <a:pt x="82" y="35"/>
                  </a:lnTo>
                  <a:lnTo>
                    <a:pt x="93" y="23"/>
                  </a:lnTo>
                  <a:lnTo>
                    <a:pt x="93" y="11"/>
                  </a:lnTo>
                  <a:lnTo>
                    <a:pt x="70" y="0"/>
                  </a:lnTo>
                  <a:lnTo>
                    <a:pt x="70" y="11"/>
                  </a:lnTo>
                  <a:lnTo>
                    <a:pt x="58" y="11"/>
                  </a:lnTo>
                  <a:lnTo>
                    <a:pt x="58" y="23"/>
                  </a:lnTo>
                  <a:lnTo>
                    <a:pt x="46" y="35"/>
                  </a:lnTo>
                  <a:lnTo>
                    <a:pt x="35" y="47"/>
                  </a:lnTo>
                  <a:lnTo>
                    <a:pt x="35" y="58"/>
                  </a:lnTo>
                  <a:lnTo>
                    <a:pt x="24" y="69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24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6" name="Freeform 262"/>
            <p:cNvSpPr>
              <a:spLocks/>
            </p:cNvSpPr>
            <p:nvPr/>
          </p:nvSpPr>
          <p:spPr bwMode="auto">
            <a:xfrm>
              <a:off x="1662" y="2553"/>
              <a:ext cx="30" cy="65"/>
            </a:xfrm>
            <a:custGeom>
              <a:avLst/>
              <a:gdLst>
                <a:gd name="T0" fmla="*/ 1 w 60"/>
                <a:gd name="T1" fmla="*/ 1 h 128"/>
                <a:gd name="T2" fmla="*/ 1 w 60"/>
                <a:gd name="T3" fmla="*/ 1 h 128"/>
                <a:gd name="T4" fmla="*/ 1 w 60"/>
                <a:gd name="T5" fmla="*/ 1 h 128"/>
                <a:gd name="T6" fmla="*/ 1 w 60"/>
                <a:gd name="T7" fmla="*/ 1 h 128"/>
                <a:gd name="T8" fmla="*/ 1 w 60"/>
                <a:gd name="T9" fmla="*/ 1 h 128"/>
                <a:gd name="T10" fmla="*/ 1 w 60"/>
                <a:gd name="T11" fmla="*/ 1 h 128"/>
                <a:gd name="T12" fmla="*/ 1 w 60"/>
                <a:gd name="T13" fmla="*/ 1 h 128"/>
                <a:gd name="T14" fmla="*/ 1 w 60"/>
                <a:gd name="T15" fmla="*/ 1 h 128"/>
                <a:gd name="T16" fmla="*/ 1 w 60"/>
                <a:gd name="T17" fmla="*/ 1 h 128"/>
                <a:gd name="T18" fmla="*/ 1 w 60"/>
                <a:gd name="T19" fmla="*/ 1 h 128"/>
                <a:gd name="T20" fmla="*/ 1 w 60"/>
                <a:gd name="T21" fmla="*/ 0 h 128"/>
                <a:gd name="T22" fmla="*/ 1 w 60"/>
                <a:gd name="T23" fmla="*/ 1 h 128"/>
                <a:gd name="T24" fmla="*/ 1 w 60"/>
                <a:gd name="T25" fmla="*/ 1 h 128"/>
                <a:gd name="T26" fmla="*/ 1 w 60"/>
                <a:gd name="T27" fmla="*/ 1 h 128"/>
                <a:gd name="T28" fmla="*/ 1 w 60"/>
                <a:gd name="T29" fmla="*/ 1 h 128"/>
                <a:gd name="T30" fmla="*/ 1 w 60"/>
                <a:gd name="T31" fmla="*/ 1 h 128"/>
                <a:gd name="T32" fmla="*/ 1 w 60"/>
                <a:gd name="T33" fmla="*/ 1 h 128"/>
                <a:gd name="T34" fmla="*/ 0 w 60"/>
                <a:gd name="T35" fmla="*/ 1 h 128"/>
                <a:gd name="T36" fmla="*/ 0 w 60"/>
                <a:gd name="T37" fmla="*/ 1 h 128"/>
                <a:gd name="T38" fmla="*/ 0 w 60"/>
                <a:gd name="T39" fmla="*/ 1 h 128"/>
                <a:gd name="T40" fmla="*/ 0 w 60"/>
                <a:gd name="T41" fmla="*/ 1 h 128"/>
                <a:gd name="T42" fmla="*/ 0 w 60"/>
                <a:gd name="T43" fmla="*/ 1 h 128"/>
                <a:gd name="T44" fmla="*/ 0 w 60"/>
                <a:gd name="T45" fmla="*/ 1 h 128"/>
                <a:gd name="T46" fmla="*/ 1 w 60"/>
                <a:gd name="T47" fmla="*/ 1 h 128"/>
                <a:gd name="T48" fmla="*/ 1 w 60"/>
                <a:gd name="T49" fmla="*/ 1 h 128"/>
                <a:gd name="T50" fmla="*/ 1 w 60"/>
                <a:gd name="T51" fmla="*/ 1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128"/>
                <a:gd name="T80" fmla="*/ 60 w 60"/>
                <a:gd name="T81" fmla="*/ 128 h 1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128">
                  <a:moveTo>
                    <a:pt x="12" y="128"/>
                  </a:moveTo>
                  <a:lnTo>
                    <a:pt x="12" y="128"/>
                  </a:lnTo>
                  <a:lnTo>
                    <a:pt x="24" y="106"/>
                  </a:lnTo>
                  <a:lnTo>
                    <a:pt x="36" y="93"/>
                  </a:lnTo>
                  <a:lnTo>
                    <a:pt x="36" y="82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47" y="47"/>
                  </a:lnTo>
                  <a:lnTo>
                    <a:pt x="60" y="23"/>
                  </a:lnTo>
                  <a:lnTo>
                    <a:pt x="60" y="11"/>
                  </a:lnTo>
                  <a:lnTo>
                    <a:pt x="36" y="0"/>
                  </a:lnTo>
                  <a:lnTo>
                    <a:pt x="36" y="23"/>
                  </a:lnTo>
                  <a:lnTo>
                    <a:pt x="24" y="35"/>
                  </a:lnTo>
                  <a:lnTo>
                    <a:pt x="24" y="47"/>
                  </a:lnTo>
                  <a:lnTo>
                    <a:pt x="24" y="70"/>
                  </a:lnTo>
                  <a:lnTo>
                    <a:pt x="12" y="82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12" y="12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7" name="Freeform 263"/>
            <p:cNvSpPr>
              <a:spLocks/>
            </p:cNvSpPr>
            <p:nvPr/>
          </p:nvSpPr>
          <p:spPr bwMode="auto">
            <a:xfrm>
              <a:off x="1715" y="2512"/>
              <a:ext cx="12" cy="6"/>
            </a:xfrm>
            <a:custGeom>
              <a:avLst/>
              <a:gdLst>
                <a:gd name="T0" fmla="*/ 1 w 23"/>
                <a:gd name="T1" fmla="*/ 1 h 11"/>
                <a:gd name="T2" fmla="*/ 1 w 23"/>
                <a:gd name="T3" fmla="*/ 0 h 11"/>
                <a:gd name="T4" fmla="*/ 1 w 23"/>
                <a:gd name="T5" fmla="*/ 0 h 11"/>
                <a:gd name="T6" fmla="*/ 1 w 23"/>
                <a:gd name="T7" fmla="*/ 0 h 11"/>
                <a:gd name="T8" fmla="*/ 0 w 23"/>
                <a:gd name="T9" fmla="*/ 0 h 11"/>
                <a:gd name="T10" fmla="*/ 1 w 23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23" y="11"/>
                  </a:move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8" name="Freeform 264"/>
            <p:cNvSpPr>
              <a:spLocks/>
            </p:cNvSpPr>
            <p:nvPr/>
          </p:nvSpPr>
          <p:spPr bwMode="auto">
            <a:xfrm>
              <a:off x="1680" y="2512"/>
              <a:ext cx="47" cy="47"/>
            </a:xfrm>
            <a:custGeom>
              <a:avLst/>
              <a:gdLst>
                <a:gd name="T0" fmla="*/ 1 w 93"/>
                <a:gd name="T1" fmla="*/ 1 h 93"/>
                <a:gd name="T2" fmla="*/ 1 w 93"/>
                <a:gd name="T3" fmla="*/ 1 h 93"/>
                <a:gd name="T4" fmla="*/ 1 w 93"/>
                <a:gd name="T5" fmla="*/ 1 h 93"/>
                <a:gd name="T6" fmla="*/ 1 w 93"/>
                <a:gd name="T7" fmla="*/ 1 h 93"/>
                <a:gd name="T8" fmla="*/ 1 w 93"/>
                <a:gd name="T9" fmla="*/ 1 h 93"/>
                <a:gd name="T10" fmla="*/ 1 w 93"/>
                <a:gd name="T11" fmla="*/ 1 h 93"/>
                <a:gd name="T12" fmla="*/ 1 w 93"/>
                <a:gd name="T13" fmla="*/ 1 h 93"/>
                <a:gd name="T14" fmla="*/ 1 w 93"/>
                <a:gd name="T15" fmla="*/ 1 h 93"/>
                <a:gd name="T16" fmla="*/ 1 w 93"/>
                <a:gd name="T17" fmla="*/ 1 h 93"/>
                <a:gd name="T18" fmla="*/ 1 w 93"/>
                <a:gd name="T19" fmla="*/ 0 h 93"/>
                <a:gd name="T20" fmla="*/ 1 w 93"/>
                <a:gd name="T21" fmla="*/ 1 h 93"/>
                <a:gd name="T22" fmla="*/ 1 w 93"/>
                <a:gd name="T23" fmla="*/ 1 h 93"/>
                <a:gd name="T24" fmla="*/ 1 w 93"/>
                <a:gd name="T25" fmla="*/ 1 h 93"/>
                <a:gd name="T26" fmla="*/ 1 w 93"/>
                <a:gd name="T27" fmla="*/ 1 h 93"/>
                <a:gd name="T28" fmla="*/ 1 w 93"/>
                <a:gd name="T29" fmla="*/ 1 h 93"/>
                <a:gd name="T30" fmla="*/ 1 w 93"/>
                <a:gd name="T31" fmla="*/ 1 h 93"/>
                <a:gd name="T32" fmla="*/ 1 w 93"/>
                <a:gd name="T33" fmla="*/ 1 h 93"/>
                <a:gd name="T34" fmla="*/ 0 w 93"/>
                <a:gd name="T35" fmla="*/ 1 h 93"/>
                <a:gd name="T36" fmla="*/ 1 w 93"/>
                <a:gd name="T37" fmla="*/ 1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93"/>
                <a:gd name="T59" fmla="*/ 93 w 93"/>
                <a:gd name="T60" fmla="*/ 93 h 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93">
                  <a:moveTo>
                    <a:pt x="24" y="93"/>
                  </a:moveTo>
                  <a:lnTo>
                    <a:pt x="35" y="82"/>
                  </a:lnTo>
                  <a:lnTo>
                    <a:pt x="46" y="69"/>
                  </a:lnTo>
                  <a:lnTo>
                    <a:pt x="58" y="58"/>
                  </a:lnTo>
                  <a:lnTo>
                    <a:pt x="70" y="47"/>
                  </a:lnTo>
                  <a:lnTo>
                    <a:pt x="82" y="47"/>
                  </a:lnTo>
                  <a:lnTo>
                    <a:pt x="82" y="35"/>
                  </a:lnTo>
                  <a:lnTo>
                    <a:pt x="93" y="23"/>
                  </a:lnTo>
                  <a:lnTo>
                    <a:pt x="93" y="11"/>
                  </a:lnTo>
                  <a:lnTo>
                    <a:pt x="70" y="0"/>
                  </a:lnTo>
                  <a:lnTo>
                    <a:pt x="70" y="11"/>
                  </a:lnTo>
                  <a:lnTo>
                    <a:pt x="58" y="23"/>
                  </a:lnTo>
                  <a:lnTo>
                    <a:pt x="46" y="35"/>
                  </a:lnTo>
                  <a:lnTo>
                    <a:pt x="35" y="47"/>
                  </a:lnTo>
                  <a:lnTo>
                    <a:pt x="35" y="58"/>
                  </a:lnTo>
                  <a:lnTo>
                    <a:pt x="24" y="69"/>
                  </a:lnTo>
                  <a:lnTo>
                    <a:pt x="0" y="82"/>
                  </a:lnTo>
                  <a:lnTo>
                    <a:pt x="24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9" name="Freeform 265"/>
            <p:cNvSpPr>
              <a:spLocks/>
            </p:cNvSpPr>
            <p:nvPr/>
          </p:nvSpPr>
          <p:spPr bwMode="auto">
            <a:xfrm>
              <a:off x="1715" y="2512"/>
              <a:ext cx="12" cy="12"/>
            </a:xfrm>
            <a:custGeom>
              <a:avLst/>
              <a:gdLst>
                <a:gd name="T0" fmla="*/ 1 w 23"/>
                <a:gd name="T1" fmla="*/ 0 h 23"/>
                <a:gd name="T2" fmla="*/ 0 w 23"/>
                <a:gd name="T3" fmla="*/ 1 h 23"/>
                <a:gd name="T4" fmla="*/ 1 w 23"/>
                <a:gd name="T5" fmla="*/ 1 h 23"/>
                <a:gd name="T6" fmla="*/ 1 w 23"/>
                <a:gd name="T7" fmla="*/ 1 h 23"/>
                <a:gd name="T8" fmla="*/ 1 w 23"/>
                <a:gd name="T9" fmla="*/ 1 h 23"/>
                <a:gd name="T10" fmla="*/ 1 w 2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12" y="0"/>
                  </a:moveTo>
                  <a:lnTo>
                    <a:pt x="0" y="11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23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0" name="Freeform 266"/>
            <p:cNvSpPr>
              <a:spLocks/>
            </p:cNvSpPr>
            <p:nvPr/>
          </p:nvSpPr>
          <p:spPr bwMode="auto">
            <a:xfrm>
              <a:off x="1773" y="2313"/>
              <a:ext cx="12" cy="6"/>
            </a:xfrm>
            <a:custGeom>
              <a:avLst/>
              <a:gdLst>
                <a:gd name="T0" fmla="*/ 1 w 23"/>
                <a:gd name="T1" fmla="*/ 1 h 11"/>
                <a:gd name="T2" fmla="*/ 1 w 23"/>
                <a:gd name="T3" fmla="*/ 0 h 11"/>
                <a:gd name="T4" fmla="*/ 1 w 23"/>
                <a:gd name="T5" fmla="*/ 0 h 11"/>
                <a:gd name="T6" fmla="*/ 0 w 23"/>
                <a:gd name="T7" fmla="*/ 1 h 11"/>
                <a:gd name="T8" fmla="*/ 0 w 23"/>
                <a:gd name="T9" fmla="*/ 1 h 11"/>
                <a:gd name="T10" fmla="*/ 1 w 23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23" y="11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1" name="Freeform 267"/>
            <p:cNvSpPr>
              <a:spLocks/>
            </p:cNvSpPr>
            <p:nvPr/>
          </p:nvSpPr>
          <p:spPr bwMode="auto">
            <a:xfrm>
              <a:off x="1768" y="2319"/>
              <a:ext cx="23" cy="47"/>
            </a:xfrm>
            <a:custGeom>
              <a:avLst/>
              <a:gdLst>
                <a:gd name="T0" fmla="*/ 0 w 48"/>
                <a:gd name="T1" fmla="*/ 1 h 94"/>
                <a:gd name="T2" fmla="*/ 0 w 48"/>
                <a:gd name="T3" fmla="*/ 1 h 94"/>
                <a:gd name="T4" fmla="*/ 0 w 48"/>
                <a:gd name="T5" fmla="*/ 1 h 94"/>
                <a:gd name="T6" fmla="*/ 0 w 48"/>
                <a:gd name="T7" fmla="*/ 1 h 94"/>
                <a:gd name="T8" fmla="*/ 0 w 48"/>
                <a:gd name="T9" fmla="*/ 0 h 94"/>
                <a:gd name="T10" fmla="*/ 0 w 48"/>
                <a:gd name="T11" fmla="*/ 0 h 94"/>
                <a:gd name="T12" fmla="*/ 0 w 48"/>
                <a:gd name="T13" fmla="*/ 1 h 94"/>
                <a:gd name="T14" fmla="*/ 0 w 48"/>
                <a:gd name="T15" fmla="*/ 1 h 94"/>
                <a:gd name="T16" fmla="*/ 0 w 48"/>
                <a:gd name="T17" fmla="*/ 1 h 94"/>
                <a:gd name="T18" fmla="*/ 0 w 48"/>
                <a:gd name="T19" fmla="*/ 1 h 94"/>
                <a:gd name="T20" fmla="*/ 0 w 48"/>
                <a:gd name="T21" fmla="*/ 1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94"/>
                <a:gd name="T35" fmla="*/ 48 w 48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94">
                  <a:moveTo>
                    <a:pt x="24" y="94"/>
                  </a:moveTo>
                  <a:lnTo>
                    <a:pt x="35" y="71"/>
                  </a:lnTo>
                  <a:lnTo>
                    <a:pt x="35" y="47"/>
                  </a:lnTo>
                  <a:lnTo>
                    <a:pt x="48" y="23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12" y="23"/>
                  </a:lnTo>
                  <a:lnTo>
                    <a:pt x="12" y="47"/>
                  </a:lnTo>
                  <a:lnTo>
                    <a:pt x="12" y="71"/>
                  </a:lnTo>
                  <a:lnTo>
                    <a:pt x="0" y="82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2" name="Freeform 268"/>
            <p:cNvSpPr>
              <a:spLocks/>
            </p:cNvSpPr>
            <p:nvPr/>
          </p:nvSpPr>
          <p:spPr bwMode="auto">
            <a:xfrm>
              <a:off x="1773" y="2319"/>
              <a:ext cx="12" cy="6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1 h 12"/>
                <a:gd name="T4" fmla="*/ 1 w 23"/>
                <a:gd name="T5" fmla="*/ 1 h 12"/>
                <a:gd name="T6" fmla="*/ 1 w 23"/>
                <a:gd name="T7" fmla="*/ 1 h 12"/>
                <a:gd name="T8" fmla="*/ 1 w 23"/>
                <a:gd name="T9" fmla="*/ 0 h 12"/>
                <a:gd name="T10" fmla="*/ 0 w 23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2"/>
                <a:gd name="T20" fmla="*/ 23 w 2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2">
                  <a:moveTo>
                    <a:pt x="0" y="0"/>
                  </a:moveTo>
                  <a:lnTo>
                    <a:pt x="0" y="12"/>
                  </a:lnTo>
                  <a:lnTo>
                    <a:pt x="12" y="12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3" name="Freeform 269"/>
            <p:cNvSpPr>
              <a:spLocks/>
            </p:cNvSpPr>
            <p:nvPr/>
          </p:nvSpPr>
          <p:spPr bwMode="auto">
            <a:xfrm>
              <a:off x="1674" y="2583"/>
              <a:ext cx="12" cy="11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1 w 23"/>
                <a:gd name="T5" fmla="*/ 0 h 24"/>
                <a:gd name="T6" fmla="*/ 1 w 23"/>
                <a:gd name="T7" fmla="*/ 0 h 24"/>
                <a:gd name="T8" fmla="*/ 1 w 23"/>
                <a:gd name="T9" fmla="*/ 0 h 24"/>
                <a:gd name="T10" fmla="*/ 0 w 2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"/>
                <a:gd name="T20" fmla="*/ 23 w 2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">
                  <a:moveTo>
                    <a:pt x="0" y="0"/>
                  </a:moveTo>
                  <a:lnTo>
                    <a:pt x="0" y="12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2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4" name="Freeform 270"/>
            <p:cNvSpPr>
              <a:spLocks/>
            </p:cNvSpPr>
            <p:nvPr/>
          </p:nvSpPr>
          <p:spPr bwMode="auto">
            <a:xfrm>
              <a:off x="1674" y="2466"/>
              <a:ext cx="18" cy="122"/>
            </a:xfrm>
            <a:custGeom>
              <a:avLst/>
              <a:gdLst>
                <a:gd name="T0" fmla="*/ 0 w 36"/>
                <a:gd name="T1" fmla="*/ 0 h 246"/>
                <a:gd name="T2" fmla="*/ 0 w 36"/>
                <a:gd name="T3" fmla="*/ 0 h 246"/>
                <a:gd name="T4" fmla="*/ 1 w 36"/>
                <a:gd name="T5" fmla="*/ 0 h 246"/>
                <a:gd name="T6" fmla="*/ 1 w 36"/>
                <a:gd name="T7" fmla="*/ 0 h 246"/>
                <a:gd name="T8" fmla="*/ 1 w 36"/>
                <a:gd name="T9" fmla="*/ 0 h 246"/>
                <a:gd name="T10" fmla="*/ 0 w 36"/>
                <a:gd name="T11" fmla="*/ 0 h 246"/>
                <a:gd name="T12" fmla="*/ 1 w 36"/>
                <a:gd name="T13" fmla="*/ 0 h 246"/>
                <a:gd name="T14" fmla="*/ 1 w 36"/>
                <a:gd name="T15" fmla="*/ 0 h 246"/>
                <a:gd name="T16" fmla="*/ 1 w 36"/>
                <a:gd name="T17" fmla="*/ 0 h 246"/>
                <a:gd name="T18" fmla="*/ 1 w 36"/>
                <a:gd name="T19" fmla="*/ 0 h 246"/>
                <a:gd name="T20" fmla="*/ 1 w 36"/>
                <a:gd name="T21" fmla="*/ 0 h 246"/>
                <a:gd name="T22" fmla="*/ 1 w 36"/>
                <a:gd name="T23" fmla="*/ 0 h 246"/>
                <a:gd name="T24" fmla="*/ 1 w 36"/>
                <a:gd name="T25" fmla="*/ 0 h 246"/>
                <a:gd name="T26" fmla="*/ 1 w 36"/>
                <a:gd name="T27" fmla="*/ 0 h 246"/>
                <a:gd name="T28" fmla="*/ 1 w 36"/>
                <a:gd name="T29" fmla="*/ 0 h 246"/>
                <a:gd name="T30" fmla="*/ 0 w 36"/>
                <a:gd name="T31" fmla="*/ 0 h 246"/>
                <a:gd name="T32" fmla="*/ 0 w 36"/>
                <a:gd name="T33" fmla="*/ 0 h 246"/>
                <a:gd name="T34" fmla="*/ 0 w 36"/>
                <a:gd name="T35" fmla="*/ 0 h 2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46"/>
                <a:gd name="T56" fmla="*/ 36 w 36"/>
                <a:gd name="T57" fmla="*/ 246 h 2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46">
                  <a:moveTo>
                    <a:pt x="0" y="12"/>
                  </a:moveTo>
                  <a:lnTo>
                    <a:pt x="0" y="12"/>
                  </a:lnTo>
                  <a:lnTo>
                    <a:pt x="12" y="59"/>
                  </a:lnTo>
                  <a:lnTo>
                    <a:pt x="12" y="117"/>
                  </a:lnTo>
                  <a:lnTo>
                    <a:pt x="12" y="187"/>
                  </a:lnTo>
                  <a:lnTo>
                    <a:pt x="0" y="234"/>
                  </a:lnTo>
                  <a:lnTo>
                    <a:pt x="23" y="246"/>
                  </a:lnTo>
                  <a:lnTo>
                    <a:pt x="36" y="187"/>
                  </a:lnTo>
                  <a:lnTo>
                    <a:pt x="36" y="117"/>
                  </a:lnTo>
                  <a:lnTo>
                    <a:pt x="36" y="5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5" name="Freeform 271"/>
            <p:cNvSpPr>
              <a:spLocks/>
            </p:cNvSpPr>
            <p:nvPr/>
          </p:nvSpPr>
          <p:spPr bwMode="auto">
            <a:xfrm>
              <a:off x="1615" y="2366"/>
              <a:ext cx="71" cy="105"/>
            </a:xfrm>
            <a:custGeom>
              <a:avLst/>
              <a:gdLst>
                <a:gd name="T0" fmla="*/ 1 w 140"/>
                <a:gd name="T1" fmla="*/ 0 h 211"/>
                <a:gd name="T2" fmla="*/ 0 w 140"/>
                <a:gd name="T3" fmla="*/ 0 h 211"/>
                <a:gd name="T4" fmla="*/ 1 w 140"/>
                <a:gd name="T5" fmla="*/ 0 h 211"/>
                <a:gd name="T6" fmla="*/ 1 w 140"/>
                <a:gd name="T7" fmla="*/ 0 h 211"/>
                <a:gd name="T8" fmla="*/ 1 w 140"/>
                <a:gd name="T9" fmla="*/ 0 h 211"/>
                <a:gd name="T10" fmla="*/ 1 w 140"/>
                <a:gd name="T11" fmla="*/ 0 h 211"/>
                <a:gd name="T12" fmla="*/ 1 w 140"/>
                <a:gd name="T13" fmla="*/ 0 h 211"/>
                <a:gd name="T14" fmla="*/ 1 w 140"/>
                <a:gd name="T15" fmla="*/ 0 h 211"/>
                <a:gd name="T16" fmla="*/ 1 w 140"/>
                <a:gd name="T17" fmla="*/ 0 h 211"/>
                <a:gd name="T18" fmla="*/ 1 w 140"/>
                <a:gd name="T19" fmla="*/ 0 h 211"/>
                <a:gd name="T20" fmla="*/ 1 w 140"/>
                <a:gd name="T21" fmla="*/ 0 h 211"/>
                <a:gd name="T22" fmla="*/ 1 w 140"/>
                <a:gd name="T23" fmla="*/ 0 h 211"/>
                <a:gd name="T24" fmla="*/ 1 w 140"/>
                <a:gd name="T25" fmla="*/ 0 h 211"/>
                <a:gd name="T26" fmla="*/ 1 w 140"/>
                <a:gd name="T27" fmla="*/ 0 h 211"/>
                <a:gd name="T28" fmla="*/ 1 w 140"/>
                <a:gd name="T29" fmla="*/ 0 h 211"/>
                <a:gd name="T30" fmla="*/ 1 w 140"/>
                <a:gd name="T31" fmla="*/ 0 h 211"/>
                <a:gd name="T32" fmla="*/ 1 w 140"/>
                <a:gd name="T33" fmla="*/ 0 h 211"/>
                <a:gd name="T34" fmla="*/ 1 w 140"/>
                <a:gd name="T35" fmla="*/ 0 h 211"/>
                <a:gd name="T36" fmla="*/ 1 w 140"/>
                <a:gd name="T37" fmla="*/ 0 h 211"/>
                <a:gd name="T38" fmla="*/ 1 w 140"/>
                <a:gd name="T39" fmla="*/ 0 h 211"/>
                <a:gd name="T40" fmla="*/ 1 w 140"/>
                <a:gd name="T41" fmla="*/ 0 h 211"/>
                <a:gd name="T42" fmla="*/ 1 w 140"/>
                <a:gd name="T43" fmla="*/ 0 h 211"/>
                <a:gd name="T44" fmla="*/ 0 w 140"/>
                <a:gd name="T45" fmla="*/ 0 h 211"/>
                <a:gd name="T46" fmla="*/ 0 w 140"/>
                <a:gd name="T47" fmla="*/ 0 h 211"/>
                <a:gd name="T48" fmla="*/ 0 w 140"/>
                <a:gd name="T49" fmla="*/ 0 h 211"/>
                <a:gd name="T50" fmla="*/ 1 w 140"/>
                <a:gd name="T51" fmla="*/ 0 h 2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0"/>
                <a:gd name="T79" fmla="*/ 0 h 211"/>
                <a:gd name="T80" fmla="*/ 140 w 140"/>
                <a:gd name="T81" fmla="*/ 211 h 2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0" h="211">
                  <a:moveTo>
                    <a:pt x="12" y="23"/>
                  </a:moveTo>
                  <a:lnTo>
                    <a:pt x="0" y="12"/>
                  </a:lnTo>
                  <a:lnTo>
                    <a:pt x="23" y="35"/>
                  </a:lnTo>
                  <a:lnTo>
                    <a:pt x="34" y="59"/>
                  </a:lnTo>
                  <a:lnTo>
                    <a:pt x="47" y="70"/>
                  </a:lnTo>
                  <a:lnTo>
                    <a:pt x="58" y="94"/>
                  </a:lnTo>
                  <a:lnTo>
                    <a:pt x="82" y="129"/>
                  </a:lnTo>
                  <a:lnTo>
                    <a:pt x="93" y="152"/>
                  </a:lnTo>
                  <a:lnTo>
                    <a:pt x="105" y="176"/>
                  </a:lnTo>
                  <a:lnTo>
                    <a:pt x="117" y="211"/>
                  </a:lnTo>
                  <a:lnTo>
                    <a:pt x="140" y="199"/>
                  </a:lnTo>
                  <a:lnTo>
                    <a:pt x="129" y="176"/>
                  </a:lnTo>
                  <a:lnTo>
                    <a:pt x="117" y="141"/>
                  </a:lnTo>
                  <a:lnTo>
                    <a:pt x="93" y="117"/>
                  </a:lnTo>
                  <a:lnTo>
                    <a:pt x="82" y="94"/>
                  </a:lnTo>
                  <a:lnTo>
                    <a:pt x="70" y="59"/>
                  </a:lnTo>
                  <a:lnTo>
                    <a:pt x="58" y="35"/>
                  </a:lnTo>
                  <a:lnTo>
                    <a:pt x="34" y="23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6" name="Freeform 272"/>
            <p:cNvSpPr>
              <a:spLocks/>
            </p:cNvSpPr>
            <p:nvPr/>
          </p:nvSpPr>
          <p:spPr bwMode="auto">
            <a:xfrm>
              <a:off x="1481" y="2366"/>
              <a:ext cx="141" cy="52"/>
            </a:xfrm>
            <a:custGeom>
              <a:avLst/>
              <a:gdLst>
                <a:gd name="T0" fmla="*/ 1 w 281"/>
                <a:gd name="T1" fmla="*/ 0 h 105"/>
                <a:gd name="T2" fmla="*/ 1 w 281"/>
                <a:gd name="T3" fmla="*/ 0 h 105"/>
                <a:gd name="T4" fmla="*/ 1 w 281"/>
                <a:gd name="T5" fmla="*/ 0 h 105"/>
                <a:gd name="T6" fmla="*/ 1 w 281"/>
                <a:gd name="T7" fmla="*/ 0 h 105"/>
                <a:gd name="T8" fmla="*/ 1 w 281"/>
                <a:gd name="T9" fmla="*/ 0 h 105"/>
                <a:gd name="T10" fmla="*/ 1 w 281"/>
                <a:gd name="T11" fmla="*/ 0 h 105"/>
                <a:gd name="T12" fmla="*/ 1 w 281"/>
                <a:gd name="T13" fmla="*/ 0 h 105"/>
                <a:gd name="T14" fmla="*/ 1 w 281"/>
                <a:gd name="T15" fmla="*/ 0 h 105"/>
                <a:gd name="T16" fmla="*/ 1 w 281"/>
                <a:gd name="T17" fmla="*/ 0 h 105"/>
                <a:gd name="T18" fmla="*/ 1 w 281"/>
                <a:gd name="T19" fmla="*/ 0 h 105"/>
                <a:gd name="T20" fmla="*/ 1 w 281"/>
                <a:gd name="T21" fmla="*/ 0 h 105"/>
                <a:gd name="T22" fmla="*/ 1 w 281"/>
                <a:gd name="T23" fmla="*/ 0 h 105"/>
                <a:gd name="T24" fmla="*/ 1 w 281"/>
                <a:gd name="T25" fmla="*/ 0 h 105"/>
                <a:gd name="T26" fmla="*/ 1 w 281"/>
                <a:gd name="T27" fmla="*/ 0 h 105"/>
                <a:gd name="T28" fmla="*/ 1 w 281"/>
                <a:gd name="T29" fmla="*/ 0 h 105"/>
                <a:gd name="T30" fmla="*/ 1 w 281"/>
                <a:gd name="T31" fmla="*/ 0 h 105"/>
                <a:gd name="T32" fmla="*/ 1 w 281"/>
                <a:gd name="T33" fmla="*/ 0 h 105"/>
                <a:gd name="T34" fmla="*/ 1 w 281"/>
                <a:gd name="T35" fmla="*/ 0 h 105"/>
                <a:gd name="T36" fmla="*/ 1 w 281"/>
                <a:gd name="T37" fmla="*/ 0 h 105"/>
                <a:gd name="T38" fmla="*/ 1 w 281"/>
                <a:gd name="T39" fmla="*/ 0 h 105"/>
                <a:gd name="T40" fmla="*/ 1 w 281"/>
                <a:gd name="T41" fmla="*/ 0 h 105"/>
                <a:gd name="T42" fmla="*/ 1 w 281"/>
                <a:gd name="T43" fmla="*/ 0 h 105"/>
                <a:gd name="T44" fmla="*/ 1 w 281"/>
                <a:gd name="T45" fmla="*/ 0 h 105"/>
                <a:gd name="T46" fmla="*/ 1 w 281"/>
                <a:gd name="T47" fmla="*/ 0 h 105"/>
                <a:gd name="T48" fmla="*/ 1 w 281"/>
                <a:gd name="T49" fmla="*/ 0 h 105"/>
                <a:gd name="T50" fmla="*/ 1 w 281"/>
                <a:gd name="T51" fmla="*/ 0 h 105"/>
                <a:gd name="T52" fmla="*/ 1 w 281"/>
                <a:gd name="T53" fmla="*/ 0 h 105"/>
                <a:gd name="T54" fmla="*/ 1 w 281"/>
                <a:gd name="T55" fmla="*/ 0 h 105"/>
                <a:gd name="T56" fmla="*/ 1 w 281"/>
                <a:gd name="T57" fmla="*/ 0 h 105"/>
                <a:gd name="T58" fmla="*/ 1 w 281"/>
                <a:gd name="T59" fmla="*/ 0 h 105"/>
                <a:gd name="T60" fmla="*/ 1 w 281"/>
                <a:gd name="T61" fmla="*/ 0 h 105"/>
                <a:gd name="T62" fmla="*/ 1 w 281"/>
                <a:gd name="T63" fmla="*/ 0 h 105"/>
                <a:gd name="T64" fmla="*/ 1 w 281"/>
                <a:gd name="T65" fmla="*/ 0 h 105"/>
                <a:gd name="T66" fmla="*/ 0 w 281"/>
                <a:gd name="T67" fmla="*/ 0 h 105"/>
                <a:gd name="T68" fmla="*/ 1 w 281"/>
                <a:gd name="T69" fmla="*/ 0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1"/>
                <a:gd name="T106" fmla="*/ 0 h 105"/>
                <a:gd name="T107" fmla="*/ 281 w 281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1" h="105">
                  <a:moveTo>
                    <a:pt x="11" y="105"/>
                  </a:moveTo>
                  <a:lnTo>
                    <a:pt x="22" y="94"/>
                  </a:lnTo>
                  <a:lnTo>
                    <a:pt x="35" y="81"/>
                  </a:lnTo>
                  <a:lnTo>
                    <a:pt x="46" y="81"/>
                  </a:lnTo>
                  <a:lnTo>
                    <a:pt x="70" y="70"/>
                  </a:lnTo>
                  <a:lnTo>
                    <a:pt x="81" y="59"/>
                  </a:lnTo>
                  <a:lnTo>
                    <a:pt x="93" y="59"/>
                  </a:lnTo>
                  <a:lnTo>
                    <a:pt x="117" y="46"/>
                  </a:lnTo>
                  <a:lnTo>
                    <a:pt x="128" y="46"/>
                  </a:lnTo>
                  <a:lnTo>
                    <a:pt x="152" y="35"/>
                  </a:lnTo>
                  <a:lnTo>
                    <a:pt x="175" y="35"/>
                  </a:lnTo>
                  <a:lnTo>
                    <a:pt x="187" y="35"/>
                  </a:lnTo>
                  <a:lnTo>
                    <a:pt x="210" y="23"/>
                  </a:lnTo>
                  <a:lnTo>
                    <a:pt x="221" y="23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81" y="23"/>
                  </a:lnTo>
                  <a:lnTo>
                    <a:pt x="281" y="0"/>
                  </a:lnTo>
                  <a:lnTo>
                    <a:pt x="257" y="0"/>
                  </a:lnTo>
                  <a:lnTo>
                    <a:pt x="245" y="0"/>
                  </a:lnTo>
                  <a:lnTo>
                    <a:pt x="221" y="0"/>
                  </a:lnTo>
                  <a:lnTo>
                    <a:pt x="199" y="0"/>
                  </a:lnTo>
                  <a:lnTo>
                    <a:pt x="187" y="0"/>
                  </a:lnTo>
                  <a:lnTo>
                    <a:pt x="163" y="12"/>
                  </a:lnTo>
                  <a:lnTo>
                    <a:pt x="152" y="12"/>
                  </a:lnTo>
                  <a:lnTo>
                    <a:pt x="128" y="23"/>
                  </a:lnTo>
                  <a:lnTo>
                    <a:pt x="104" y="23"/>
                  </a:lnTo>
                  <a:lnTo>
                    <a:pt x="93" y="35"/>
                  </a:lnTo>
                  <a:lnTo>
                    <a:pt x="70" y="46"/>
                  </a:lnTo>
                  <a:lnTo>
                    <a:pt x="58" y="46"/>
                  </a:lnTo>
                  <a:lnTo>
                    <a:pt x="46" y="59"/>
                  </a:lnTo>
                  <a:lnTo>
                    <a:pt x="22" y="59"/>
                  </a:lnTo>
                  <a:lnTo>
                    <a:pt x="11" y="70"/>
                  </a:lnTo>
                  <a:lnTo>
                    <a:pt x="0" y="81"/>
                  </a:lnTo>
                  <a:lnTo>
                    <a:pt x="11" y="10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7" name="Freeform 273"/>
            <p:cNvSpPr>
              <a:spLocks/>
            </p:cNvSpPr>
            <p:nvPr/>
          </p:nvSpPr>
          <p:spPr bwMode="auto">
            <a:xfrm>
              <a:off x="1615" y="2366"/>
              <a:ext cx="12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0 h 23"/>
                <a:gd name="T6" fmla="*/ 1 w 23"/>
                <a:gd name="T7" fmla="*/ 0 h 23"/>
                <a:gd name="T8" fmla="*/ 1 w 23"/>
                <a:gd name="T9" fmla="*/ 0 h 23"/>
                <a:gd name="T10" fmla="*/ 0 w 2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0" y="0"/>
                  </a:moveTo>
                  <a:lnTo>
                    <a:pt x="0" y="12"/>
                  </a:lnTo>
                  <a:lnTo>
                    <a:pt x="12" y="23"/>
                  </a:ln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8" name="Freeform 274"/>
            <p:cNvSpPr>
              <a:spLocks/>
            </p:cNvSpPr>
            <p:nvPr/>
          </p:nvSpPr>
          <p:spPr bwMode="auto">
            <a:xfrm>
              <a:off x="1780" y="2372"/>
              <a:ext cx="5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9" name="Freeform 275"/>
            <p:cNvSpPr>
              <a:spLocks/>
            </p:cNvSpPr>
            <p:nvPr/>
          </p:nvSpPr>
          <p:spPr bwMode="auto">
            <a:xfrm>
              <a:off x="1651" y="2260"/>
              <a:ext cx="134" cy="117"/>
            </a:xfrm>
            <a:custGeom>
              <a:avLst/>
              <a:gdLst>
                <a:gd name="T0" fmla="*/ 0 w 269"/>
                <a:gd name="T1" fmla="*/ 1 h 234"/>
                <a:gd name="T2" fmla="*/ 0 w 269"/>
                <a:gd name="T3" fmla="*/ 1 h 234"/>
                <a:gd name="T4" fmla="*/ 0 w 269"/>
                <a:gd name="T5" fmla="*/ 1 h 234"/>
                <a:gd name="T6" fmla="*/ 0 w 269"/>
                <a:gd name="T7" fmla="*/ 1 h 234"/>
                <a:gd name="T8" fmla="*/ 0 w 269"/>
                <a:gd name="T9" fmla="*/ 1 h 234"/>
                <a:gd name="T10" fmla="*/ 0 w 269"/>
                <a:gd name="T11" fmla="*/ 1 h 234"/>
                <a:gd name="T12" fmla="*/ 0 w 269"/>
                <a:gd name="T13" fmla="*/ 1 h 234"/>
                <a:gd name="T14" fmla="*/ 0 w 269"/>
                <a:gd name="T15" fmla="*/ 1 h 234"/>
                <a:gd name="T16" fmla="*/ 0 w 269"/>
                <a:gd name="T17" fmla="*/ 1 h 234"/>
                <a:gd name="T18" fmla="*/ 0 w 269"/>
                <a:gd name="T19" fmla="*/ 1 h 234"/>
                <a:gd name="T20" fmla="*/ 0 w 269"/>
                <a:gd name="T21" fmla="*/ 1 h 234"/>
                <a:gd name="T22" fmla="*/ 0 w 269"/>
                <a:gd name="T23" fmla="*/ 1 h 234"/>
                <a:gd name="T24" fmla="*/ 0 w 269"/>
                <a:gd name="T25" fmla="*/ 1 h 234"/>
                <a:gd name="T26" fmla="*/ 0 w 269"/>
                <a:gd name="T27" fmla="*/ 1 h 234"/>
                <a:gd name="T28" fmla="*/ 0 w 269"/>
                <a:gd name="T29" fmla="*/ 1 h 234"/>
                <a:gd name="T30" fmla="*/ 0 w 269"/>
                <a:gd name="T31" fmla="*/ 1 h 234"/>
                <a:gd name="T32" fmla="*/ 0 w 269"/>
                <a:gd name="T33" fmla="*/ 1 h 234"/>
                <a:gd name="T34" fmla="*/ 0 w 269"/>
                <a:gd name="T35" fmla="*/ 1 h 234"/>
                <a:gd name="T36" fmla="*/ 0 w 269"/>
                <a:gd name="T37" fmla="*/ 1 h 234"/>
                <a:gd name="T38" fmla="*/ 0 w 269"/>
                <a:gd name="T39" fmla="*/ 1 h 234"/>
                <a:gd name="T40" fmla="*/ 0 w 269"/>
                <a:gd name="T41" fmla="*/ 1 h 234"/>
                <a:gd name="T42" fmla="*/ 0 w 269"/>
                <a:gd name="T43" fmla="*/ 1 h 234"/>
                <a:gd name="T44" fmla="*/ 0 w 269"/>
                <a:gd name="T45" fmla="*/ 1 h 234"/>
                <a:gd name="T46" fmla="*/ 0 w 269"/>
                <a:gd name="T47" fmla="*/ 1 h 234"/>
                <a:gd name="T48" fmla="*/ 0 w 269"/>
                <a:gd name="T49" fmla="*/ 1 h 234"/>
                <a:gd name="T50" fmla="*/ 0 w 269"/>
                <a:gd name="T51" fmla="*/ 1 h 234"/>
                <a:gd name="T52" fmla="*/ 0 w 269"/>
                <a:gd name="T53" fmla="*/ 1 h 234"/>
                <a:gd name="T54" fmla="*/ 0 w 269"/>
                <a:gd name="T55" fmla="*/ 1 h 234"/>
                <a:gd name="T56" fmla="*/ 0 w 269"/>
                <a:gd name="T57" fmla="*/ 1 h 234"/>
                <a:gd name="T58" fmla="*/ 0 w 269"/>
                <a:gd name="T59" fmla="*/ 1 h 234"/>
                <a:gd name="T60" fmla="*/ 0 w 269"/>
                <a:gd name="T61" fmla="*/ 1 h 234"/>
                <a:gd name="T62" fmla="*/ 0 w 269"/>
                <a:gd name="T63" fmla="*/ 1 h 234"/>
                <a:gd name="T64" fmla="*/ 0 w 269"/>
                <a:gd name="T65" fmla="*/ 1 h 234"/>
                <a:gd name="T66" fmla="*/ 0 w 269"/>
                <a:gd name="T67" fmla="*/ 0 h 234"/>
                <a:gd name="T68" fmla="*/ 0 w 269"/>
                <a:gd name="T69" fmla="*/ 0 h 234"/>
                <a:gd name="T70" fmla="*/ 0 w 269"/>
                <a:gd name="T71" fmla="*/ 0 h 234"/>
                <a:gd name="T72" fmla="*/ 0 w 269"/>
                <a:gd name="T73" fmla="*/ 0 h 234"/>
                <a:gd name="T74" fmla="*/ 0 w 269"/>
                <a:gd name="T75" fmla="*/ 0 h 234"/>
                <a:gd name="T76" fmla="*/ 0 w 269"/>
                <a:gd name="T77" fmla="*/ 0 h 234"/>
                <a:gd name="T78" fmla="*/ 0 w 269"/>
                <a:gd name="T79" fmla="*/ 1 h 234"/>
                <a:gd name="T80" fmla="*/ 0 w 269"/>
                <a:gd name="T81" fmla="*/ 1 h 234"/>
                <a:gd name="T82" fmla="*/ 0 w 269"/>
                <a:gd name="T83" fmla="*/ 1 h 2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9"/>
                <a:gd name="T127" fmla="*/ 0 h 234"/>
                <a:gd name="T128" fmla="*/ 269 w 269"/>
                <a:gd name="T129" fmla="*/ 234 h 2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9" h="234">
                  <a:moveTo>
                    <a:pt x="12" y="23"/>
                  </a:moveTo>
                  <a:lnTo>
                    <a:pt x="12" y="23"/>
                  </a:lnTo>
                  <a:lnTo>
                    <a:pt x="23" y="23"/>
                  </a:lnTo>
                  <a:lnTo>
                    <a:pt x="35" y="35"/>
                  </a:lnTo>
                  <a:lnTo>
                    <a:pt x="59" y="47"/>
                  </a:lnTo>
                  <a:lnTo>
                    <a:pt x="70" y="58"/>
                  </a:lnTo>
                  <a:lnTo>
                    <a:pt x="94" y="58"/>
                  </a:lnTo>
                  <a:lnTo>
                    <a:pt x="105" y="82"/>
                  </a:lnTo>
                  <a:lnTo>
                    <a:pt x="129" y="93"/>
                  </a:lnTo>
                  <a:lnTo>
                    <a:pt x="141" y="106"/>
                  </a:lnTo>
                  <a:lnTo>
                    <a:pt x="164" y="117"/>
                  </a:lnTo>
                  <a:lnTo>
                    <a:pt x="176" y="140"/>
                  </a:lnTo>
                  <a:lnTo>
                    <a:pt x="187" y="152"/>
                  </a:lnTo>
                  <a:lnTo>
                    <a:pt x="211" y="164"/>
                  </a:lnTo>
                  <a:lnTo>
                    <a:pt x="223" y="188"/>
                  </a:lnTo>
                  <a:lnTo>
                    <a:pt x="234" y="199"/>
                  </a:lnTo>
                  <a:lnTo>
                    <a:pt x="246" y="211"/>
                  </a:lnTo>
                  <a:lnTo>
                    <a:pt x="258" y="234"/>
                  </a:lnTo>
                  <a:lnTo>
                    <a:pt x="269" y="223"/>
                  </a:lnTo>
                  <a:lnTo>
                    <a:pt x="258" y="199"/>
                  </a:lnTo>
                  <a:lnTo>
                    <a:pt x="258" y="188"/>
                  </a:lnTo>
                  <a:lnTo>
                    <a:pt x="234" y="164"/>
                  </a:lnTo>
                  <a:lnTo>
                    <a:pt x="223" y="152"/>
                  </a:lnTo>
                  <a:lnTo>
                    <a:pt x="211" y="140"/>
                  </a:lnTo>
                  <a:lnTo>
                    <a:pt x="187" y="117"/>
                  </a:lnTo>
                  <a:lnTo>
                    <a:pt x="176" y="106"/>
                  </a:lnTo>
                  <a:lnTo>
                    <a:pt x="164" y="82"/>
                  </a:lnTo>
                  <a:lnTo>
                    <a:pt x="141" y="71"/>
                  </a:lnTo>
                  <a:lnTo>
                    <a:pt x="117" y="58"/>
                  </a:lnTo>
                  <a:lnTo>
                    <a:pt x="105" y="47"/>
                  </a:lnTo>
                  <a:lnTo>
                    <a:pt x="83" y="35"/>
                  </a:lnTo>
                  <a:lnTo>
                    <a:pt x="70" y="23"/>
                  </a:lnTo>
                  <a:lnTo>
                    <a:pt x="47" y="11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0" name="Freeform 276"/>
            <p:cNvSpPr>
              <a:spLocks/>
            </p:cNvSpPr>
            <p:nvPr/>
          </p:nvSpPr>
          <p:spPr bwMode="auto">
            <a:xfrm>
              <a:off x="1516" y="2260"/>
              <a:ext cx="140" cy="47"/>
            </a:xfrm>
            <a:custGeom>
              <a:avLst/>
              <a:gdLst>
                <a:gd name="T0" fmla="*/ 0 w 281"/>
                <a:gd name="T1" fmla="*/ 1 h 93"/>
                <a:gd name="T2" fmla="*/ 0 w 281"/>
                <a:gd name="T3" fmla="*/ 1 h 93"/>
                <a:gd name="T4" fmla="*/ 0 w 281"/>
                <a:gd name="T5" fmla="*/ 1 h 93"/>
                <a:gd name="T6" fmla="*/ 0 w 281"/>
                <a:gd name="T7" fmla="*/ 1 h 93"/>
                <a:gd name="T8" fmla="*/ 0 w 281"/>
                <a:gd name="T9" fmla="*/ 1 h 93"/>
                <a:gd name="T10" fmla="*/ 0 w 281"/>
                <a:gd name="T11" fmla="*/ 1 h 93"/>
                <a:gd name="T12" fmla="*/ 0 w 281"/>
                <a:gd name="T13" fmla="*/ 1 h 93"/>
                <a:gd name="T14" fmla="*/ 0 w 281"/>
                <a:gd name="T15" fmla="*/ 1 h 93"/>
                <a:gd name="T16" fmla="*/ 0 w 281"/>
                <a:gd name="T17" fmla="*/ 1 h 93"/>
                <a:gd name="T18" fmla="*/ 0 w 281"/>
                <a:gd name="T19" fmla="*/ 1 h 93"/>
                <a:gd name="T20" fmla="*/ 0 w 281"/>
                <a:gd name="T21" fmla="*/ 1 h 93"/>
                <a:gd name="T22" fmla="*/ 0 w 281"/>
                <a:gd name="T23" fmla="*/ 1 h 93"/>
                <a:gd name="T24" fmla="*/ 0 w 281"/>
                <a:gd name="T25" fmla="*/ 1 h 93"/>
                <a:gd name="T26" fmla="*/ 0 w 281"/>
                <a:gd name="T27" fmla="*/ 1 h 93"/>
                <a:gd name="T28" fmla="*/ 0 w 281"/>
                <a:gd name="T29" fmla="*/ 1 h 93"/>
                <a:gd name="T30" fmla="*/ 0 w 281"/>
                <a:gd name="T31" fmla="*/ 1 h 93"/>
                <a:gd name="T32" fmla="*/ 0 w 281"/>
                <a:gd name="T33" fmla="*/ 1 h 93"/>
                <a:gd name="T34" fmla="*/ 0 w 281"/>
                <a:gd name="T35" fmla="*/ 0 h 93"/>
                <a:gd name="T36" fmla="*/ 0 w 281"/>
                <a:gd name="T37" fmla="*/ 0 h 93"/>
                <a:gd name="T38" fmla="*/ 0 w 281"/>
                <a:gd name="T39" fmla="*/ 0 h 93"/>
                <a:gd name="T40" fmla="*/ 0 w 281"/>
                <a:gd name="T41" fmla="*/ 0 h 93"/>
                <a:gd name="T42" fmla="*/ 0 w 281"/>
                <a:gd name="T43" fmla="*/ 0 h 93"/>
                <a:gd name="T44" fmla="*/ 0 w 281"/>
                <a:gd name="T45" fmla="*/ 0 h 93"/>
                <a:gd name="T46" fmla="*/ 0 w 281"/>
                <a:gd name="T47" fmla="*/ 1 h 93"/>
                <a:gd name="T48" fmla="*/ 0 w 281"/>
                <a:gd name="T49" fmla="*/ 1 h 93"/>
                <a:gd name="T50" fmla="*/ 0 w 281"/>
                <a:gd name="T51" fmla="*/ 1 h 93"/>
                <a:gd name="T52" fmla="*/ 0 w 281"/>
                <a:gd name="T53" fmla="*/ 1 h 93"/>
                <a:gd name="T54" fmla="*/ 0 w 281"/>
                <a:gd name="T55" fmla="*/ 1 h 93"/>
                <a:gd name="T56" fmla="*/ 0 w 281"/>
                <a:gd name="T57" fmla="*/ 1 h 93"/>
                <a:gd name="T58" fmla="*/ 0 w 281"/>
                <a:gd name="T59" fmla="*/ 1 h 93"/>
                <a:gd name="T60" fmla="*/ 0 w 281"/>
                <a:gd name="T61" fmla="*/ 1 h 93"/>
                <a:gd name="T62" fmla="*/ 0 w 281"/>
                <a:gd name="T63" fmla="*/ 1 h 93"/>
                <a:gd name="T64" fmla="*/ 0 w 281"/>
                <a:gd name="T65" fmla="*/ 1 h 93"/>
                <a:gd name="T66" fmla="*/ 0 w 281"/>
                <a:gd name="T67" fmla="*/ 1 h 93"/>
                <a:gd name="T68" fmla="*/ 0 w 281"/>
                <a:gd name="T69" fmla="*/ 1 h 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1"/>
                <a:gd name="T106" fmla="*/ 0 h 93"/>
                <a:gd name="T107" fmla="*/ 281 w 281"/>
                <a:gd name="T108" fmla="*/ 93 h 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1" h="93">
                  <a:moveTo>
                    <a:pt x="11" y="93"/>
                  </a:moveTo>
                  <a:lnTo>
                    <a:pt x="23" y="82"/>
                  </a:lnTo>
                  <a:lnTo>
                    <a:pt x="34" y="82"/>
                  </a:lnTo>
                  <a:lnTo>
                    <a:pt x="47" y="71"/>
                  </a:lnTo>
                  <a:lnTo>
                    <a:pt x="58" y="71"/>
                  </a:lnTo>
                  <a:lnTo>
                    <a:pt x="82" y="58"/>
                  </a:lnTo>
                  <a:lnTo>
                    <a:pt x="93" y="58"/>
                  </a:lnTo>
                  <a:lnTo>
                    <a:pt x="105" y="47"/>
                  </a:lnTo>
                  <a:lnTo>
                    <a:pt x="129" y="47"/>
                  </a:lnTo>
                  <a:lnTo>
                    <a:pt x="140" y="35"/>
                  </a:lnTo>
                  <a:lnTo>
                    <a:pt x="164" y="35"/>
                  </a:lnTo>
                  <a:lnTo>
                    <a:pt x="187" y="35"/>
                  </a:lnTo>
                  <a:lnTo>
                    <a:pt x="199" y="23"/>
                  </a:lnTo>
                  <a:lnTo>
                    <a:pt x="222" y="23"/>
                  </a:lnTo>
                  <a:lnTo>
                    <a:pt x="233" y="23"/>
                  </a:lnTo>
                  <a:lnTo>
                    <a:pt x="257" y="23"/>
                  </a:lnTo>
                  <a:lnTo>
                    <a:pt x="281" y="23"/>
                  </a:lnTo>
                  <a:lnTo>
                    <a:pt x="281" y="0"/>
                  </a:lnTo>
                  <a:lnTo>
                    <a:pt x="257" y="0"/>
                  </a:lnTo>
                  <a:lnTo>
                    <a:pt x="233" y="0"/>
                  </a:lnTo>
                  <a:lnTo>
                    <a:pt x="222" y="0"/>
                  </a:lnTo>
                  <a:lnTo>
                    <a:pt x="199" y="0"/>
                  </a:lnTo>
                  <a:lnTo>
                    <a:pt x="175" y="0"/>
                  </a:lnTo>
                  <a:lnTo>
                    <a:pt x="151" y="11"/>
                  </a:lnTo>
                  <a:lnTo>
                    <a:pt x="140" y="11"/>
                  </a:lnTo>
                  <a:lnTo>
                    <a:pt x="117" y="23"/>
                  </a:lnTo>
                  <a:lnTo>
                    <a:pt x="105" y="23"/>
                  </a:lnTo>
                  <a:lnTo>
                    <a:pt x="82" y="35"/>
                  </a:lnTo>
                  <a:lnTo>
                    <a:pt x="70" y="35"/>
                  </a:lnTo>
                  <a:lnTo>
                    <a:pt x="47" y="47"/>
                  </a:lnTo>
                  <a:lnTo>
                    <a:pt x="34" y="47"/>
                  </a:lnTo>
                  <a:lnTo>
                    <a:pt x="23" y="58"/>
                  </a:lnTo>
                  <a:lnTo>
                    <a:pt x="11" y="58"/>
                  </a:lnTo>
                  <a:lnTo>
                    <a:pt x="0" y="71"/>
                  </a:lnTo>
                  <a:lnTo>
                    <a:pt x="11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1" name="Freeform 277"/>
            <p:cNvSpPr>
              <a:spLocks/>
            </p:cNvSpPr>
            <p:nvPr/>
          </p:nvSpPr>
          <p:spPr bwMode="auto">
            <a:xfrm>
              <a:off x="1651" y="2260"/>
              <a:ext cx="11" cy="12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 h 23"/>
                <a:gd name="T6" fmla="*/ 0 w 23"/>
                <a:gd name="T7" fmla="*/ 1 h 23"/>
                <a:gd name="T8" fmla="*/ 0 w 23"/>
                <a:gd name="T9" fmla="*/ 1 h 23"/>
                <a:gd name="T10" fmla="*/ 0 w 2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23"/>
                  </a:lnTo>
                  <a:lnTo>
                    <a:pt x="23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2" name="Freeform 278"/>
            <p:cNvSpPr>
              <a:spLocks/>
            </p:cNvSpPr>
            <p:nvPr/>
          </p:nvSpPr>
          <p:spPr bwMode="auto">
            <a:xfrm>
              <a:off x="1692" y="2178"/>
              <a:ext cx="5" cy="12"/>
            </a:xfrm>
            <a:custGeom>
              <a:avLst/>
              <a:gdLst>
                <a:gd name="T0" fmla="*/ 0 w 11"/>
                <a:gd name="T1" fmla="*/ 1 h 23"/>
                <a:gd name="T2" fmla="*/ 0 w 11"/>
                <a:gd name="T3" fmla="*/ 1 h 23"/>
                <a:gd name="T4" fmla="*/ 0 w 11"/>
                <a:gd name="T5" fmla="*/ 1 h 23"/>
                <a:gd name="T6" fmla="*/ 0 w 11"/>
                <a:gd name="T7" fmla="*/ 1 h 23"/>
                <a:gd name="T8" fmla="*/ 0 w 11"/>
                <a:gd name="T9" fmla="*/ 0 h 23"/>
                <a:gd name="T10" fmla="*/ 0 w 11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3"/>
                <a:gd name="T20" fmla="*/ 11 w 1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3">
                  <a:moveTo>
                    <a:pt x="0" y="23"/>
                  </a:moveTo>
                  <a:lnTo>
                    <a:pt x="11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3" name="Freeform 279"/>
            <p:cNvSpPr>
              <a:spLocks/>
            </p:cNvSpPr>
            <p:nvPr/>
          </p:nvSpPr>
          <p:spPr bwMode="auto">
            <a:xfrm>
              <a:off x="1610" y="2178"/>
              <a:ext cx="82" cy="12"/>
            </a:xfrm>
            <a:custGeom>
              <a:avLst/>
              <a:gdLst>
                <a:gd name="T0" fmla="*/ 0 w 165"/>
                <a:gd name="T1" fmla="*/ 1 h 23"/>
                <a:gd name="T2" fmla="*/ 0 w 165"/>
                <a:gd name="T3" fmla="*/ 1 h 23"/>
                <a:gd name="T4" fmla="*/ 0 w 165"/>
                <a:gd name="T5" fmla="*/ 1 h 23"/>
                <a:gd name="T6" fmla="*/ 0 w 165"/>
                <a:gd name="T7" fmla="*/ 1 h 23"/>
                <a:gd name="T8" fmla="*/ 0 w 165"/>
                <a:gd name="T9" fmla="*/ 1 h 23"/>
                <a:gd name="T10" fmla="*/ 0 w 165"/>
                <a:gd name="T11" fmla="*/ 1 h 23"/>
                <a:gd name="T12" fmla="*/ 0 w 165"/>
                <a:gd name="T13" fmla="*/ 1 h 23"/>
                <a:gd name="T14" fmla="*/ 0 w 165"/>
                <a:gd name="T15" fmla="*/ 1 h 23"/>
                <a:gd name="T16" fmla="*/ 0 w 165"/>
                <a:gd name="T17" fmla="*/ 1 h 23"/>
                <a:gd name="T18" fmla="*/ 0 w 165"/>
                <a:gd name="T19" fmla="*/ 1 h 23"/>
                <a:gd name="T20" fmla="*/ 0 w 165"/>
                <a:gd name="T21" fmla="*/ 0 h 23"/>
                <a:gd name="T22" fmla="*/ 0 w 165"/>
                <a:gd name="T23" fmla="*/ 0 h 23"/>
                <a:gd name="T24" fmla="*/ 0 w 165"/>
                <a:gd name="T25" fmla="*/ 0 h 23"/>
                <a:gd name="T26" fmla="*/ 0 w 165"/>
                <a:gd name="T27" fmla="*/ 0 h 23"/>
                <a:gd name="T28" fmla="*/ 0 w 165"/>
                <a:gd name="T29" fmla="*/ 0 h 23"/>
                <a:gd name="T30" fmla="*/ 0 w 165"/>
                <a:gd name="T31" fmla="*/ 0 h 23"/>
                <a:gd name="T32" fmla="*/ 0 w 165"/>
                <a:gd name="T33" fmla="*/ 0 h 23"/>
                <a:gd name="T34" fmla="*/ 0 w 165"/>
                <a:gd name="T35" fmla="*/ 0 h 23"/>
                <a:gd name="T36" fmla="*/ 0 w 165"/>
                <a:gd name="T37" fmla="*/ 0 h 23"/>
                <a:gd name="T38" fmla="*/ 0 w 165"/>
                <a:gd name="T39" fmla="*/ 0 h 23"/>
                <a:gd name="T40" fmla="*/ 0 w 165"/>
                <a:gd name="T41" fmla="*/ 0 h 23"/>
                <a:gd name="T42" fmla="*/ 0 w 165"/>
                <a:gd name="T43" fmla="*/ 1 h 23"/>
                <a:gd name="T44" fmla="*/ 0 w 165"/>
                <a:gd name="T45" fmla="*/ 1 h 23"/>
                <a:gd name="T46" fmla="*/ 0 w 165"/>
                <a:gd name="T47" fmla="*/ 1 h 23"/>
                <a:gd name="T48" fmla="*/ 0 w 165"/>
                <a:gd name="T49" fmla="*/ 1 h 23"/>
                <a:gd name="T50" fmla="*/ 0 w 165"/>
                <a:gd name="T51" fmla="*/ 1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23"/>
                <a:gd name="T80" fmla="*/ 165 w 165"/>
                <a:gd name="T81" fmla="*/ 23 h 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23">
                  <a:moveTo>
                    <a:pt x="12" y="23"/>
                  </a:moveTo>
                  <a:lnTo>
                    <a:pt x="12" y="23"/>
                  </a:lnTo>
                  <a:lnTo>
                    <a:pt x="35" y="23"/>
                  </a:lnTo>
                  <a:lnTo>
                    <a:pt x="46" y="23"/>
                  </a:lnTo>
                  <a:lnTo>
                    <a:pt x="70" y="23"/>
                  </a:lnTo>
                  <a:lnTo>
                    <a:pt x="94" y="23"/>
                  </a:lnTo>
                  <a:lnTo>
                    <a:pt x="105" y="23"/>
                  </a:lnTo>
                  <a:lnTo>
                    <a:pt x="129" y="23"/>
                  </a:lnTo>
                  <a:lnTo>
                    <a:pt x="141" y="23"/>
                  </a:lnTo>
                  <a:lnTo>
                    <a:pt x="165" y="23"/>
                  </a:lnTo>
                  <a:lnTo>
                    <a:pt x="165" y="0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4" name="Freeform 280"/>
            <p:cNvSpPr>
              <a:spLocks/>
            </p:cNvSpPr>
            <p:nvPr/>
          </p:nvSpPr>
          <p:spPr bwMode="auto">
            <a:xfrm>
              <a:off x="1504" y="2178"/>
              <a:ext cx="111" cy="77"/>
            </a:xfrm>
            <a:custGeom>
              <a:avLst/>
              <a:gdLst>
                <a:gd name="T0" fmla="*/ 0 w 223"/>
                <a:gd name="T1" fmla="*/ 1 h 153"/>
                <a:gd name="T2" fmla="*/ 0 w 223"/>
                <a:gd name="T3" fmla="*/ 1 h 153"/>
                <a:gd name="T4" fmla="*/ 0 w 223"/>
                <a:gd name="T5" fmla="*/ 1 h 153"/>
                <a:gd name="T6" fmla="*/ 0 w 223"/>
                <a:gd name="T7" fmla="*/ 1 h 153"/>
                <a:gd name="T8" fmla="*/ 0 w 223"/>
                <a:gd name="T9" fmla="*/ 1 h 153"/>
                <a:gd name="T10" fmla="*/ 0 w 223"/>
                <a:gd name="T11" fmla="*/ 1 h 153"/>
                <a:gd name="T12" fmla="*/ 0 w 223"/>
                <a:gd name="T13" fmla="*/ 1 h 153"/>
                <a:gd name="T14" fmla="*/ 0 w 223"/>
                <a:gd name="T15" fmla="*/ 1 h 153"/>
                <a:gd name="T16" fmla="*/ 0 w 223"/>
                <a:gd name="T17" fmla="*/ 1 h 153"/>
                <a:gd name="T18" fmla="*/ 0 w 223"/>
                <a:gd name="T19" fmla="*/ 0 h 153"/>
                <a:gd name="T20" fmla="*/ 0 w 223"/>
                <a:gd name="T21" fmla="*/ 1 h 153"/>
                <a:gd name="T22" fmla="*/ 0 w 223"/>
                <a:gd name="T23" fmla="*/ 1 h 153"/>
                <a:gd name="T24" fmla="*/ 0 w 223"/>
                <a:gd name="T25" fmla="*/ 1 h 153"/>
                <a:gd name="T26" fmla="*/ 0 w 223"/>
                <a:gd name="T27" fmla="*/ 1 h 153"/>
                <a:gd name="T28" fmla="*/ 0 w 223"/>
                <a:gd name="T29" fmla="*/ 1 h 153"/>
                <a:gd name="T30" fmla="*/ 0 w 223"/>
                <a:gd name="T31" fmla="*/ 1 h 153"/>
                <a:gd name="T32" fmla="*/ 0 w 223"/>
                <a:gd name="T33" fmla="*/ 1 h 153"/>
                <a:gd name="T34" fmla="*/ 0 w 223"/>
                <a:gd name="T35" fmla="*/ 1 h 153"/>
                <a:gd name="T36" fmla="*/ 0 w 223"/>
                <a:gd name="T37" fmla="*/ 1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3"/>
                <a:gd name="T58" fmla="*/ 0 h 153"/>
                <a:gd name="T59" fmla="*/ 223 w 223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3" h="153">
                  <a:moveTo>
                    <a:pt x="24" y="153"/>
                  </a:moveTo>
                  <a:lnTo>
                    <a:pt x="47" y="140"/>
                  </a:lnTo>
                  <a:lnTo>
                    <a:pt x="71" y="117"/>
                  </a:lnTo>
                  <a:lnTo>
                    <a:pt x="94" y="94"/>
                  </a:lnTo>
                  <a:lnTo>
                    <a:pt x="117" y="82"/>
                  </a:lnTo>
                  <a:lnTo>
                    <a:pt x="141" y="70"/>
                  </a:lnTo>
                  <a:lnTo>
                    <a:pt x="175" y="47"/>
                  </a:lnTo>
                  <a:lnTo>
                    <a:pt x="199" y="34"/>
                  </a:lnTo>
                  <a:lnTo>
                    <a:pt x="223" y="23"/>
                  </a:lnTo>
                  <a:lnTo>
                    <a:pt x="223" y="0"/>
                  </a:lnTo>
                  <a:lnTo>
                    <a:pt x="188" y="12"/>
                  </a:lnTo>
                  <a:lnTo>
                    <a:pt x="164" y="34"/>
                  </a:lnTo>
                  <a:lnTo>
                    <a:pt x="141" y="47"/>
                  </a:lnTo>
                  <a:lnTo>
                    <a:pt x="106" y="58"/>
                  </a:lnTo>
                  <a:lnTo>
                    <a:pt x="82" y="82"/>
                  </a:lnTo>
                  <a:lnTo>
                    <a:pt x="58" y="94"/>
                  </a:lnTo>
                  <a:lnTo>
                    <a:pt x="24" y="117"/>
                  </a:lnTo>
                  <a:lnTo>
                    <a:pt x="0" y="140"/>
                  </a:lnTo>
                  <a:lnTo>
                    <a:pt x="24" y="15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5" name="Freeform 281"/>
            <p:cNvSpPr>
              <a:spLocks/>
            </p:cNvSpPr>
            <p:nvPr/>
          </p:nvSpPr>
          <p:spPr bwMode="auto">
            <a:xfrm>
              <a:off x="1610" y="2178"/>
              <a:ext cx="12" cy="12"/>
            </a:xfrm>
            <a:custGeom>
              <a:avLst/>
              <a:gdLst>
                <a:gd name="T0" fmla="*/ 0 w 24"/>
                <a:gd name="T1" fmla="*/ 0 h 23"/>
                <a:gd name="T2" fmla="*/ 0 w 24"/>
                <a:gd name="T3" fmla="*/ 1 h 23"/>
                <a:gd name="T4" fmla="*/ 0 w 24"/>
                <a:gd name="T5" fmla="*/ 1 h 23"/>
                <a:gd name="T6" fmla="*/ 1 w 24"/>
                <a:gd name="T7" fmla="*/ 1 h 23"/>
                <a:gd name="T8" fmla="*/ 1 w 24"/>
                <a:gd name="T9" fmla="*/ 1 h 23"/>
                <a:gd name="T10" fmla="*/ 0 w 2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3"/>
                <a:gd name="T20" fmla="*/ 24 w 2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3">
                  <a:moveTo>
                    <a:pt x="0" y="0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6" name="Freeform 282"/>
            <p:cNvSpPr>
              <a:spLocks/>
            </p:cNvSpPr>
            <p:nvPr/>
          </p:nvSpPr>
          <p:spPr bwMode="auto">
            <a:xfrm>
              <a:off x="4492" y="1259"/>
              <a:ext cx="275" cy="287"/>
            </a:xfrm>
            <a:custGeom>
              <a:avLst/>
              <a:gdLst>
                <a:gd name="T0" fmla="*/ 0 w 550"/>
                <a:gd name="T1" fmla="*/ 0 h 573"/>
                <a:gd name="T2" fmla="*/ 1 w 550"/>
                <a:gd name="T3" fmla="*/ 1 h 573"/>
                <a:gd name="T4" fmla="*/ 1 w 550"/>
                <a:gd name="T5" fmla="*/ 1 h 573"/>
                <a:gd name="T6" fmla="*/ 1 w 550"/>
                <a:gd name="T7" fmla="*/ 1 h 573"/>
                <a:gd name="T8" fmla="*/ 1 w 550"/>
                <a:gd name="T9" fmla="*/ 1 h 573"/>
                <a:gd name="T10" fmla="*/ 1 w 550"/>
                <a:gd name="T11" fmla="*/ 1 h 573"/>
                <a:gd name="T12" fmla="*/ 1 w 550"/>
                <a:gd name="T13" fmla="*/ 1 h 573"/>
                <a:gd name="T14" fmla="*/ 1 w 550"/>
                <a:gd name="T15" fmla="*/ 1 h 573"/>
                <a:gd name="T16" fmla="*/ 1 w 550"/>
                <a:gd name="T17" fmla="*/ 1 h 573"/>
                <a:gd name="T18" fmla="*/ 1 w 550"/>
                <a:gd name="T19" fmla="*/ 1 h 573"/>
                <a:gd name="T20" fmla="*/ 1 w 550"/>
                <a:gd name="T21" fmla="*/ 1 h 573"/>
                <a:gd name="T22" fmla="*/ 1 w 550"/>
                <a:gd name="T23" fmla="*/ 1 h 573"/>
                <a:gd name="T24" fmla="*/ 1 w 550"/>
                <a:gd name="T25" fmla="*/ 1 h 573"/>
                <a:gd name="T26" fmla="*/ 1 w 550"/>
                <a:gd name="T27" fmla="*/ 1 h 573"/>
                <a:gd name="T28" fmla="*/ 1 w 550"/>
                <a:gd name="T29" fmla="*/ 1 h 573"/>
                <a:gd name="T30" fmla="*/ 1 w 550"/>
                <a:gd name="T31" fmla="*/ 1 h 573"/>
                <a:gd name="T32" fmla="*/ 1 w 550"/>
                <a:gd name="T33" fmla="*/ 1 h 573"/>
                <a:gd name="T34" fmla="*/ 1 w 550"/>
                <a:gd name="T35" fmla="*/ 1 h 573"/>
                <a:gd name="T36" fmla="*/ 1 w 550"/>
                <a:gd name="T37" fmla="*/ 1 h 573"/>
                <a:gd name="T38" fmla="*/ 1 w 550"/>
                <a:gd name="T39" fmla="*/ 1 h 573"/>
                <a:gd name="T40" fmla="*/ 1 w 550"/>
                <a:gd name="T41" fmla="*/ 1 h 573"/>
                <a:gd name="T42" fmla="*/ 1 w 550"/>
                <a:gd name="T43" fmla="*/ 1 h 573"/>
                <a:gd name="T44" fmla="*/ 1 w 550"/>
                <a:gd name="T45" fmla="*/ 1 h 573"/>
                <a:gd name="T46" fmla="*/ 1 w 550"/>
                <a:gd name="T47" fmla="*/ 1 h 573"/>
                <a:gd name="T48" fmla="*/ 1 w 550"/>
                <a:gd name="T49" fmla="*/ 1 h 573"/>
                <a:gd name="T50" fmla="*/ 1 w 550"/>
                <a:gd name="T51" fmla="*/ 1 h 573"/>
                <a:gd name="T52" fmla="*/ 1 w 550"/>
                <a:gd name="T53" fmla="*/ 1 h 573"/>
                <a:gd name="T54" fmla="*/ 1 w 550"/>
                <a:gd name="T55" fmla="*/ 1 h 573"/>
                <a:gd name="T56" fmla="*/ 1 w 550"/>
                <a:gd name="T57" fmla="*/ 1 h 573"/>
                <a:gd name="T58" fmla="*/ 1 w 550"/>
                <a:gd name="T59" fmla="*/ 1 h 573"/>
                <a:gd name="T60" fmla="*/ 1 w 550"/>
                <a:gd name="T61" fmla="*/ 1 h 573"/>
                <a:gd name="T62" fmla="*/ 1 w 550"/>
                <a:gd name="T63" fmla="*/ 1 h 573"/>
                <a:gd name="T64" fmla="*/ 1 w 550"/>
                <a:gd name="T65" fmla="*/ 1 h 573"/>
                <a:gd name="T66" fmla="*/ 1 w 550"/>
                <a:gd name="T67" fmla="*/ 1 h 573"/>
                <a:gd name="T68" fmla="*/ 1 w 550"/>
                <a:gd name="T69" fmla="*/ 1 h 573"/>
                <a:gd name="T70" fmla="*/ 1 w 550"/>
                <a:gd name="T71" fmla="*/ 1 h 573"/>
                <a:gd name="T72" fmla="*/ 1 w 550"/>
                <a:gd name="T73" fmla="*/ 1 h 573"/>
                <a:gd name="T74" fmla="*/ 1 w 550"/>
                <a:gd name="T75" fmla="*/ 1 h 573"/>
                <a:gd name="T76" fmla="*/ 1 w 550"/>
                <a:gd name="T77" fmla="*/ 1 h 573"/>
                <a:gd name="T78" fmla="*/ 1 w 550"/>
                <a:gd name="T79" fmla="*/ 1 h 573"/>
                <a:gd name="T80" fmla="*/ 0 w 550"/>
                <a:gd name="T81" fmla="*/ 0 h 5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0"/>
                <a:gd name="T124" fmla="*/ 0 h 573"/>
                <a:gd name="T125" fmla="*/ 550 w 550"/>
                <a:gd name="T126" fmla="*/ 573 h 5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0" h="573">
                  <a:moveTo>
                    <a:pt x="0" y="0"/>
                  </a:moveTo>
                  <a:lnTo>
                    <a:pt x="58" y="46"/>
                  </a:lnTo>
                  <a:lnTo>
                    <a:pt x="93" y="105"/>
                  </a:lnTo>
                  <a:lnTo>
                    <a:pt x="128" y="186"/>
                  </a:lnTo>
                  <a:lnTo>
                    <a:pt x="141" y="257"/>
                  </a:lnTo>
                  <a:lnTo>
                    <a:pt x="152" y="351"/>
                  </a:lnTo>
                  <a:lnTo>
                    <a:pt x="164" y="433"/>
                  </a:lnTo>
                  <a:lnTo>
                    <a:pt x="187" y="504"/>
                  </a:lnTo>
                  <a:lnTo>
                    <a:pt x="210" y="573"/>
                  </a:lnTo>
                  <a:lnTo>
                    <a:pt x="234" y="562"/>
                  </a:lnTo>
                  <a:lnTo>
                    <a:pt x="245" y="550"/>
                  </a:lnTo>
                  <a:lnTo>
                    <a:pt x="269" y="550"/>
                  </a:lnTo>
                  <a:lnTo>
                    <a:pt x="292" y="538"/>
                  </a:lnTo>
                  <a:lnTo>
                    <a:pt x="316" y="538"/>
                  </a:lnTo>
                  <a:lnTo>
                    <a:pt x="327" y="527"/>
                  </a:lnTo>
                  <a:lnTo>
                    <a:pt x="351" y="527"/>
                  </a:lnTo>
                  <a:lnTo>
                    <a:pt x="375" y="515"/>
                  </a:lnTo>
                  <a:lnTo>
                    <a:pt x="398" y="515"/>
                  </a:lnTo>
                  <a:lnTo>
                    <a:pt x="409" y="515"/>
                  </a:lnTo>
                  <a:lnTo>
                    <a:pt x="433" y="504"/>
                  </a:lnTo>
                  <a:lnTo>
                    <a:pt x="457" y="504"/>
                  </a:lnTo>
                  <a:lnTo>
                    <a:pt x="480" y="504"/>
                  </a:lnTo>
                  <a:lnTo>
                    <a:pt x="504" y="491"/>
                  </a:lnTo>
                  <a:lnTo>
                    <a:pt x="526" y="491"/>
                  </a:lnTo>
                  <a:lnTo>
                    <a:pt x="550" y="491"/>
                  </a:lnTo>
                  <a:lnTo>
                    <a:pt x="526" y="456"/>
                  </a:lnTo>
                  <a:lnTo>
                    <a:pt x="504" y="421"/>
                  </a:lnTo>
                  <a:lnTo>
                    <a:pt x="468" y="387"/>
                  </a:lnTo>
                  <a:lnTo>
                    <a:pt x="445" y="351"/>
                  </a:lnTo>
                  <a:lnTo>
                    <a:pt x="409" y="316"/>
                  </a:lnTo>
                  <a:lnTo>
                    <a:pt x="375" y="281"/>
                  </a:lnTo>
                  <a:lnTo>
                    <a:pt x="340" y="257"/>
                  </a:lnTo>
                  <a:lnTo>
                    <a:pt x="305" y="222"/>
                  </a:lnTo>
                  <a:lnTo>
                    <a:pt x="269" y="186"/>
                  </a:lnTo>
                  <a:lnTo>
                    <a:pt x="234" y="152"/>
                  </a:lnTo>
                  <a:lnTo>
                    <a:pt x="199" y="128"/>
                  </a:lnTo>
                  <a:lnTo>
                    <a:pt x="152" y="93"/>
                  </a:lnTo>
                  <a:lnTo>
                    <a:pt x="117" y="69"/>
                  </a:lnTo>
                  <a:lnTo>
                    <a:pt x="70" y="46"/>
                  </a:lnTo>
                  <a:lnTo>
                    <a:pt x="35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7" name="Freeform 283"/>
            <p:cNvSpPr>
              <a:spLocks/>
            </p:cNvSpPr>
            <p:nvPr/>
          </p:nvSpPr>
          <p:spPr bwMode="auto">
            <a:xfrm>
              <a:off x="4486" y="1253"/>
              <a:ext cx="117" cy="299"/>
            </a:xfrm>
            <a:custGeom>
              <a:avLst/>
              <a:gdLst>
                <a:gd name="T0" fmla="*/ 0 w 235"/>
                <a:gd name="T1" fmla="*/ 0 h 599"/>
                <a:gd name="T2" fmla="*/ 0 w 235"/>
                <a:gd name="T3" fmla="*/ 0 h 599"/>
                <a:gd name="T4" fmla="*/ 0 w 235"/>
                <a:gd name="T5" fmla="*/ 0 h 599"/>
                <a:gd name="T6" fmla="*/ 0 w 235"/>
                <a:gd name="T7" fmla="*/ 0 h 599"/>
                <a:gd name="T8" fmla="*/ 0 w 235"/>
                <a:gd name="T9" fmla="*/ 0 h 599"/>
                <a:gd name="T10" fmla="*/ 0 w 235"/>
                <a:gd name="T11" fmla="*/ 0 h 599"/>
                <a:gd name="T12" fmla="*/ 0 w 235"/>
                <a:gd name="T13" fmla="*/ 0 h 599"/>
                <a:gd name="T14" fmla="*/ 0 w 235"/>
                <a:gd name="T15" fmla="*/ 0 h 599"/>
                <a:gd name="T16" fmla="*/ 0 w 235"/>
                <a:gd name="T17" fmla="*/ 0 h 599"/>
                <a:gd name="T18" fmla="*/ 0 w 235"/>
                <a:gd name="T19" fmla="*/ 0 h 599"/>
                <a:gd name="T20" fmla="*/ 0 w 235"/>
                <a:gd name="T21" fmla="*/ 0 h 599"/>
                <a:gd name="T22" fmla="*/ 0 w 235"/>
                <a:gd name="T23" fmla="*/ 0 h 599"/>
                <a:gd name="T24" fmla="*/ 0 w 235"/>
                <a:gd name="T25" fmla="*/ 0 h 599"/>
                <a:gd name="T26" fmla="*/ 0 w 235"/>
                <a:gd name="T27" fmla="*/ 0 h 599"/>
                <a:gd name="T28" fmla="*/ 0 w 235"/>
                <a:gd name="T29" fmla="*/ 0 h 599"/>
                <a:gd name="T30" fmla="*/ 0 w 235"/>
                <a:gd name="T31" fmla="*/ 0 h 599"/>
                <a:gd name="T32" fmla="*/ 0 w 235"/>
                <a:gd name="T33" fmla="*/ 0 h 599"/>
                <a:gd name="T34" fmla="*/ 0 w 235"/>
                <a:gd name="T35" fmla="*/ 0 h 599"/>
                <a:gd name="T36" fmla="*/ 0 w 235"/>
                <a:gd name="T37" fmla="*/ 0 h 599"/>
                <a:gd name="T38" fmla="*/ 0 w 235"/>
                <a:gd name="T39" fmla="*/ 0 h 599"/>
                <a:gd name="T40" fmla="*/ 0 w 235"/>
                <a:gd name="T41" fmla="*/ 0 h 599"/>
                <a:gd name="T42" fmla="*/ 0 w 235"/>
                <a:gd name="T43" fmla="*/ 0 h 599"/>
                <a:gd name="T44" fmla="*/ 0 w 235"/>
                <a:gd name="T45" fmla="*/ 0 h 599"/>
                <a:gd name="T46" fmla="*/ 0 w 235"/>
                <a:gd name="T47" fmla="*/ 0 h 599"/>
                <a:gd name="T48" fmla="*/ 0 w 235"/>
                <a:gd name="T49" fmla="*/ 0 h 599"/>
                <a:gd name="T50" fmla="*/ 0 w 235"/>
                <a:gd name="T51" fmla="*/ 0 h 5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5"/>
                <a:gd name="T79" fmla="*/ 0 h 599"/>
                <a:gd name="T80" fmla="*/ 235 w 235"/>
                <a:gd name="T81" fmla="*/ 599 h 5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5" h="599">
                  <a:moveTo>
                    <a:pt x="211" y="575"/>
                  </a:moveTo>
                  <a:lnTo>
                    <a:pt x="235" y="575"/>
                  </a:lnTo>
                  <a:lnTo>
                    <a:pt x="211" y="517"/>
                  </a:lnTo>
                  <a:lnTo>
                    <a:pt x="187" y="446"/>
                  </a:lnTo>
                  <a:lnTo>
                    <a:pt x="176" y="364"/>
                  </a:lnTo>
                  <a:lnTo>
                    <a:pt x="164" y="270"/>
                  </a:lnTo>
                  <a:lnTo>
                    <a:pt x="153" y="188"/>
                  </a:lnTo>
                  <a:lnTo>
                    <a:pt x="117" y="118"/>
                  </a:lnTo>
                  <a:lnTo>
                    <a:pt x="70" y="48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58" y="59"/>
                  </a:lnTo>
                  <a:lnTo>
                    <a:pt x="94" y="130"/>
                  </a:lnTo>
                  <a:lnTo>
                    <a:pt x="117" y="199"/>
                  </a:lnTo>
                  <a:lnTo>
                    <a:pt x="140" y="281"/>
                  </a:lnTo>
                  <a:lnTo>
                    <a:pt x="153" y="364"/>
                  </a:lnTo>
                  <a:lnTo>
                    <a:pt x="164" y="446"/>
                  </a:lnTo>
                  <a:lnTo>
                    <a:pt x="187" y="517"/>
                  </a:lnTo>
                  <a:lnTo>
                    <a:pt x="211" y="586"/>
                  </a:lnTo>
                  <a:lnTo>
                    <a:pt x="222" y="599"/>
                  </a:lnTo>
                  <a:lnTo>
                    <a:pt x="211" y="586"/>
                  </a:lnTo>
                  <a:lnTo>
                    <a:pt x="211" y="599"/>
                  </a:lnTo>
                  <a:lnTo>
                    <a:pt x="222" y="586"/>
                  </a:lnTo>
                  <a:lnTo>
                    <a:pt x="235" y="586"/>
                  </a:lnTo>
                  <a:lnTo>
                    <a:pt x="235" y="575"/>
                  </a:lnTo>
                  <a:lnTo>
                    <a:pt x="211" y="57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8" name="Freeform 284"/>
            <p:cNvSpPr>
              <a:spLocks/>
            </p:cNvSpPr>
            <p:nvPr/>
          </p:nvSpPr>
          <p:spPr bwMode="auto">
            <a:xfrm>
              <a:off x="4592" y="1499"/>
              <a:ext cx="187" cy="53"/>
            </a:xfrm>
            <a:custGeom>
              <a:avLst/>
              <a:gdLst>
                <a:gd name="T0" fmla="*/ 0 w 375"/>
                <a:gd name="T1" fmla="*/ 1 h 106"/>
                <a:gd name="T2" fmla="*/ 0 w 375"/>
                <a:gd name="T3" fmla="*/ 0 h 106"/>
                <a:gd name="T4" fmla="*/ 0 w 375"/>
                <a:gd name="T5" fmla="*/ 0 h 106"/>
                <a:gd name="T6" fmla="*/ 0 w 375"/>
                <a:gd name="T7" fmla="*/ 0 h 106"/>
                <a:gd name="T8" fmla="*/ 0 w 375"/>
                <a:gd name="T9" fmla="*/ 0 h 106"/>
                <a:gd name="T10" fmla="*/ 0 w 375"/>
                <a:gd name="T11" fmla="*/ 1 h 106"/>
                <a:gd name="T12" fmla="*/ 0 w 375"/>
                <a:gd name="T13" fmla="*/ 1 h 106"/>
                <a:gd name="T14" fmla="*/ 0 w 375"/>
                <a:gd name="T15" fmla="*/ 1 h 106"/>
                <a:gd name="T16" fmla="*/ 0 w 375"/>
                <a:gd name="T17" fmla="*/ 1 h 106"/>
                <a:gd name="T18" fmla="*/ 0 w 375"/>
                <a:gd name="T19" fmla="*/ 1 h 106"/>
                <a:gd name="T20" fmla="*/ 0 w 375"/>
                <a:gd name="T21" fmla="*/ 1 h 106"/>
                <a:gd name="T22" fmla="*/ 0 w 375"/>
                <a:gd name="T23" fmla="*/ 1 h 106"/>
                <a:gd name="T24" fmla="*/ 0 w 375"/>
                <a:gd name="T25" fmla="*/ 1 h 106"/>
                <a:gd name="T26" fmla="*/ 0 w 375"/>
                <a:gd name="T27" fmla="*/ 1 h 106"/>
                <a:gd name="T28" fmla="*/ 0 w 375"/>
                <a:gd name="T29" fmla="*/ 1 h 106"/>
                <a:gd name="T30" fmla="*/ 0 w 375"/>
                <a:gd name="T31" fmla="*/ 1 h 106"/>
                <a:gd name="T32" fmla="*/ 0 w 375"/>
                <a:gd name="T33" fmla="*/ 1 h 106"/>
                <a:gd name="T34" fmla="*/ 0 w 375"/>
                <a:gd name="T35" fmla="*/ 1 h 106"/>
                <a:gd name="T36" fmla="*/ 0 w 375"/>
                <a:gd name="T37" fmla="*/ 1 h 106"/>
                <a:gd name="T38" fmla="*/ 0 w 375"/>
                <a:gd name="T39" fmla="*/ 1 h 106"/>
                <a:gd name="T40" fmla="*/ 0 w 375"/>
                <a:gd name="T41" fmla="*/ 1 h 106"/>
                <a:gd name="T42" fmla="*/ 0 w 375"/>
                <a:gd name="T43" fmla="*/ 1 h 106"/>
                <a:gd name="T44" fmla="*/ 0 w 375"/>
                <a:gd name="T45" fmla="*/ 1 h 106"/>
                <a:gd name="T46" fmla="*/ 0 w 375"/>
                <a:gd name="T47" fmla="*/ 1 h 106"/>
                <a:gd name="T48" fmla="*/ 0 w 375"/>
                <a:gd name="T49" fmla="*/ 1 h 106"/>
                <a:gd name="T50" fmla="*/ 0 w 375"/>
                <a:gd name="T51" fmla="*/ 1 h 106"/>
                <a:gd name="T52" fmla="*/ 0 w 375"/>
                <a:gd name="T53" fmla="*/ 1 h 106"/>
                <a:gd name="T54" fmla="*/ 0 w 375"/>
                <a:gd name="T55" fmla="*/ 1 h 106"/>
                <a:gd name="T56" fmla="*/ 0 w 375"/>
                <a:gd name="T57" fmla="*/ 1 h 106"/>
                <a:gd name="T58" fmla="*/ 0 w 375"/>
                <a:gd name="T59" fmla="*/ 1 h 106"/>
                <a:gd name="T60" fmla="*/ 0 w 375"/>
                <a:gd name="T61" fmla="*/ 1 h 106"/>
                <a:gd name="T62" fmla="*/ 0 w 375"/>
                <a:gd name="T63" fmla="*/ 1 h 106"/>
                <a:gd name="T64" fmla="*/ 0 w 375"/>
                <a:gd name="T65" fmla="*/ 1 h 106"/>
                <a:gd name="T66" fmla="*/ 0 w 375"/>
                <a:gd name="T67" fmla="*/ 1 h 106"/>
                <a:gd name="T68" fmla="*/ 0 w 375"/>
                <a:gd name="T69" fmla="*/ 1 h 106"/>
                <a:gd name="T70" fmla="*/ 0 w 375"/>
                <a:gd name="T71" fmla="*/ 0 h 106"/>
                <a:gd name="T72" fmla="*/ 0 w 375"/>
                <a:gd name="T73" fmla="*/ 1 h 106"/>
                <a:gd name="T74" fmla="*/ 0 w 375"/>
                <a:gd name="T75" fmla="*/ 1 h 106"/>
                <a:gd name="T76" fmla="*/ 0 w 375"/>
                <a:gd name="T77" fmla="*/ 1 h 106"/>
                <a:gd name="T78" fmla="*/ 0 w 375"/>
                <a:gd name="T79" fmla="*/ 0 h 106"/>
                <a:gd name="T80" fmla="*/ 0 w 375"/>
                <a:gd name="T81" fmla="*/ 0 h 106"/>
                <a:gd name="T82" fmla="*/ 0 w 375"/>
                <a:gd name="T83" fmla="*/ 1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5"/>
                <a:gd name="T127" fmla="*/ 0 h 106"/>
                <a:gd name="T128" fmla="*/ 375 w 375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5" h="106">
                  <a:moveTo>
                    <a:pt x="351" y="11"/>
                  </a:moveTo>
                  <a:lnTo>
                    <a:pt x="351" y="0"/>
                  </a:lnTo>
                  <a:lnTo>
                    <a:pt x="327" y="0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58" y="11"/>
                  </a:lnTo>
                  <a:lnTo>
                    <a:pt x="234" y="11"/>
                  </a:lnTo>
                  <a:lnTo>
                    <a:pt x="210" y="24"/>
                  </a:lnTo>
                  <a:lnTo>
                    <a:pt x="187" y="24"/>
                  </a:lnTo>
                  <a:lnTo>
                    <a:pt x="176" y="24"/>
                  </a:lnTo>
                  <a:lnTo>
                    <a:pt x="152" y="35"/>
                  </a:lnTo>
                  <a:lnTo>
                    <a:pt x="128" y="35"/>
                  </a:lnTo>
                  <a:lnTo>
                    <a:pt x="106" y="47"/>
                  </a:lnTo>
                  <a:lnTo>
                    <a:pt x="93" y="47"/>
                  </a:lnTo>
                  <a:lnTo>
                    <a:pt x="70" y="58"/>
                  </a:lnTo>
                  <a:lnTo>
                    <a:pt x="46" y="58"/>
                  </a:lnTo>
                  <a:lnTo>
                    <a:pt x="24" y="70"/>
                  </a:lnTo>
                  <a:lnTo>
                    <a:pt x="0" y="82"/>
                  </a:lnTo>
                  <a:lnTo>
                    <a:pt x="11" y="106"/>
                  </a:lnTo>
                  <a:lnTo>
                    <a:pt x="35" y="93"/>
                  </a:lnTo>
                  <a:lnTo>
                    <a:pt x="59" y="82"/>
                  </a:lnTo>
                  <a:lnTo>
                    <a:pt x="82" y="82"/>
                  </a:lnTo>
                  <a:lnTo>
                    <a:pt x="93" y="70"/>
                  </a:lnTo>
                  <a:lnTo>
                    <a:pt x="117" y="70"/>
                  </a:lnTo>
                  <a:lnTo>
                    <a:pt x="141" y="58"/>
                  </a:lnTo>
                  <a:lnTo>
                    <a:pt x="152" y="58"/>
                  </a:lnTo>
                  <a:lnTo>
                    <a:pt x="176" y="47"/>
                  </a:lnTo>
                  <a:lnTo>
                    <a:pt x="199" y="47"/>
                  </a:lnTo>
                  <a:lnTo>
                    <a:pt x="223" y="47"/>
                  </a:lnTo>
                  <a:lnTo>
                    <a:pt x="234" y="35"/>
                  </a:lnTo>
                  <a:lnTo>
                    <a:pt x="258" y="35"/>
                  </a:lnTo>
                  <a:lnTo>
                    <a:pt x="281" y="35"/>
                  </a:lnTo>
                  <a:lnTo>
                    <a:pt x="305" y="24"/>
                  </a:lnTo>
                  <a:lnTo>
                    <a:pt x="327" y="24"/>
                  </a:lnTo>
                  <a:lnTo>
                    <a:pt x="363" y="24"/>
                  </a:lnTo>
                  <a:lnTo>
                    <a:pt x="363" y="0"/>
                  </a:lnTo>
                  <a:lnTo>
                    <a:pt x="363" y="24"/>
                  </a:lnTo>
                  <a:lnTo>
                    <a:pt x="363" y="11"/>
                  </a:lnTo>
                  <a:lnTo>
                    <a:pt x="375" y="11"/>
                  </a:lnTo>
                  <a:lnTo>
                    <a:pt x="363" y="0"/>
                  </a:lnTo>
                  <a:lnTo>
                    <a:pt x="351" y="0"/>
                  </a:lnTo>
                  <a:lnTo>
                    <a:pt x="351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9" name="Freeform 285"/>
            <p:cNvSpPr>
              <a:spLocks/>
            </p:cNvSpPr>
            <p:nvPr/>
          </p:nvSpPr>
          <p:spPr bwMode="auto">
            <a:xfrm>
              <a:off x="4486" y="1253"/>
              <a:ext cx="287" cy="252"/>
            </a:xfrm>
            <a:custGeom>
              <a:avLst/>
              <a:gdLst>
                <a:gd name="T0" fmla="*/ 1 w 574"/>
                <a:gd name="T1" fmla="*/ 0 h 504"/>
                <a:gd name="T2" fmla="*/ 0 w 574"/>
                <a:gd name="T3" fmla="*/ 1 h 504"/>
                <a:gd name="T4" fmla="*/ 1 w 574"/>
                <a:gd name="T5" fmla="*/ 1 h 504"/>
                <a:gd name="T6" fmla="*/ 1 w 574"/>
                <a:gd name="T7" fmla="*/ 1 h 504"/>
                <a:gd name="T8" fmla="*/ 1 w 574"/>
                <a:gd name="T9" fmla="*/ 1 h 504"/>
                <a:gd name="T10" fmla="*/ 1 w 574"/>
                <a:gd name="T11" fmla="*/ 1 h 504"/>
                <a:gd name="T12" fmla="*/ 1 w 574"/>
                <a:gd name="T13" fmla="*/ 1 h 504"/>
                <a:gd name="T14" fmla="*/ 1 w 574"/>
                <a:gd name="T15" fmla="*/ 1 h 504"/>
                <a:gd name="T16" fmla="*/ 1 w 574"/>
                <a:gd name="T17" fmla="*/ 1 h 504"/>
                <a:gd name="T18" fmla="*/ 1 w 574"/>
                <a:gd name="T19" fmla="*/ 1 h 504"/>
                <a:gd name="T20" fmla="*/ 1 w 574"/>
                <a:gd name="T21" fmla="*/ 1 h 504"/>
                <a:gd name="T22" fmla="*/ 1 w 574"/>
                <a:gd name="T23" fmla="*/ 1 h 504"/>
                <a:gd name="T24" fmla="*/ 1 w 574"/>
                <a:gd name="T25" fmla="*/ 1 h 504"/>
                <a:gd name="T26" fmla="*/ 1 w 574"/>
                <a:gd name="T27" fmla="*/ 1 h 504"/>
                <a:gd name="T28" fmla="*/ 1 w 574"/>
                <a:gd name="T29" fmla="*/ 1 h 504"/>
                <a:gd name="T30" fmla="*/ 1 w 574"/>
                <a:gd name="T31" fmla="*/ 1 h 504"/>
                <a:gd name="T32" fmla="*/ 1 w 574"/>
                <a:gd name="T33" fmla="*/ 1 h 504"/>
                <a:gd name="T34" fmla="*/ 1 w 574"/>
                <a:gd name="T35" fmla="*/ 1 h 504"/>
                <a:gd name="T36" fmla="*/ 1 w 574"/>
                <a:gd name="T37" fmla="*/ 1 h 504"/>
                <a:gd name="T38" fmla="*/ 1 w 574"/>
                <a:gd name="T39" fmla="*/ 1 h 504"/>
                <a:gd name="T40" fmla="*/ 1 w 574"/>
                <a:gd name="T41" fmla="*/ 1 h 504"/>
                <a:gd name="T42" fmla="*/ 1 w 574"/>
                <a:gd name="T43" fmla="*/ 1 h 504"/>
                <a:gd name="T44" fmla="*/ 1 w 574"/>
                <a:gd name="T45" fmla="*/ 1 h 504"/>
                <a:gd name="T46" fmla="*/ 1 w 574"/>
                <a:gd name="T47" fmla="*/ 1 h 504"/>
                <a:gd name="T48" fmla="*/ 1 w 574"/>
                <a:gd name="T49" fmla="*/ 1 h 504"/>
                <a:gd name="T50" fmla="*/ 1 w 574"/>
                <a:gd name="T51" fmla="*/ 1 h 504"/>
                <a:gd name="T52" fmla="*/ 1 w 574"/>
                <a:gd name="T53" fmla="*/ 1 h 504"/>
                <a:gd name="T54" fmla="*/ 1 w 574"/>
                <a:gd name="T55" fmla="*/ 1 h 504"/>
                <a:gd name="T56" fmla="*/ 1 w 574"/>
                <a:gd name="T57" fmla="*/ 1 h 504"/>
                <a:gd name="T58" fmla="*/ 1 w 574"/>
                <a:gd name="T59" fmla="*/ 1 h 504"/>
                <a:gd name="T60" fmla="*/ 1 w 574"/>
                <a:gd name="T61" fmla="*/ 1 h 504"/>
                <a:gd name="T62" fmla="*/ 1 w 574"/>
                <a:gd name="T63" fmla="*/ 1 h 504"/>
                <a:gd name="T64" fmla="*/ 1 w 574"/>
                <a:gd name="T65" fmla="*/ 1 h 504"/>
                <a:gd name="T66" fmla="*/ 1 w 574"/>
                <a:gd name="T67" fmla="*/ 1 h 504"/>
                <a:gd name="T68" fmla="*/ 1 w 574"/>
                <a:gd name="T69" fmla="*/ 0 h 504"/>
                <a:gd name="T70" fmla="*/ 0 w 574"/>
                <a:gd name="T71" fmla="*/ 1 h 504"/>
                <a:gd name="T72" fmla="*/ 1 w 574"/>
                <a:gd name="T73" fmla="*/ 0 h 504"/>
                <a:gd name="T74" fmla="*/ 0 w 574"/>
                <a:gd name="T75" fmla="*/ 0 h 504"/>
                <a:gd name="T76" fmla="*/ 0 w 574"/>
                <a:gd name="T77" fmla="*/ 0 h 504"/>
                <a:gd name="T78" fmla="*/ 0 w 574"/>
                <a:gd name="T79" fmla="*/ 1 h 504"/>
                <a:gd name="T80" fmla="*/ 0 w 574"/>
                <a:gd name="T81" fmla="*/ 1 h 504"/>
                <a:gd name="T82" fmla="*/ 1 w 574"/>
                <a:gd name="T83" fmla="*/ 0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4"/>
                <a:gd name="T127" fmla="*/ 0 h 504"/>
                <a:gd name="T128" fmla="*/ 574 w 574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4" h="504">
                  <a:moveTo>
                    <a:pt x="12" y="0"/>
                  </a:moveTo>
                  <a:lnTo>
                    <a:pt x="0" y="24"/>
                  </a:lnTo>
                  <a:lnTo>
                    <a:pt x="47" y="48"/>
                  </a:lnTo>
                  <a:lnTo>
                    <a:pt x="82" y="71"/>
                  </a:lnTo>
                  <a:lnTo>
                    <a:pt x="117" y="95"/>
                  </a:lnTo>
                  <a:lnTo>
                    <a:pt x="164" y="118"/>
                  </a:lnTo>
                  <a:lnTo>
                    <a:pt x="199" y="153"/>
                  </a:lnTo>
                  <a:lnTo>
                    <a:pt x="235" y="177"/>
                  </a:lnTo>
                  <a:lnTo>
                    <a:pt x="270" y="212"/>
                  </a:lnTo>
                  <a:lnTo>
                    <a:pt x="304" y="247"/>
                  </a:lnTo>
                  <a:lnTo>
                    <a:pt x="339" y="270"/>
                  </a:lnTo>
                  <a:lnTo>
                    <a:pt x="375" y="305"/>
                  </a:lnTo>
                  <a:lnTo>
                    <a:pt x="410" y="340"/>
                  </a:lnTo>
                  <a:lnTo>
                    <a:pt x="445" y="376"/>
                  </a:lnTo>
                  <a:lnTo>
                    <a:pt x="469" y="411"/>
                  </a:lnTo>
                  <a:lnTo>
                    <a:pt x="504" y="446"/>
                  </a:lnTo>
                  <a:lnTo>
                    <a:pt x="527" y="481"/>
                  </a:lnTo>
                  <a:lnTo>
                    <a:pt x="562" y="504"/>
                  </a:lnTo>
                  <a:lnTo>
                    <a:pt x="574" y="493"/>
                  </a:lnTo>
                  <a:lnTo>
                    <a:pt x="551" y="458"/>
                  </a:lnTo>
                  <a:lnTo>
                    <a:pt x="527" y="422"/>
                  </a:lnTo>
                  <a:lnTo>
                    <a:pt x="492" y="387"/>
                  </a:lnTo>
                  <a:lnTo>
                    <a:pt x="457" y="352"/>
                  </a:lnTo>
                  <a:lnTo>
                    <a:pt x="434" y="329"/>
                  </a:lnTo>
                  <a:lnTo>
                    <a:pt x="398" y="294"/>
                  </a:lnTo>
                  <a:lnTo>
                    <a:pt x="363" y="259"/>
                  </a:lnTo>
                  <a:lnTo>
                    <a:pt x="328" y="223"/>
                  </a:lnTo>
                  <a:lnTo>
                    <a:pt x="293" y="188"/>
                  </a:lnTo>
                  <a:lnTo>
                    <a:pt x="246" y="165"/>
                  </a:lnTo>
                  <a:lnTo>
                    <a:pt x="211" y="130"/>
                  </a:lnTo>
                  <a:lnTo>
                    <a:pt x="176" y="95"/>
                  </a:lnTo>
                  <a:lnTo>
                    <a:pt x="129" y="71"/>
                  </a:lnTo>
                  <a:lnTo>
                    <a:pt x="94" y="48"/>
                  </a:lnTo>
                  <a:lnTo>
                    <a:pt x="47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0" name="Freeform 286"/>
            <p:cNvSpPr>
              <a:spLocks/>
            </p:cNvSpPr>
            <p:nvPr/>
          </p:nvSpPr>
          <p:spPr bwMode="auto">
            <a:xfrm>
              <a:off x="1434" y="2653"/>
              <a:ext cx="11" cy="12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 h 24"/>
                <a:gd name="T4" fmla="*/ 0 w 24"/>
                <a:gd name="T5" fmla="*/ 1 h 24"/>
                <a:gd name="T6" fmla="*/ 0 w 24"/>
                <a:gd name="T7" fmla="*/ 1 h 24"/>
                <a:gd name="T8" fmla="*/ 0 w 24"/>
                <a:gd name="T9" fmla="*/ 1 h 24"/>
                <a:gd name="T10" fmla="*/ 0 w 24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0" y="0"/>
                  </a:move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1" name="Freeform 287"/>
            <p:cNvSpPr>
              <a:spLocks/>
            </p:cNvSpPr>
            <p:nvPr/>
          </p:nvSpPr>
          <p:spPr bwMode="auto">
            <a:xfrm>
              <a:off x="1434" y="2612"/>
              <a:ext cx="70" cy="53"/>
            </a:xfrm>
            <a:custGeom>
              <a:avLst/>
              <a:gdLst>
                <a:gd name="T0" fmla="*/ 0 w 141"/>
                <a:gd name="T1" fmla="*/ 1 h 106"/>
                <a:gd name="T2" fmla="*/ 0 w 141"/>
                <a:gd name="T3" fmla="*/ 0 h 106"/>
                <a:gd name="T4" fmla="*/ 0 w 141"/>
                <a:gd name="T5" fmla="*/ 1 h 106"/>
                <a:gd name="T6" fmla="*/ 0 w 141"/>
                <a:gd name="T7" fmla="*/ 1 h 106"/>
                <a:gd name="T8" fmla="*/ 0 w 141"/>
                <a:gd name="T9" fmla="*/ 1 h 106"/>
                <a:gd name="T10" fmla="*/ 0 w 141"/>
                <a:gd name="T11" fmla="*/ 1 h 106"/>
                <a:gd name="T12" fmla="*/ 0 w 141"/>
                <a:gd name="T13" fmla="*/ 1 h 106"/>
                <a:gd name="T14" fmla="*/ 0 w 141"/>
                <a:gd name="T15" fmla="*/ 1 h 106"/>
                <a:gd name="T16" fmla="*/ 0 w 141"/>
                <a:gd name="T17" fmla="*/ 1 h 106"/>
                <a:gd name="T18" fmla="*/ 0 w 141"/>
                <a:gd name="T19" fmla="*/ 1 h 106"/>
                <a:gd name="T20" fmla="*/ 0 w 141"/>
                <a:gd name="T21" fmla="*/ 1 h 106"/>
                <a:gd name="T22" fmla="*/ 0 w 141"/>
                <a:gd name="T23" fmla="*/ 1 h 106"/>
                <a:gd name="T24" fmla="*/ 0 w 141"/>
                <a:gd name="T25" fmla="*/ 1 h 106"/>
                <a:gd name="T26" fmla="*/ 0 w 141"/>
                <a:gd name="T27" fmla="*/ 1 h 106"/>
                <a:gd name="T28" fmla="*/ 0 w 141"/>
                <a:gd name="T29" fmla="*/ 1 h 106"/>
                <a:gd name="T30" fmla="*/ 0 w 141"/>
                <a:gd name="T31" fmla="*/ 1 h 106"/>
                <a:gd name="T32" fmla="*/ 0 w 141"/>
                <a:gd name="T33" fmla="*/ 1 h 106"/>
                <a:gd name="T34" fmla="*/ 0 w 141"/>
                <a:gd name="T35" fmla="*/ 1 h 106"/>
                <a:gd name="T36" fmla="*/ 0 w 141"/>
                <a:gd name="T37" fmla="*/ 1 h 106"/>
                <a:gd name="T38" fmla="*/ 0 w 141"/>
                <a:gd name="T39" fmla="*/ 1 h 106"/>
                <a:gd name="T40" fmla="*/ 0 w 141"/>
                <a:gd name="T41" fmla="*/ 1 h 106"/>
                <a:gd name="T42" fmla="*/ 0 w 141"/>
                <a:gd name="T43" fmla="*/ 1 h 106"/>
                <a:gd name="T44" fmla="*/ 0 w 141"/>
                <a:gd name="T45" fmla="*/ 1 h 106"/>
                <a:gd name="T46" fmla="*/ 0 w 141"/>
                <a:gd name="T47" fmla="*/ 0 h 106"/>
                <a:gd name="T48" fmla="*/ 0 w 141"/>
                <a:gd name="T49" fmla="*/ 0 h 106"/>
                <a:gd name="T50" fmla="*/ 0 w 141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"/>
                <a:gd name="T79" fmla="*/ 0 h 106"/>
                <a:gd name="T80" fmla="*/ 141 w 141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" h="106">
                  <a:moveTo>
                    <a:pt x="117" y="11"/>
                  </a:moveTo>
                  <a:lnTo>
                    <a:pt x="130" y="0"/>
                  </a:lnTo>
                  <a:lnTo>
                    <a:pt x="106" y="11"/>
                  </a:lnTo>
                  <a:lnTo>
                    <a:pt x="95" y="23"/>
                  </a:lnTo>
                  <a:lnTo>
                    <a:pt x="82" y="35"/>
                  </a:lnTo>
                  <a:lnTo>
                    <a:pt x="59" y="35"/>
                  </a:lnTo>
                  <a:lnTo>
                    <a:pt x="48" y="47"/>
                  </a:lnTo>
                  <a:lnTo>
                    <a:pt x="35" y="58"/>
                  </a:lnTo>
                  <a:lnTo>
                    <a:pt x="24" y="71"/>
                  </a:lnTo>
                  <a:lnTo>
                    <a:pt x="0" y="82"/>
                  </a:lnTo>
                  <a:lnTo>
                    <a:pt x="24" y="106"/>
                  </a:lnTo>
                  <a:lnTo>
                    <a:pt x="35" y="93"/>
                  </a:lnTo>
                  <a:lnTo>
                    <a:pt x="48" y="82"/>
                  </a:lnTo>
                  <a:lnTo>
                    <a:pt x="71" y="71"/>
                  </a:lnTo>
                  <a:lnTo>
                    <a:pt x="82" y="58"/>
                  </a:lnTo>
                  <a:lnTo>
                    <a:pt x="95" y="58"/>
                  </a:lnTo>
                  <a:lnTo>
                    <a:pt x="106" y="47"/>
                  </a:lnTo>
                  <a:lnTo>
                    <a:pt x="117" y="35"/>
                  </a:lnTo>
                  <a:lnTo>
                    <a:pt x="141" y="23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17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2" name="Freeform 288"/>
            <p:cNvSpPr>
              <a:spLocks/>
            </p:cNvSpPr>
            <p:nvPr/>
          </p:nvSpPr>
          <p:spPr bwMode="auto">
            <a:xfrm>
              <a:off x="1492" y="2501"/>
              <a:ext cx="47" cy="123"/>
            </a:xfrm>
            <a:custGeom>
              <a:avLst/>
              <a:gdLst>
                <a:gd name="T0" fmla="*/ 0 w 95"/>
                <a:gd name="T1" fmla="*/ 1 h 246"/>
                <a:gd name="T2" fmla="*/ 0 w 95"/>
                <a:gd name="T3" fmla="*/ 1 h 246"/>
                <a:gd name="T4" fmla="*/ 0 w 95"/>
                <a:gd name="T5" fmla="*/ 1 h 246"/>
                <a:gd name="T6" fmla="*/ 0 w 95"/>
                <a:gd name="T7" fmla="*/ 1 h 246"/>
                <a:gd name="T8" fmla="*/ 0 w 95"/>
                <a:gd name="T9" fmla="*/ 1 h 246"/>
                <a:gd name="T10" fmla="*/ 0 w 95"/>
                <a:gd name="T11" fmla="*/ 1 h 246"/>
                <a:gd name="T12" fmla="*/ 0 w 95"/>
                <a:gd name="T13" fmla="*/ 1 h 246"/>
                <a:gd name="T14" fmla="*/ 0 w 95"/>
                <a:gd name="T15" fmla="*/ 1 h 246"/>
                <a:gd name="T16" fmla="*/ 0 w 95"/>
                <a:gd name="T17" fmla="*/ 1 h 246"/>
                <a:gd name="T18" fmla="*/ 0 w 95"/>
                <a:gd name="T19" fmla="*/ 1 h 246"/>
                <a:gd name="T20" fmla="*/ 0 w 95"/>
                <a:gd name="T21" fmla="*/ 1 h 246"/>
                <a:gd name="T22" fmla="*/ 0 w 95"/>
                <a:gd name="T23" fmla="*/ 1 h 246"/>
                <a:gd name="T24" fmla="*/ 0 w 95"/>
                <a:gd name="T25" fmla="*/ 1 h 246"/>
                <a:gd name="T26" fmla="*/ 0 w 95"/>
                <a:gd name="T27" fmla="*/ 1 h 246"/>
                <a:gd name="T28" fmla="*/ 0 w 95"/>
                <a:gd name="T29" fmla="*/ 1 h 246"/>
                <a:gd name="T30" fmla="*/ 0 w 95"/>
                <a:gd name="T31" fmla="*/ 1 h 246"/>
                <a:gd name="T32" fmla="*/ 0 w 95"/>
                <a:gd name="T33" fmla="*/ 1 h 246"/>
                <a:gd name="T34" fmla="*/ 0 w 95"/>
                <a:gd name="T35" fmla="*/ 0 h 246"/>
                <a:gd name="T36" fmla="*/ 0 w 95"/>
                <a:gd name="T37" fmla="*/ 1 h 2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246"/>
                <a:gd name="T59" fmla="*/ 95 w 95"/>
                <a:gd name="T60" fmla="*/ 246 h 2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246">
                  <a:moveTo>
                    <a:pt x="36" y="24"/>
                  </a:moveTo>
                  <a:lnTo>
                    <a:pt x="59" y="35"/>
                  </a:lnTo>
                  <a:lnTo>
                    <a:pt x="71" y="47"/>
                  </a:lnTo>
                  <a:lnTo>
                    <a:pt x="71" y="59"/>
                  </a:lnTo>
                  <a:lnTo>
                    <a:pt x="71" y="82"/>
                  </a:lnTo>
                  <a:lnTo>
                    <a:pt x="59" y="106"/>
                  </a:lnTo>
                  <a:lnTo>
                    <a:pt x="48" y="141"/>
                  </a:lnTo>
                  <a:lnTo>
                    <a:pt x="24" y="188"/>
                  </a:lnTo>
                  <a:lnTo>
                    <a:pt x="0" y="234"/>
                  </a:lnTo>
                  <a:lnTo>
                    <a:pt x="24" y="246"/>
                  </a:lnTo>
                  <a:lnTo>
                    <a:pt x="48" y="199"/>
                  </a:lnTo>
                  <a:lnTo>
                    <a:pt x="71" y="153"/>
                  </a:lnTo>
                  <a:lnTo>
                    <a:pt x="82" y="117"/>
                  </a:lnTo>
                  <a:lnTo>
                    <a:pt x="95" y="82"/>
                  </a:lnTo>
                  <a:lnTo>
                    <a:pt x="95" y="59"/>
                  </a:lnTo>
                  <a:lnTo>
                    <a:pt x="95" y="24"/>
                  </a:lnTo>
                  <a:lnTo>
                    <a:pt x="71" y="12"/>
                  </a:lnTo>
                  <a:lnTo>
                    <a:pt x="36" y="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3" name="Freeform 289"/>
            <p:cNvSpPr>
              <a:spLocks/>
            </p:cNvSpPr>
            <p:nvPr/>
          </p:nvSpPr>
          <p:spPr bwMode="auto">
            <a:xfrm>
              <a:off x="1492" y="2612"/>
              <a:ext cx="12" cy="12"/>
            </a:xfrm>
            <a:custGeom>
              <a:avLst/>
              <a:gdLst>
                <a:gd name="T0" fmla="*/ 1 w 24"/>
                <a:gd name="T1" fmla="*/ 0 h 23"/>
                <a:gd name="T2" fmla="*/ 1 w 24"/>
                <a:gd name="T3" fmla="*/ 0 h 23"/>
                <a:gd name="T4" fmla="*/ 0 w 24"/>
                <a:gd name="T5" fmla="*/ 1 h 23"/>
                <a:gd name="T6" fmla="*/ 1 w 24"/>
                <a:gd name="T7" fmla="*/ 1 h 23"/>
                <a:gd name="T8" fmla="*/ 1 w 24"/>
                <a:gd name="T9" fmla="*/ 1 h 23"/>
                <a:gd name="T10" fmla="*/ 1 w 2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3"/>
                <a:gd name="T20" fmla="*/ 24 w 2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3">
                  <a:moveTo>
                    <a:pt x="24" y="0"/>
                  </a:moveTo>
                  <a:lnTo>
                    <a:pt x="13" y="0"/>
                  </a:lnTo>
                  <a:lnTo>
                    <a:pt x="0" y="11"/>
                  </a:lnTo>
                  <a:lnTo>
                    <a:pt x="13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4" name="Freeform 290"/>
            <p:cNvSpPr>
              <a:spLocks/>
            </p:cNvSpPr>
            <p:nvPr/>
          </p:nvSpPr>
          <p:spPr bwMode="auto">
            <a:xfrm>
              <a:off x="1521" y="2571"/>
              <a:ext cx="7" cy="12"/>
            </a:xfrm>
            <a:custGeom>
              <a:avLst/>
              <a:gdLst>
                <a:gd name="T0" fmla="*/ 0 w 12"/>
                <a:gd name="T1" fmla="*/ 0 h 23"/>
                <a:gd name="T2" fmla="*/ 0 w 12"/>
                <a:gd name="T3" fmla="*/ 0 h 23"/>
                <a:gd name="T4" fmla="*/ 0 w 12"/>
                <a:gd name="T5" fmla="*/ 1 h 23"/>
                <a:gd name="T6" fmla="*/ 0 w 12"/>
                <a:gd name="T7" fmla="*/ 1 h 23"/>
                <a:gd name="T8" fmla="*/ 1 w 12"/>
                <a:gd name="T9" fmla="*/ 1 h 23"/>
                <a:gd name="T10" fmla="*/ 0 w 12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3"/>
                <a:gd name="T20" fmla="*/ 12 w 1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3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5" name="Freeform 291"/>
            <p:cNvSpPr>
              <a:spLocks/>
            </p:cNvSpPr>
            <p:nvPr/>
          </p:nvSpPr>
          <p:spPr bwMode="auto">
            <a:xfrm>
              <a:off x="1521" y="2507"/>
              <a:ext cx="65" cy="76"/>
            </a:xfrm>
            <a:custGeom>
              <a:avLst/>
              <a:gdLst>
                <a:gd name="T0" fmla="*/ 1 w 129"/>
                <a:gd name="T1" fmla="*/ 0 h 152"/>
                <a:gd name="T2" fmla="*/ 1 w 129"/>
                <a:gd name="T3" fmla="*/ 1 h 152"/>
                <a:gd name="T4" fmla="*/ 1 w 129"/>
                <a:gd name="T5" fmla="*/ 1 h 152"/>
                <a:gd name="T6" fmla="*/ 1 w 129"/>
                <a:gd name="T7" fmla="*/ 1 h 152"/>
                <a:gd name="T8" fmla="*/ 1 w 129"/>
                <a:gd name="T9" fmla="*/ 1 h 152"/>
                <a:gd name="T10" fmla="*/ 1 w 129"/>
                <a:gd name="T11" fmla="*/ 1 h 152"/>
                <a:gd name="T12" fmla="*/ 1 w 129"/>
                <a:gd name="T13" fmla="*/ 1 h 152"/>
                <a:gd name="T14" fmla="*/ 1 w 129"/>
                <a:gd name="T15" fmla="*/ 1 h 152"/>
                <a:gd name="T16" fmla="*/ 0 w 129"/>
                <a:gd name="T17" fmla="*/ 1 h 152"/>
                <a:gd name="T18" fmla="*/ 1 w 129"/>
                <a:gd name="T19" fmla="*/ 1 h 152"/>
                <a:gd name="T20" fmla="*/ 1 w 129"/>
                <a:gd name="T21" fmla="*/ 1 h 152"/>
                <a:gd name="T22" fmla="*/ 1 w 129"/>
                <a:gd name="T23" fmla="*/ 1 h 152"/>
                <a:gd name="T24" fmla="*/ 1 w 129"/>
                <a:gd name="T25" fmla="*/ 1 h 152"/>
                <a:gd name="T26" fmla="*/ 1 w 129"/>
                <a:gd name="T27" fmla="*/ 1 h 152"/>
                <a:gd name="T28" fmla="*/ 1 w 129"/>
                <a:gd name="T29" fmla="*/ 1 h 152"/>
                <a:gd name="T30" fmla="*/ 1 w 129"/>
                <a:gd name="T31" fmla="*/ 1 h 152"/>
                <a:gd name="T32" fmla="*/ 1 w 129"/>
                <a:gd name="T33" fmla="*/ 1 h 152"/>
                <a:gd name="T34" fmla="*/ 1 w 129"/>
                <a:gd name="T35" fmla="*/ 1 h 152"/>
                <a:gd name="T36" fmla="*/ 1 w 129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52"/>
                <a:gd name="T59" fmla="*/ 129 w 129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52">
                  <a:moveTo>
                    <a:pt x="106" y="0"/>
                  </a:moveTo>
                  <a:lnTo>
                    <a:pt x="106" y="23"/>
                  </a:lnTo>
                  <a:lnTo>
                    <a:pt x="94" y="47"/>
                  </a:lnTo>
                  <a:lnTo>
                    <a:pt x="82" y="59"/>
                  </a:lnTo>
                  <a:lnTo>
                    <a:pt x="71" y="70"/>
                  </a:lnTo>
                  <a:lnTo>
                    <a:pt x="59" y="94"/>
                  </a:lnTo>
                  <a:lnTo>
                    <a:pt x="36" y="105"/>
                  </a:lnTo>
                  <a:lnTo>
                    <a:pt x="23" y="117"/>
                  </a:lnTo>
                  <a:lnTo>
                    <a:pt x="0" y="129"/>
                  </a:lnTo>
                  <a:lnTo>
                    <a:pt x="12" y="152"/>
                  </a:lnTo>
                  <a:lnTo>
                    <a:pt x="36" y="129"/>
                  </a:lnTo>
                  <a:lnTo>
                    <a:pt x="59" y="117"/>
                  </a:lnTo>
                  <a:lnTo>
                    <a:pt x="71" y="105"/>
                  </a:lnTo>
                  <a:lnTo>
                    <a:pt x="94" y="94"/>
                  </a:lnTo>
                  <a:lnTo>
                    <a:pt x="106" y="70"/>
                  </a:lnTo>
                  <a:lnTo>
                    <a:pt x="118" y="59"/>
                  </a:lnTo>
                  <a:lnTo>
                    <a:pt x="129" y="35"/>
                  </a:lnTo>
                  <a:lnTo>
                    <a:pt x="129" y="1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6" name="Freeform 292"/>
            <p:cNvSpPr>
              <a:spLocks/>
            </p:cNvSpPr>
            <p:nvPr/>
          </p:nvSpPr>
          <p:spPr bwMode="auto">
            <a:xfrm>
              <a:off x="1521" y="2571"/>
              <a:ext cx="12" cy="6"/>
            </a:xfrm>
            <a:custGeom>
              <a:avLst/>
              <a:gdLst>
                <a:gd name="T0" fmla="*/ 1 w 23"/>
                <a:gd name="T1" fmla="*/ 1 h 12"/>
                <a:gd name="T2" fmla="*/ 1 w 23"/>
                <a:gd name="T3" fmla="*/ 0 h 12"/>
                <a:gd name="T4" fmla="*/ 1 w 23"/>
                <a:gd name="T5" fmla="*/ 0 h 12"/>
                <a:gd name="T6" fmla="*/ 0 w 23"/>
                <a:gd name="T7" fmla="*/ 0 h 12"/>
                <a:gd name="T8" fmla="*/ 0 w 23"/>
                <a:gd name="T9" fmla="*/ 1 h 12"/>
                <a:gd name="T10" fmla="*/ 1 w 2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2"/>
                <a:gd name="T20" fmla="*/ 23 w 2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2">
                  <a:moveTo>
                    <a:pt x="23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7" name="Freeform 293"/>
            <p:cNvSpPr>
              <a:spLocks/>
            </p:cNvSpPr>
            <p:nvPr/>
          </p:nvSpPr>
          <p:spPr bwMode="auto">
            <a:xfrm>
              <a:off x="1094" y="2290"/>
              <a:ext cx="205" cy="363"/>
            </a:xfrm>
            <a:custGeom>
              <a:avLst/>
              <a:gdLst>
                <a:gd name="T0" fmla="*/ 1 w 410"/>
                <a:gd name="T1" fmla="*/ 0 h 727"/>
                <a:gd name="T2" fmla="*/ 1 w 410"/>
                <a:gd name="T3" fmla="*/ 0 h 727"/>
                <a:gd name="T4" fmla="*/ 1 w 410"/>
                <a:gd name="T5" fmla="*/ 0 h 727"/>
                <a:gd name="T6" fmla="*/ 1 w 410"/>
                <a:gd name="T7" fmla="*/ 0 h 727"/>
                <a:gd name="T8" fmla="*/ 1 w 410"/>
                <a:gd name="T9" fmla="*/ 0 h 727"/>
                <a:gd name="T10" fmla="*/ 1 w 410"/>
                <a:gd name="T11" fmla="*/ 0 h 727"/>
                <a:gd name="T12" fmla="*/ 1 w 410"/>
                <a:gd name="T13" fmla="*/ 0 h 727"/>
                <a:gd name="T14" fmla="*/ 1 w 410"/>
                <a:gd name="T15" fmla="*/ 0 h 727"/>
                <a:gd name="T16" fmla="*/ 1 w 410"/>
                <a:gd name="T17" fmla="*/ 0 h 727"/>
                <a:gd name="T18" fmla="*/ 1 w 410"/>
                <a:gd name="T19" fmla="*/ 0 h 727"/>
                <a:gd name="T20" fmla="*/ 1 w 410"/>
                <a:gd name="T21" fmla="*/ 0 h 727"/>
                <a:gd name="T22" fmla="*/ 1 w 410"/>
                <a:gd name="T23" fmla="*/ 0 h 727"/>
                <a:gd name="T24" fmla="*/ 1 w 410"/>
                <a:gd name="T25" fmla="*/ 0 h 727"/>
                <a:gd name="T26" fmla="*/ 1 w 410"/>
                <a:gd name="T27" fmla="*/ 0 h 727"/>
                <a:gd name="T28" fmla="*/ 0 w 410"/>
                <a:gd name="T29" fmla="*/ 0 h 727"/>
                <a:gd name="T30" fmla="*/ 0 w 410"/>
                <a:gd name="T31" fmla="*/ 0 h 727"/>
                <a:gd name="T32" fmla="*/ 0 w 410"/>
                <a:gd name="T33" fmla="*/ 0 h 727"/>
                <a:gd name="T34" fmla="*/ 1 w 410"/>
                <a:gd name="T35" fmla="*/ 0 h 727"/>
                <a:gd name="T36" fmla="*/ 1 w 410"/>
                <a:gd name="T37" fmla="*/ 0 h 727"/>
                <a:gd name="T38" fmla="*/ 1 w 410"/>
                <a:gd name="T39" fmla="*/ 0 h 727"/>
                <a:gd name="T40" fmla="*/ 1 w 410"/>
                <a:gd name="T41" fmla="*/ 0 h 727"/>
                <a:gd name="T42" fmla="*/ 1 w 410"/>
                <a:gd name="T43" fmla="*/ 0 h 727"/>
                <a:gd name="T44" fmla="*/ 1 w 410"/>
                <a:gd name="T45" fmla="*/ 0 h 727"/>
                <a:gd name="T46" fmla="*/ 1 w 410"/>
                <a:gd name="T47" fmla="*/ 0 h 727"/>
                <a:gd name="T48" fmla="*/ 1 w 410"/>
                <a:gd name="T49" fmla="*/ 0 h 727"/>
                <a:gd name="T50" fmla="*/ 1 w 410"/>
                <a:gd name="T51" fmla="*/ 0 h 727"/>
                <a:gd name="T52" fmla="*/ 1 w 410"/>
                <a:gd name="T53" fmla="*/ 0 h 727"/>
                <a:gd name="T54" fmla="*/ 1 w 410"/>
                <a:gd name="T55" fmla="*/ 0 h 727"/>
                <a:gd name="T56" fmla="*/ 1 w 410"/>
                <a:gd name="T57" fmla="*/ 0 h 727"/>
                <a:gd name="T58" fmla="*/ 1 w 410"/>
                <a:gd name="T59" fmla="*/ 0 h 727"/>
                <a:gd name="T60" fmla="*/ 1 w 410"/>
                <a:gd name="T61" fmla="*/ 0 h 727"/>
                <a:gd name="T62" fmla="*/ 1 w 410"/>
                <a:gd name="T63" fmla="*/ 0 h 727"/>
                <a:gd name="T64" fmla="*/ 1 w 410"/>
                <a:gd name="T65" fmla="*/ 0 h 727"/>
                <a:gd name="T66" fmla="*/ 1 w 410"/>
                <a:gd name="T67" fmla="*/ 0 h 727"/>
                <a:gd name="T68" fmla="*/ 1 w 410"/>
                <a:gd name="T69" fmla="*/ 0 h 727"/>
                <a:gd name="T70" fmla="*/ 1 w 410"/>
                <a:gd name="T71" fmla="*/ 0 h 727"/>
                <a:gd name="T72" fmla="*/ 1 w 410"/>
                <a:gd name="T73" fmla="*/ 0 h 727"/>
                <a:gd name="T74" fmla="*/ 1 w 410"/>
                <a:gd name="T75" fmla="*/ 0 h 727"/>
                <a:gd name="T76" fmla="*/ 1 w 410"/>
                <a:gd name="T77" fmla="*/ 0 h 727"/>
                <a:gd name="T78" fmla="*/ 1 w 410"/>
                <a:gd name="T79" fmla="*/ 0 h 727"/>
                <a:gd name="T80" fmla="*/ 1 w 410"/>
                <a:gd name="T81" fmla="*/ 0 h 7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0"/>
                <a:gd name="T124" fmla="*/ 0 h 727"/>
                <a:gd name="T125" fmla="*/ 410 w 410"/>
                <a:gd name="T126" fmla="*/ 727 h 7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0" h="727">
                  <a:moveTo>
                    <a:pt x="410" y="13"/>
                  </a:moveTo>
                  <a:lnTo>
                    <a:pt x="387" y="0"/>
                  </a:lnTo>
                  <a:lnTo>
                    <a:pt x="363" y="13"/>
                  </a:lnTo>
                  <a:lnTo>
                    <a:pt x="328" y="13"/>
                  </a:lnTo>
                  <a:lnTo>
                    <a:pt x="305" y="13"/>
                  </a:lnTo>
                  <a:lnTo>
                    <a:pt x="270" y="24"/>
                  </a:lnTo>
                  <a:lnTo>
                    <a:pt x="246" y="24"/>
                  </a:lnTo>
                  <a:lnTo>
                    <a:pt x="223" y="24"/>
                  </a:lnTo>
                  <a:lnTo>
                    <a:pt x="199" y="24"/>
                  </a:lnTo>
                  <a:lnTo>
                    <a:pt x="152" y="117"/>
                  </a:lnTo>
                  <a:lnTo>
                    <a:pt x="106" y="199"/>
                  </a:lnTo>
                  <a:lnTo>
                    <a:pt x="71" y="282"/>
                  </a:lnTo>
                  <a:lnTo>
                    <a:pt x="47" y="375"/>
                  </a:lnTo>
                  <a:lnTo>
                    <a:pt x="24" y="457"/>
                  </a:lnTo>
                  <a:lnTo>
                    <a:pt x="0" y="551"/>
                  </a:lnTo>
                  <a:lnTo>
                    <a:pt x="0" y="634"/>
                  </a:lnTo>
                  <a:lnTo>
                    <a:pt x="0" y="703"/>
                  </a:lnTo>
                  <a:lnTo>
                    <a:pt x="24" y="703"/>
                  </a:lnTo>
                  <a:lnTo>
                    <a:pt x="35" y="703"/>
                  </a:lnTo>
                  <a:lnTo>
                    <a:pt x="58" y="703"/>
                  </a:lnTo>
                  <a:lnTo>
                    <a:pt x="82" y="703"/>
                  </a:lnTo>
                  <a:lnTo>
                    <a:pt x="106" y="716"/>
                  </a:lnTo>
                  <a:lnTo>
                    <a:pt x="129" y="716"/>
                  </a:lnTo>
                  <a:lnTo>
                    <a:pt x="152" y="716"/>
                  </a:lnTo>
                  <a:lnTo>
                    <a:pt x="164" y="716"/>
                  </a:lnTo>
                  <a:lnTo>
                    <a:pt x="188" y="716"/>
                  </a:lnTo>
                  <a:lnTo>
                    <a:pt x="211" y="727"/>
                  </a:lnTo>
                  <a:lnTo>
                    <a:pt x="234" y="727"/>
                  </a:lnTo>
                  <a:lnTo>
                    <a:pt x="258" y="727"/>
                  </a:lnTo>
                  <a:lnTo>
                    <a:pt x="270" y="727"/>
                  </a:lnTo>
                  <a:lnTo>
                    <a:pt x="292" y="727"/>
                  </a:lnTo>
                  <a:lnTo>
                    <a:pt x="305" y="727"/>
                  </a:lnTo>
                  <a:lnTo>
                    <a:pt x="316" y="727"/>
                  </a:lnTo>
                  <a:lnTo>
                    <a:pt x="316" y="634"/>
                  </a:lnTo>
                  <a:lnTo>
                    <a:pt x="316" y="539"/>
                  </a:lnTo>
                  <a:lnTo>
                    <a:pt x="316" y="446"/>
                  </a:lnTo>
                  <a:lnTo>
                    <a:pt x="316" y="340"/>
                  </a:lnTo>
                  <a:lnTo>
                    <a:pt x="328" y="247"/>
                  </a:lnTo>
                  <a:lnTo>
                    <a:pt x="352" y="153"/>
                  </a:lnTo>
                  <a:lnTo>
                    <a:pt x="374" y="82"/>
                  </a:lnTo>
                  <a:lnTo>
                    <a:pt x="41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8" name="Freeform 294"/>
            <p:cNvSpPr>
              <a:spLocks/>
            </p:cNvSpPr>
            <p:nvPr/>
          </p:nvSpPr>
          <p:spPr bwMode="auto">
            <a:xfrm>
              <a:off x="1188" y="2284"/>
              <a:ext cx="111" cy="23"/>
            </a:xfrm>
            <a:custGeom>
              <a:avLst/>
              <a:gdLst>
                <a:gd name="T0" fmla="*/ 1 w 222"/>
                <a:gd name="T1" fmla="*/ 1 h 46"/>
                <a:gd name="T2" fmla="*/ 1 w 222"/>
                <a:gd name="T3" fmla="*/ 1 h 46"/>
                <a:gd name="T4" fmla="*/ 1 w 222"/>
                <a:gd name="T5" fmla="*/ 1 h 46"/>
                <a:gd name="T6" fmla="*/ 1 w 222"/>
                <a:gd name="T7" fmla="*/ 1 h 46"/>
                <a:gd name="T8" fmla="*/ 1 w 222"/>
                <a:gd name="T9" fmla="*/ 1 h 46"/>
                <a:gd name="T10" fmla="*/ 1 w 222"/>
                <a:gd name="T11" fmla="*/ 1 h 46"/>
                <a:gd name="T12" fmla="*/ 1 w 222"/>
                <a:gd name="T13" fmla="*/ 1 h 46"/>
                <a:gd name="T14" fmla="*/ 1 w 222"/>
                <a:gd name="T15" fmla="*/ 1 h 46"/>
                <a:gd name="T16" fmla="*/ 1 w 222"/>
                <a:gd name="T17" fmla="*/ 1 h 46"/>
                <a:gd name="T18" fmla="*/ 1 w 222"/>
                <a:gd name="T19" fmla="*/ 1 h 46"/>
                <a:gd name="T20" fmla="*/ 1 w 222"/>
                <a:gd name="T21" fmla="*/ 1 h 46"/>
                <a:gd name="T22" fmla="*/ 1 w 222"/>
                <a:gd name="T23" fmla="*/ 0 h 46"/>
                <a:gd name="T24" fmla="*/ 1 w 222"/>
                <a:gd name="T25" fmla="*/ 1 h 46"/>
                <a:gd name="T26" fmla="*/ 1 w 222"/>
                <a:gd name="T27" fmla="*/ 1 h 46"/>
                <a:gd name="T28" fmla="*/ 1 w 222"/>
                <a:gd name="T29" fmla="*/ 1 h 46"/>
                <a:gd name="T30" fmla="*/ 1 w 222"/>
                <a:gd name="T31" fmla="*/ 1 h 46"/>
                <a:gd name="T32" fmla="*/ 1 w 222"/>
                <a:gd name="T33" fmla="*/ 1 h 46"/>
                <a:gd name="T34" fmla="*/ 1 w 222"/>
                <a:gd name="T35" fmla="*/ 1 h 46"/>
                <a:gd name="T36" fmla="*/ 1 w 222"/>
                <a:gd name="T37" fmla="*/ 1 h 46"/>
                <a:gd name="T38" fmla="*/ 0 w 222"/>
                <a:gd name="T39" fmla="*/ 1 h 46"/>
                <a:gd name="T40" fmla="*/ 1 w 222"/>
                <a:gd name="T41" fmla="*/ 1 h 46"/>
                <a:gd name="T42" fmla="*/ 0 w 222"/>
                <a:gd name="T43" fmla="*/ 1 h 46"/>
                <a:gd name="T44" fmla="*/ 0 w 222"/>
                <a:gd name="T45" fmla="*/ 1 h 46"/>
                <a:gd name="T46" fmla="*/ 0 w 222"/>
                <a:gd name="T47" fmla="*/ 1 h 46"/>
                <a:gd name="T48" fmla="*/ 1 w 222"/>
                <a:gd name="T49" fmla="*/ 1 h 46"/>
                <a:gd name="T50" fmla="*/ 1 w 222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46"/>
                <a:gd name="T80" fmla="*/ 222 w 222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46">
                  <a:moveTo>
                    <a:pt x="23" y="46"/>
                  </a:moveTo>
                  <a:lnTo>
                    <a:pt x="11" y="46"/>
                  </a:lnTo>
                  <a:lnTo>
                    <a:pt x="35" y="46"/>
                  </a:lnTo>
                  <a:lnTo>
                    <a:pt x="58" y="46"/>
                  </a:lnTo>
                  <a:lnTo>
                    <a:pt x="93" y="46"/>
                  </a:lnTo>
                  <a:lnTo>
                    <a:pt x="117" y="35"/>
                  </a:lnTo>
                  <a:lnTo>
                    <a:pt x="152" y="35"/>
                  </a:lnTo>
                  <a:lnTo>
                    <a:pt x="175" y="35"/>
                  </a:lnTo>
                  <a:lnTo>
                    <a:pt x="199" y="35"/>
                  </a:lnTo>
                  <a:lnTo>
                    <a:pt x="222" y="35"/>
                  </a:lnTo>
                  <a:lnTo>
                    <a:pt x="222" y="11"/>
                  </a:lnTo>
                  <a:lnTo>
                    <a:pt x="199" y="0"/>
                  </a:lnTo>
                  <a:lnTo>
                    <a:pt x="175" y="11"/>
                  </a:lnTo>
                  <a:lnTo>
                    <a:pt x="140" y="11"/>
                  </a:lnTo>
                  <a:lnTo>
                    <a:pt x="117" y="11"/>
                  </a:lnTo>
                  <a:lnTo>
                    <a:pt x="82" y="11"/>
                  </a:lnTo>
                  <a:lnTo>
                    <a:pt x="58" y="24"/>
                  </a:lnTo>
                  <a:lnTo>
                    <a:pt x="35" y="24"/>
                  </a:lnTo>
                  <a:lnTo>
                    <a:pt x="11" y="24"/>
                  </a:lnTo>
                  <a:lnTo>
                    <a:pt x="0" y="35"/>
                  </a:lnTo>
                  <a:lnTo>
                    <a:pt x="11" y="2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9" name="Freeform 295"/>
            <p:cNvSpPr>
              <a:spLocks/>
            </p:cNvSpPr>
            <p:nvPr/>
          </p:nvSpPr>
          <p:spPr bwMode="auto">
            <a:xfrm>
              <a:off x="1088" y="2301"/>
              <a:ext cx="112" cy="346"/>
            </a:xfrm>
            <a:custGeom>
              <a:avLst/>
              <a:gdLst>
                <a:gd name="T0" fmla="*/ 1 w 222"/>
                <a:gd name="T1" fmla="*/ 1 h 692"/>
                <a:gd name="T2" fmla="*/ 1 w 222"/>
                <a:gd name="T3" fmla="*/ 1 h 692"/>
                <a:gd name="T4" fmla="*/ 1 w 222"/>
                <a:gd name="T5" fmla="*/ 1 h 692"/>
                <a:gd name="T6" fmla="*/ 1 w 222"/>
                <a:gd name="T7" fmla="*/ 1 h 692"/>
                <a:gd name="T8" fmla="*/ 1 w 222"/>
                <a:gd name="T9" fmla="*/ 1 h 692"/>
                <a:gd name="T10" fmla="*/ 1 w 222"/>
                <a:gd name="T11" fmla="*/ 1 h 692"/>
                <a:gd name="T12" fmla="*/ 1 w 222"/>
                <a:gd name="T13" fmla="*/ 1 h 692"/>
                <a:gd name="T14" fmla="*/ 1 w 222"/>
                <a:gd name="T15" fmla="*/ 1 h 692"/>
                <a:gd name="T16" fmla="*/ 1 w 222"/>
                <a:gd name="T17" fmla="*/ 1 h 692"/>
                <a:gd name="T18" fmla="*/ 1 w 222"/>
                <a:gd name="T19" fmla="*/ 1 h 692"/>
                <a:gd name="T20" fmla="*/ 1 w 222"/>
                <a:gd name="T21" fmla="*/ 0 h 692"/>
                <a:gd name="T22" fmla="*/ 1 w 222"/>
                <a:gd name="T23" fmla="*/ 1 h 692"/>
                <a:gd name="T24" fmla="*/ 1 w 222"/>
                <a:gd name="T25" fmla="*/ 1 h 692"/>
                <a:gd name="T26" fmla="*/ 1 w 222"/>
                <a:gd name="T27" fmla="*/ 1 h 692"/>
                <a:gd name="T28" fmla="*/ 1 w 222"/>
                <a:gd name="T29" fmla="*/ 1 h 692"/>
                <a:gd name="T30" fmla="*/ 1 w 222"/>
                <a:gd name="T31" fmla="*/ 1 h 692"/>
                <a:gd name="T32" fmla="*/ 0 w 222"/>
                <a:gd name="T33" fmla="*/ 1 h 692"/>
                <a:gd name="T34" fmla="*/ 0 w 222"/>
                <a:gd name="T35" fmla="*/ 1 h 692"/>
                <a:gd name="T36" fmla="*/ 0 w 222"/>
                <a:gd name="T37" fmla="*/ 1 h 692"/>
                <a:gd name="T38" fmla="*/ 1 w 222"/>
                <a:gd name="T39" fmla="*/ 1 h 692"/>
                <a:gd name="T40" fmla="*/ 0 w 222"/>
                <a:gd name="T41" fmla="*/ 1 h 692"/>
                <a:gd name="T42" fmla="*/ 0 w 222"/>
                <a:gd name="T43" fmla="*/ 1 h 692"/>
                <a:gd name="T44" fmla="*/ 1 w 222"/>
                <a:gd name="T45" fmla="*/ 1 h 692"/>
                <a:gd name="T46" fmla="*/ 1 w 222"/>
                <a:gd name="T47" fmla="*/ 1 h 692"/>
                <a:gd name="T48" fmla="*/ 1 w 222"/>
                <a:gd name="T49" fmla="*/ 1 h 692"/>
                <a:gd name="T50" fmla="*/ 1 w 222"/>
                <a:gd name="T51" fmla="*/ 1 h 6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692"/>
                <a:gd name="T80" fmla="*/ 222 w 222"/>
                <a:gd name="T81" fmla="*/ 692 h 6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692">
                  <a:moveTo>
                    <a:pt x="11" y="668"/>
                  </a:moveTo>
                  <a:lnTo>
                    <a:pt x="22" y="679"/>
                  </a:lnTo>
                  <a:lnTo>
                    <a:pt x="22" y="610"/>
                  </a:lnTo>
                  <a:lnTo>
                    <a:pt x="22" y="527"/>
                  </a:lnTo>
                  <a:lnTo>
                    <a:pt x="46" y="445"/>
                  </a:lnTo>
                  <a:lnTo>
                    <a:pt x="69" y="351"/>
                  </a:lnTo>
                  <a:lnTo>
                    <a:pt x="93" y="270"/>
                  </a:lnTo>
                  <a:lnTo>
                    <a:pt x="128" y="175"/>
                  </a:lnTo>
                  <a:lnTo>
                    <a:pt x="175" y="93"/>
                  </a:lnTo>
                  <a:lnTo>
                    <a:pt x="222" y="11"/>
                  </a:lnTo>
                  <a:lnTo>
                    <a:pt x="199" y="0"/>
                  </a:lnTo>
                  <a:lnTo>
                    <a:pt x="152" y="82"/>
                  </a:lnTo>
                  <a:lnTo>
                    <a:pt x="104" y="175"/>
                  </a:lnTo>
                  <a:lnTo>
                    <a:pt x="69" y="258"/>
                  </a:lnTo>
                  <a:lnTo>
                    <a:pt x="35" y="351"/>
                  </a:lnTo>
                  <a:lnTo>
                    <a:pt x="22" y="433"/>
                  </a:lnTo>
                  <a:lnTo>
                    <a:pt x="0" y="515"/>
                  </a:lnTo>
                  <a:lnTo>
                    <a:pt x="0" y="610"/>
                  </a:lnTo>
                  <a:lnTo>
                    <a:pt x="0" y="679"/>
                  </a:lnTo>
                  <a:lnTo>
                    <a:pt x="11" y="692"/>
                  </a:lnTo>
                  <a:lnTo>
                    <a:pt x="0" y="679"/>
                  </a:lnTo>
                  <a:lnTo>
                    <a:pt x="0" y="692"/>
                  </a:lnTo>
                  <a:lnTo>
                    <a:pt x="11" y="692"/>
                  </a:lnTo>
                  <a:lnTo>
                    <a:pt x="22" y="692"/>
                  </a:lnTo>
                  <a:lnTo>
                    <a:pt x="22" y="679"/>
                  </a:lnTo>
                  <a:lnTo>
                    <a:pt x="11" y="66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0" name="Freeform 296"/>
            <p:cNvSpPr>
              <a:spLocks/>
            </p:cNvSpPr>
            <p:nvPr/>
          </p:nvSpPr>
          <p:spPr bwMode="auto">
            <a:xfrm>
              <a:off x="1094" y="2636"/>
              <a:ext cx="164" cy="23"/>
            </a:xfrm>
            <a:custGeom>
              <a:avLst/>
              <a:gdLst>
                <a:gd name="T0" fmla="*/ 1 w 328"/>
                <a:gd name="T1" fmla="*/ 1 h 46"/>
                <a:gd name="T2" fmla="*/ 1 w 328"/>
                <a:gd name="T3" fmla="*/ 1 h 46"/>
                <a:gd name="T4" fmla="*/ 1 w 328"/>
                <a:gd name="T5" fmla="*/ 1 h 46"/>
                <a:gd name="T6" fmla="*/ 1 w 328"/>
                <a:gd name="T7" fmla="*/ 1 h 46"/>
                <a:gd name="T8" fmla="*/ 1 w 328"/>
                <a:gd name="T9" fmla="*/ 1 h 46"/>
                <a:gd name="T10" fmla="*/ 1 w 328"/>
                <a:gd name="T11" fmla="*/ 1 h 46"/>
                <a:gd name="T12" fmla="*/ 1 w 328"/>
                <a:gd name="T13" fmla="*/ 1 h 46"/>
                <a:gd name="T14" fmla="*/ 1 w 328"/>
                <a:gd name="T15" fmla="*/ 1 h 46"/>
                <a:gd name="T16" fmla="*/ 1 w 328"/>
                <a:gd name="T17" fmla="*/ 1 h 46"/>
                <a:gd name="T18" fmla="*/ 1 w 328"/>
                <a:gd name="T19" fmla="*/ 1 h 46"/>
                <a:gd name="T20" fmla="*/ 1 w 328"/>
                <a:gd name="T21" fmla="*/ 1 h 46"/>
                <a:gd name="T22" fmla="*/ 1 w 328"/>
                <a:gd name="T23" fmla="*/ 1 h 46"/>
                <a:gd name="T24" fmla="*/ 1 w 328"/>
                <a:gd name="T25" fmla="*/ 1 h 46"/>
                <a:gd name="T26" fmla="*/ 1 w 328"/>
                <a:gd name="T27" fmla="*/ 0 h 46"/>
                <a:gd name="T28" fmla="*/ 1 w 328"/>
                <a:gd name="T29" fmla="*/ 0 h 46"/>
                <a:gd name="T30" fmla="*/ 1 w 328"/>
                <a:gd name="T31" fmla="*/ 0 h 46"/>
                <a:gd name="T32" fmla="*/ 1 w 328"/>
                <a:gd name="T33" fmla="*/ 0 h 46"/>
                <a:gd name="T34" fmla="*/ 0 w 328"/>
                <a:gd name="T35" fmla="*/ 0 h 46"/>
                <a:gd name="T36" fmla="*/ 0 w 328"/>
                <a:gd name="T37" fmla="*/ 1 h 46"/>
                <a:gd name="T38" fmla="*/ 1 w 328"/>
                <a:gd name="T39" fmla="*/ 1 h 46"/>
                <a:gd name="T40" fmla="*/ 1 w 328"/>
                <a:gd name="T41" fmla="*/ 1 h 46"/>
                <a:gd name="T42" fmla="*/ 1 w 328"/>
                <a:gd name="T43" fmla="*/ 1 h 46"/>
                <a:gd name="T44" fmla="*/ 1 w 328"/>
                <a:gd name="T45" fmla="*/ 1 h 46"/>
                <a:gd name="T46" fmla="*/ 1 w 328"/>
                <a:gd name="T47" fmla="*/ 1 h 46"/>
                <a:gd name="T48" fmla="*/ 1 w 328"/>
                <a:gd name="T49" fmla="*/ 1 h 46"/>
                <a:gd name="T50" fmla="*/ 1 w 328"/>
                <a:gd name="T51" fmla="*/ 1 h 46"/>
                <a:gd name="T52" fmla="*/ 1 w 328"/>
                <a:gd name="T53" fmla="*/ 1 h 46"/>
                <a:gd name="T54" fmla="*/ 1 w 328"/>
                <a:gd name="T55" fmla="*/ 1 h 46"/>
                <a:gd name="T56" fmla="*/ 1 w 328"/>
                <a:gd name="T57" fmla="*/ 1 h 46"/>
                <a:gd name="T58" fmla="*/ 1 w 328"/>
                <a:gd name="T59" fmla="*/ 1 h 46"/>
                <a:gd name="T60" fmla="*/ 1 w 328"/>
                <a:gd name="T61" fmla="*/ 1 h 46"/>
                <a:gd name="T62" fmla="*/ 1 w 328"/>
                <a:gd name="T63" fmla="*/ 1 h 46"/>
                <a:gd name="T64" fmla="*/ 1 w 328"/>
                <a:gd name="T65" fmla="*/ 1 h 46"/>
                <a:gd name="T66" fmla="*/ 1 w 328"/>
                <a:gd name="T67" fmla="*/ 1 h 46"/>
                <a:gd name="T68" fmla="*/ 1 w 328"/>
                <a:gd name="T69" fmla="*/ 1 h 46"/>
                <a:gd name="T70" fmla="*/ 1 w 328"/>
                <a:gd name="T71" fmla="*/ 1 h 46"/>
                <a:gd name="T72" fmla="*/ 1 w 328"/>
                <a:gd name="T73" fmla="*/ 1 h 46"/>
                <a:gd name="T74" fmla="*/ 1 w 328"/>
                <a:gd name="T75" fmla="*/ 1 h 46"/>
                <a:gd name="T76" fmla="*/ 1 w 328"/>
                <a:gd name="T77" fmla="*/ 1 h 46"/>
                <a:gd name="T78" fmla="*/ 1 w 328"/>
                <a:gd name="T79" fmla="*/ 1 h 46"/>
                <a:gd name="T80" fmla="*/ 1 w 328"/>
                <a:gd name="T81" fmla="*/ 1 h 46"/>
                <a:gd name="T82" fmla="*/ 1 w 328"/>
                <a:gd name="T83" fmla="*/ 1 h 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8"/>
                <a:gd name="T127" fmla="*/ 0 h 46"/>
                <a:gd name="T128" fmla="*/ 328 w 328"/>
                <a:gd name="T129" fmla="*/ 46 h 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8" h="46">
                  <a:moveTo>
                    <a:pt x="305" y="35"/>
                  </a:moveTo>
                  <a:lnTo>
                    <a:pt x="316" y="24"/>
                  </a:lnTo>
                  <a:lnTo>
                    <a:pt x="305" y="24"/>
                  </a:lnTo>
                  <a:lnTo>
                    <a:pt x="292" y="24"/>
                  </a:lnTo>
                  <a:lnTo>
                    <a:pt x="270" y="24"/>
                  </a:lnTo>
                  <a:lnTo>
                    <a:pt x="258" y="24"/>
                  </a:lnTo>
                  <a:lnTo>
                    <a:pt x="234" y="24"/>
                  </a:lnTo>
                  <a:lnTo>
                    <a:pt x="211" y="11"/>
                  </a:lnTo>
                  <a:lnTo>
                    <a:pt x="188" y="11"/>
                  </a:lnTo>
                  <a:lnTo>
                    <a:pt x="164" y="11"/>
                  </a:lnTo>
                  <a:lnTo>
                    <a:pt x="152" y="11"/>
                  </a:lnTo>
                  <a:lnTo>
                    <a:pt x="129" y="11"/>
                  </a:lnTo>
                  <a:lnTo>
                    <a:pt x="106" y="11"/>
                  </a:lnTo>
                  <a:lnTo>
                    <a:pt x="82" y="0"/>
                  </a:lnTo>
                  <a:lnTo>
                    <a:pt x="58" y="0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82" y="35"/>
                  </a:lnTo>
                  <a:lnTo>
                    <a:pt x="106" y="35"/>
                  </a:lnTo>
                  <a:lnTo>
                    <a:pt x="129" y="35"/>
                  </a:lnTo>
                  <a:lnTo>
                    <a:pt x="152" y="35"/>
                  </a:lnTo>
                  <a:lnTo>
                    <a:pt x="164" y="35"/>
                  </a:lnTo>
                  <a:lnTo>
                    <a:pt x="188" y="46"/>
                  </a:lnTo>
                  <a:lnTo>
                    <a:pt x="211" y="46"/>
                  </a:lnTo>
                  <a:lnTo>
                    <a:pt x="234" y="46"/>
                  </a:lnTo>
                  <a:lnTo>
                    <a:pt x="258" y="46"/>
                  </a:lnTo>
                  <a:lnTo>
                    <a:pt x="270" y="46"/>
                  </a:lnTo>
                  <a:lnTo>
                    <a:pt x="292" y="46"/>
                  </a:lnTo>
                  <a:lnTo>
                    <a:pt x="305" y="46"/>
                  </a:lnTo>
                  <a:lnTo>
                    <a:pt x="316" y="46"/>
                  </a:lnTo>
                  <a:lnTo>
                    <a:pt x="328" y="35"/>
                  </a:lnTo>
                  <a:lnTo>
                    <a:pt x="316" y="46"/>
                  </a:lnTo>
                  <a:lnTo>
                    <a:pt x="328" y="46"/>
                  </a:lnTo>
                  <a:lnTo>
                    <a:pt x="328" y="35"/>
                  </a:lnTo>
                  <a:lnTo>
                    <a:pt x="328" y="24"/>
                  </a:lnTo>
                  <a:lnTo>
                    <a:pt x="316" y="24"/>
                  </a:lnTo>
                  <a:lnTo>
                    <a:pt x="305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1" name="Freeform 297"/>
            <p:cNvSpPr>
              <a:spLocks/>
            </p:cNvSpPr>
            <p:nvPr/>
          </p:nvSpPr>
          <p:spPr bwMode="auto">
            <a:xfrm>
              <a:off x="1246" y="2290"/>
              <a:ext cx="59" cy="363"/>
            </a:xfrm>
            <a:custGeom>
              <a:avLst/>
              <a:gdLst>
                <a:gd name="T0" fmla="*/ 1 w 117"/>
                <a:gd name="T1" fmla="*/ 0 h 727"/>
                <a:gd name="T2" fmla="*/ 1 w 117"/>
                <a:gd name="T3" fmla="*/ 0 h 727"/>
                <a:gd name="T4" fmla="*/ 1 w 117"/>
                <a:gd name="T5" fmla="*/ 0 h 727"/>
                <a:gd name="T6" fmla="*/ 1 w 117"/>
                <a:gd name="T7" fmla="*/ 0 h 727"/>
                <a:gd name="T8" fmla="*/ 1 w 117"/>
                <a:gd name="T9" fmla="*/ 0 h 727"/>
                <a:gd name="T10" fmla="*/ 0 w 117"/>
                <a:gd name="T11" fmla="*/ 0 h 727"/>
                <a:gd name="T12" fmla="*/ 0 w 117"/>
                <a:gd name="T13" fmla="*/ 0 h 727"/>
                <a:gd name="T14" fmla="*/ 0 w 117"/>
                <a:gd name="T15" fmla="*/ 0 h 727"/>
                <a:gd name="T16" fmla="*/ 0 w 117"/>
                <a:gd name="T17" fmla="*/ 0 h 727"/>
                <a:gd name="T18" fmla="*/ 0 w 117"/>
                <a:gd name="T19" fmla="*/ 0 h 727"/>
                <a:gd name="T20" fmla="*/ 1 w 117"/>
                <a:gd name="T21" fmla="*/ 0 h 727"/>
                <a:gd name="T22" fmla="*/ 1 w 117"/>
                <a:gd name="T23" fmla="*/ 0 h 727"/>
                <a:gd name="T24" fmla="*/ 1 w 117"/>
                <a:gd name="T25" fmla="*/ 0 h 727"/>
                <a:gd name="T26" fmla="*/ 1 w 117"/>
                <a:gd name="T27" fmla="*/ 0 h 727"/>
                <a:gd name="T28" fmla="*/ 1 w 117"/>
                <a:gd name="T29" fmla="*/ 0 h 727"/>
                <a:gd name="T30" fmla="*/ 1 w 117"/>
                <a:gd name="T31" fmla="*/ 0 h 727"/>
                <a:gd name="T32" fmla="*/ 1 w 117"/>
                <a:gd name="T33" fmla="*/ 0 h 727"/>
                <a:gd name="T34" fmla="*/ 1 w 117"/>
                <a:gd name="T35" fmla="*/ 0 h 727"/>
                <a:gd name="T36" fmla="*/ 1 w 117"/>
                <a:gd name="T37" fmla="*/ 0 h 727"/>
                <a:gd name="T38" fmla="*/ 1 w 117"/>
                <a:gd name="T39" fmla="*/ 0 h 727"/>
                <a:gd name="T40" fmla="*/ 1 w 117"/>
                <a:gd name="T41" fmla="*/ 0 h 727"/>
                <a:gd name="T42" fmla="*/ 1 w 117"/>
                <a:gd name="T43" fmla="*/ 0 h 727"/>
                <a:gd name="T44" fmla="*/ 1 w 117"/>
                <a:gd name="T45" fmla="*/ 0 h 727"/>
                <a:gd name="T46" fmla="*/ 1 w 117"/>
                <a:gd name="T47" fmla="*/ 0 h 727"/>
                <a:gd name="T48" fmla="*/ 1 w 117"/>
                <a:gd name="T49" fmla="*/ 0 h 727"/>
                <a:gd name="T50" fmla="*/ 1 w 117"/>
                <a:gd name="T51" fmla="*/ 0 h 7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727"/>
                <a:gd name="T80" fmla="*/ 117 w 117"/>
                <a:gd name="T81" fmla="*/ 727 h 7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727">
                  <a:moveTo>
                    <a:pt x="105" y="24"/>
                  </a:moveTo>
                  <a:lnTo>
                    <a:pt x="93" y="0"/>
                  </a:lnTo>
                  <a:lnTo>
                    <a:pt x="58" y="71"/>
                  </a:lnTo>
                  <a:lnTo>
                    <a:pt x="35" y="153"/>
                  </a:lnTo>
                  <a:lnTo>
                    <a:pt x="11" y="247"/>
                  </a:lnTo>
                  <a:lnTo>
                    <a:pt x="0" y="340"/>
                  </a:lnTo>
                  <a:lnTo>
                    <a:pt x="0" y="446"/>
                  </a:lnTo>
                  <a:lnTo>
                    <a:pt x="0" y="539"/>
                  </a:lnTo>
                  <a:lnTo>
                    <a:pt x="0" y="634"/>
                  </a:lnTo>
                  <a:lnTo>
                    <a:pt x="0" y="727"/>
                  </a:lnTo>
                  <a:lnTo>
                    <a:pt x="23" y="727"/>
                  </a:lnTo>
                  <a:lnTo>
                    <a:pt x="23" y="634"/>
                  </a:lnTo>
                  <a:lnTo>
                    <a:pt x="23" y="539"/>
                  </a:lnTo>
                  <a:lnTo>
                    <a:pt x="23" y="446"/>
                  </a:lnTo>
                  <a:lnTo>
                    <a:pt x="23" y="340"/>
                  </a:lnTo>
                  <a:lnTo>
                    <a:pt x="35" y="247"/>
                  </a:lnTo>
                  <a:lnTo>
                    <a:pt x="58" y="165"/>
                  </a:lnTo>
                  <a:lnTo>
                    <a:pt x="82" y="82"/>
                  </a:lnTo>
                  <a:lnTo>
                    <a:pt x="117" y="13"/>
                  </a:lnTo>
                  <a:lnTo>
                    <a:pt x="105" y="0"/>
                  </a:lnTo>
                  <a:lnTo>
                    <a:pt x="117" y="13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105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2" name="Freeform 298"/>
            <p:cNvSpPr>
              <a:spLocks/>
            </p:cNvSpPr>
            <p:nvPr/>
          </p:nvSpPr>
          <p:spPr bwMode="auto">
            <a:xfrm>
              <a:off x="1194" y="2571"/>
              <a:ext cx="6" cy="12"/>
            </a:xfrm>
            <a:custGeom>
              <a:avLst/>
              <a:gdLst>
                <a:gd name="T0" fmla="*/ 1 w 12"/>
                <a:gd name="T1" fmla="*/ 1 h 23"/>
                <a:gd name="T2" fmla="*/ 1 w 12"/>
                <a:gd name="T3" fmla="*/ 1 h 23"/>
                <a:gd name="T4" fmla="*/ 1 w 12"/>
                <a:gd name="T5" fmla="*/ 0 h 23"/>
                <a:gd name="T6" fmla="*/ 0 w 12"/>
                <a:gd name="T7" fmla="*/ 0 h 23"/>
                <a:gd name="T8" fmla="*/ 0 w 12"/>
                <a:gd name="T9" fmla="*/ 1 h 23"/>
                <a:gd name="T10" fmla="*/ 1 w 12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3"/>
                <a:gd name="T20" fmla="*/ 12 w 1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3">
                  <a:moveTo>
                    <a:pt x="12" y="23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3" name="Freeform 299"/>
            <p:cNvSpPr>
              <a:spLocks/>
            </p:cNvSpPr>
            <p:nvPr/>
          </p:nvSpPr>
          <p:spPr bwMode="auto">
            <a:xfrm>
              <a:off x="1188" y="2577"/>
              <a:ext cx="12" cy="47"/>
            </a:xfrm>
            <a:custGeom>
              <a:avLst/>
              <a:gdLst>
                <a:gd name="T0" fmla="*/ 1 w 23"/>
                <a:gd name="T1" fmla="*/ 1 h 93"/>
                <a:gd name="T2" fmla="*/ 1 w 23"/>
                <a:gd name="T3" fmla="*/ 1 h 93"/>
                <a:gd name="T4" fmla="*/ 1 w 23"/>
                <a:gd name="T5" fmla="*/ 1 h 93"/>
                <a:gd name="T6" fmla="*/ 1 w 23"/>
                <a:gd name="T7" fmla="*/ 1 h 93"/>
                <a:gd name="T8" fmla="*/ 1 w 23"/>
                <a:gd name="T9" fmla="*/ 1 h 93"/>
                <a:gd name="T10" fmla="*/ 1 w 23"/>
                <a:gd name="T11" fmla="*/ 1 h 93"/>
                <a:gd name="T12" fmla="*/ 1 w 23"/>
                <a:gd name="T13" fmla="*/ 0 h 93"/>
                <a:gd name="T14" fmla="*/ 0 w 23"/>
                <a:gd name="T15" fmla="*/ 1 h 93"/>
                <a:gd name="T16" fmla="*/ 0 w 23"/>
                <a:gd name="T17" fmla="*/ 1 h 93"/>
                <a:gd name="T18" fmla="*/ 0 w 23"/>
                <a:gd name="T19" fmla="*/ 1 h 93"/>
                <a:gd name="T20" fmla="*/ 0 w 23"/>
                <a:gd name="T21" fmla="*/ 1 h 93"/>
                <a:gd name="T22" fmla="*/ 1 w 23"/>
                <a:gd name="T23" fmla="*/ 1 h 93"/>
                <a:gd name="T24" fmla="*/ 0 w 23"/>
                <a:gd name="T25" fmla="*/ 1 h 93"/>
                <a:gd name="T26" fmla="*/ 1 w 23"/>
                <a:gd name="T27" fmla="*/ 1 h 93"/>
                <a:gd name="T28" fmla="*/ 1 w 23"/>
                <a:gd name="T29" fmla="*/ 1 h 93"/>
                <a:gd name="T30" fmla="*/ 1 w 23"/>
                <a:gd name="T31" fmla="*/ 1 h 93"/>
                <a:gd name="T32" fmla="*/ 1 w 23"/>
                <a:gd name="T33" fmla="*/ 1 h 93"/>
                <a:gd name="T34" fmla="*/ 1 w 23"/>
                <a:gd name="T35" fmla="*/ 1 h 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93"/>
                <a:gd name="T56" fmla="*/ 23 w 23"/>
                <a:gd name="T57" fmla="*/ 93 h 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93">
                  <a:moveTo>
                    <a:pt x="11" y="70"/>
                  </a:moveTo>
                  <a:lnTo>
                    <a:pt x="23" y="70"/>
                  </a:lnTo>
                  <a:lnTo>
                    <a:pt x="23" y="59"/>
                  </a:lnTo>
                  <a:lnTo>
                    <a:pt x="23" y="35"/>
                  </a:lnTo>
                  <a:lnTo>
                    <a:pt x="23" y="23"/>
                  </a:lnTo>
                  <a:lnTo>
                    <a:pt x="23" y="11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0" y="81"/>
                  </a:lnTo>
                  <a:lnTo>
                    <a:pt x="11" y="93"/>
                  </a:lnTo>
                  <a:lnTo>
                    <a:pt x="0" y="81"/>
                  </a:lnTo>
                  <a:lnTo>
                    <a:pt x="11" y="93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4" name="Freeform 300"/>
            <p:cNvSpPr>
              <a:spLocks/>
            </p:cNvSpPr>
            <p:nvPr/>
          </p:nvSpPr>
          <p:spPr bwMode="auto">
            <a:xfrm>
              <a:off x="1194" y="2606"/>
              <a:ext cx="29" cy="18"/>
            </a:xfrm>
            <a:custGeom>
              <a:avLst/>
              <a:gdLst>
                <a:gd name="T0" fmla="*/ 0 w 59"/>
                <a:gd name="T1" fmla="*/ 0 h 34"/>
                <a:gd name="T2" fmla="*/ 0 w 59"/>
                <a:gd name="T3" fmla="*/ 1 h 34"/>
                <a:gd name="T4" fmla="*/ 0 w 59"/>
                <a:gd name="T5" fmla="*/ 1 h 34"/>
                <a:gd name="T6" fmla="*/ 0 w 59"/>
                <a:gd name="T7" fmla="*/ 1 h 34"/>
                <a:gd name="T8" fmla="*/ 0 w 59"/>
                <a:gd name="T9" fmla="*/ 1 h 34"/>
                <a:gd name="T10" fmla="*/ 0 w 59"/>
                <a:gd name="T11" fmla="*/ 1 h 34"/>
                <a:gd name="T12" fmla="*/ 0 w 59"/>
                <a:gd name="T13" fmla="*/ 1 h 34"/>
                <a:gd name="T14" fmla="*/ 0 w 59"/>
                <a:gd name="T15" fmla="*/ 1 h 34"/>
                <a:gd name="T16" fmla="*/ 0 w 59"/>
                <a:gd name="T17" fmla="*/ 1 h 34"/>
                <a:gd name="T18" fmla="*/ 0 w 59"/>
                <a:gd name="T19" fmla="*/ 1 h 34"/>
                <a:gd name="T20" fmla="*/ 0 w 59"/>
                <a:gd name="T21" fmla="*/ 1 h 34"/>
                <a:gd name="T22" fmla="*/ 0 w 59"/>
                <a:gd name="T23" fmla="*/ 1 h 34"/>
                <a:gd name="T24" fmla="*/ 0 w 59"/>
                <a:gd name="T25" fmla="*/ 1 h 34"/>
                <a:gd name="T26" fmla="*/ 0 w 59"/>
                <a:gd name="T27" fmla="*/ 1 h 34"/>
                <a:gd name="T28" fmla="*/ 0 w 59"/>
                <a:gd name="T29" fmla="*/ 1 h 34"/>
                <a:gd name="T30" fmla="*/ 0 w 59"/>
                <a:gd name="T31" fmla="*/ 1 h 34"/>
                <a:gd name="T32" fmla="*/ 0 w 59"/>
                <a:gd name="T33" fmla="*/ 1 h 34"/>
                <a:gd name="T34" fmla="*/ 0 w 59"/>
                <a:gd name="T35" fmla="*/ 0 h 34"/>
                <a:gd name="T36" fmla="*/ 0 w 59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34"/>
                <a:gd name="T59" fmla="*/ 59 w 5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34">
                  <a:moveTo>
                    <a:pt x="35" y="0"/>
                  </a:moveTo>
                  <a:lnTo>
                    <a:pt x="35" y="11"/>
                  </a:lnTo>
                  <a:lnTo>
                    <a:pt x="24" y="11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5" y="34"/>
                  </a:lnTo>
                  <a:lnTo>
                    <a:pt x="47" y="34"/>
                  </a:lnTo>
                  <a:lnTo>
                    <a:pt x="59" y="22"/>
                  </a:lnTo>
                  <a:lnTo>
                    <a:pt x="59" y="11"/>
                  </a:lnTo>
                  <a:lnTo>
                    <a:pt x="5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5" name="Freeform 301"/>
            <p:cNvSpPr>
              <a:spLocks/>
            </p:cNvSpPr>
            <p:nvPr/>
          </p:nvSpPr>
          <p:spPr bwMode="auto">
            <a:xfrm>
              <a:off x="1188" y="2606"/>
              <a:ext cx="12" cy="12"/>
            </a:xfrm>
            <a:custGeom>
              <a:avLst/>
              <a:gdLst>
                <a:gd name="T0" fmla="*/ 1 w 23"/>
                <a:gd name="T1" fmla="*/ 1 h 22"/>
                <a:gd name="T2" fmla="*/ 1 w 23"/>
                <a:gd name="T3" fmla="*/ 1 h 22"/>
                <a:gd name="T4" fmla="*/ 1 w 23"/>
                <a:gd name="T5" fmla="*/ 0 h 22"/>
                <a:gd name="T6" fmla="*/ 0 w 23"/>
                <a:gd name="T7" fmla="*/ 1 h 22"/>
                <a:gd name="T8" fmla="*/ 0 w 23"/>
                <a:gd name="T9" fmla="*/ 1 h 22"/>
                <a:gd name="T10" fmla="*/ 1 w 23"/>
                <a:gd name="T11" fmla="*/ 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2"/>
                <a:gd name="T20" fmla="*/ 23 w 23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2">
                  <a:moveTo>
                    <a:pt x="23" y="22"/>
                  </a:moveTo>
                  <a:lnTo>
                    <a:pt x="23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6" name="Freeform 302"/>
            <p:cNvSpPr>
              <a:spLocks/>
            </p:cNvSpPr>
            <p:nvPr/>
          </p:nvSpPr>
          <p:spPr bwMode="auto">
            <a:xfrm>
              <a:off x="573" y="1856"/>
              <a:ext cx="644" cy="896"/>
            </a:xfrm>
            <a:custGeom>
              <a:avLst/>
              <a:gdLst>
                <a:gd name="T0" fmla="*/ 0 w 1289"/>
                <a:gd name="T1" fmla="*/ 0 h 1793"/>
                <a:gd name="T2" fmla="*/ 0 w 1289"/>
                <a:gd name="T3" fmla="*/ 0 h 1793"/>
                <a:gd name="T4" fmla="*/ 0 w 1289"/>
                <a:gd name="T5" fmla="*/ 0 h 1793"/>
                <a:gd name="T6" fmla="*/ 0 w 1289"/>
                <a:gd name="T7" fmla="*/ 0 h 1793"/>
                <a:gd name="T8" fmla="*/ 0 w 1289"/>
                <a:gd name="T9" fmla="*/ 0 h 1793"/>
                <a:gd name="T10" fmla="*/ 0 w 1289"/>
                <a:gd name="T11" fmla="*/ 0 h 1793"/>
                <a:gd name="T12" fmla="*/ 0 w 1289"/>
                <a:gd name="T13" fmla="*/ 0 h 1793"/>
                <a:gd name="T14" fmla="*/ 0 w 1289"/>
                <a:gd name="T15" fmla="*/ 0 h 1793"/>
                <a:gd name="T16" fmla="*/ 0 w 1289"/>
                <a:gd name="T17" fmla="*/ 0 h 1793"/>
                <a:gd name="T18" fmla="*/ 0 w 1289"/>
                <a:gd name="T19" fmla="*/ 0 h 1793"/>
                <a:gd name="T20" fmla="*/ 0 w 1289"/>
                <a:gd name="T21" fmla="*/ 0 h 1793"/>
                <a:gd name="T22" fmla="*/ 0 w 1289"/>
                <a:gd name="T23" fmla="*/ 0 h 1793"/>
                <a:gd name="T24" fmla="*/ 0 w 1289"/>
                <a:gd name="T25" fmla="*/ 0 h 1793"/>
                <a:gd name="T26" fmla="*/ 0 w 1289"/>
                <a:gd name="T27" fmla="*/ 0 h 1793"/>
                <a:gd name="T28" fmla="*/ 0 w 1289"/>
                <a:gd name="T29" fmla="*/ 0 h 1793"/>
                <a:gd name="T30" fmla="*/ 0 w 1289"/>
                <a:gd name="T31" fmla="*/ 0 h 1793"/>
                <a:gd name="T32" fmla="*/ 0 w 1289"/>
                <a:gd name="T33" fmla="*/ 0 h 1793"/>
                <a:gd name="T34" fmla="*/ 0 w 1289"/>
                <a:gd name="T35" fmla="*/ 0 h 1793"/>
                <a:gd name="T36" fmla="*/ 0 w 1289"/>
                <a:gd name="T37" fmla="*/ 0 h 1793"/>
                <a:gd name="T38" fmla="*/ 0 w 1289"/>
                <a:gd name="T39" fmla="*/ 0 h 1793"/>
                <a:gd name="T40" fmla="*/ 0 w 1289"/>
                <a:gd name="T41" fmla="*/ 0 h 1793"/>
                <a:gd name="T42" fmla="*/ 0 w 1289"/>
                <a:gd name="T43" fmla="*/ 0 h 1793"/>
                <a:gd name="T44" fmla="*/ 0 w 1289"/>
                <a:gd name="T45" fmla="*/ 0 h 1793"/>
                <a:gd name="T46" fmla="*/ 0 w 1289"/>
                <a:gd name="T47" fmla="*/ 0 h 1793"/>
                <a:gd name="T48" fmla="*/ 0 w 1289"/>
                <a:gd name="T49" fmla="*/ 0 h 1793"/>
                <a:gd name="T50" fmla="*/ 0 w 1289"/>
                <a:gd name="T51" fmla="*/ 0 h 1793"/>
                <a:gd name="T52" fmla="*/ 0 w 1289"/>
                <a:gd name="T53" fmla="*/ 0 h 1793"/>
                <a:gd name="T54" fmla="*/ 0 w 1289"/>
                <a:gd name="T55" fmla="*/ 0 h 1793"/>
                <a:gd name="T56" fmla="*/ 0 w 1289"/>
                <a:gd name="T57" fmla="*/ 0 h 1793"/>
                <a:gd name="T58" fmla="*/ 0 w 1289"/>
                <a:gd name="T59" fmla="*/ 0 h 1793"/>
                <a:gd name="T60" fmla="*/ 0 w 1289"/>
                <a:gd name="T61" fmla="*/ 0 h 1793"/>
                <a:gd name="T62" fmla="*/ 0 w 1289"/>
                <a:gd name="T63" fmla="*/ 0 h 1793"/>
                <a:gd name="T64" fmla="*/ 0 w 1289"/>
                <a:gd name="T65" fmla="*/ 0 h 1793"/>
                <a:gd name="T66" fmla="*/ 0 w 1289"/>
                <a:gd name="T67" fmla="*/ 0 h 1793"/>
                <a:gd name="T68" fmla="*/ 0 w 1289"/>
                <a:gd name="T69" fmla="*/ 0 h 1793"/>
                <a:gd name="T70" fmla="*/ 0 w 1289"/>
                <a:gd name="T71" fmla="*/ 0 h 1793"/>
                <a:gd name="T72" fmla="*/ 0 w 1289"/>
                <a:gd name="T73" fmla="*/ 0 h 1793"/>
                <a:gd name="T74" fmla="*/ 0 w 1289"/>
                <a:gd name="T75" fmla="*/ 0 h 1793"/>
                <a:gd name="T76" fmla="*/ 0 w 1289"/>
                <a:gd name="T77" fmla="*/ 0 h 1793"/>
                <a:gd name="T78" fmla="*/ 0 w 1289"/>
                <a:gd name="T79" fmla="*/ 0 h 1793"/>
                <a:gd name="T80" fmla="*/ 0 w 1289"/>
                <a:gd name="T81" fmla="*/ 0 h 1793"/>
                <a:gd name="T82" fmla="*/ 0 w 1289"/>
                <a:gd name="T83" fmla="*/ 0 h 1793"/>
                <a:gd name="T84" fmla="*/ 0 w 1289"/>
                <a:gd name="T85" fmla="*/ 0 h 1793"/>
                <a:gd name="T86" fmla="*/ 0 w 1289"/>
                <a:gd name="T87" fmla="*/ 0 h 1793"/>
                <a:gd name="T88" fmla="*/ 0 w 1289"/>
                <a:gd name="T89" fmla="*/ 0 h 1793"/>
                <a:gd name="T90" fmla="*/ 0 w 1289"/>
                <a:gd name="T91" fmla="*/ 0 h 1793"/>
                <a:gd name="T92" fmla="*/ 0 w 1289"/>
                <a:gd name="T93" fmla="*/ 0 h 17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89"/>
                <a:gd name="T142" fmla="*/ 0 h 1793"/>
                <a:gd name="T143" fmla="*/ 1289 w 1289"/>
                <a:gd name="T144" fmla="*/ 1793 h 17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89" h="1793">
                  <a:moveTo>
                    <a:pt x="1184" y="0"/>
                  </a:moveTo>
                  <a:lnTo>
                    <a:pt x="1160" y="13"/>
                  </a:lnTo>
                  <a:lnTo>
                    <a:pt x="1125" y="24"/>
                  </a:lnTo>
                  <a:lnTo>
                    <a:pt x="1101" y="36"/>
                  </a:lnTo>
                  <a:lnTo>
                    <a:pt x="1078" y="47"/>
                  </a:lnTo>
                  <a:lnTo>
                    <a:pt x="1043" y="59"/>
                  </a:lnTo>
                  <a:lnTo>
                    <a:pt x="1019" y="71"/>
                  </a:lnTo>
                  <a:lnTo>
                    <a:pt x="996" y="82"/>
                  </a:lnTo>
                  <a:lnTo>
                    <a:pt x="973" y="95"/>
                  </a:lnTo>
                  <a:lnTo>
                    <a:pt x="937" y="106"/>
                  </a:lnTo>
                  <a:lnTo>
                    <a:pt x="914" y="117"/>
                  </a:lnTo>
                  <a:lnTo>
                    <a:pt x="891" y="129"/>
                  </a:lnTo>
                  <a:lnTo>
                    <a:pt x="867" y="141"/>
                  </a:lnTo>
                  <a:lnTo>
                    <a:pt x="833" y="153"/>
                  </a:lnTo>
                  <a:lnTo>
                    <a:pt x="809" y="164"/>
                  </a:lnTo>
                  <a:lnTo>
                    <a:pt x="785" y="177"/>
                  </a:lnTo>
                  <a:lnTo>
                    <a:pt x="762" y="199"/>
                  </a:lnTo>
                  <a:lnTo>
                    <a:pt x="692" y="258"/>
                  </a:lnTo>
                  <a:lnTo>
                    <a:pt x="632" y="317"/>
                  </a:lnTo>
                  <a:lnTo>
                    <a:pt x="574" y="387"/>
                  </a:lnTo>
                  <a:lnTo>
                    <a:pt x="515" y="458"/>
                  </a:lnTo>
                  <a:lnTo>
                    <a:pt x="457" y="516"/>
                  </a:lnTo>
                  <a:lnTo>
                    <a:pt x="398" y="586"/>
                  </a:lnTo>
                  <a:lnTo>
                    <a:pt x="351" y="657"/>
                  </a:lnTo>
                  <a:lnTo>
                    <a:pt x="305" y="715"/>
                  </a:lnTo>
                  <a:lnTo>
                    <a:pt x="258" y="785"/>
                  </a:lnTo>
                  <a:lnTo>
                    <a:pt x="211" y="856"/>
                  </a:lnTo>
                  <a:lnTo>
                    <a:pt x="164" y="926"/>
                  </a:lnTo>
                  <a:lnTo>
                    <a:pt x="130" y="997"/>
                  </a:lnTo>
                  <a:lnTo>
                    <a:pt x="94" y="1055"/>
                  </a:lnTo>
                  <a:lnTo>
                    <a:pt x="59" y="1125"/>
                  </a:lnTo>
                  <a:lnTo>
                    <a:pt x="35" y="1183"/>
                  </a:lnTo>
                  <a:lnTo>
                    <a:pt x="0" y="1254"/>
                  </a:lnTo>
                  <a:lnTo>
                    <a:pt x="11" y="1289"/>
                  </a:lnTo>
                  <a:lnTo>
                    <a:pt x="11" y="1313"/>
                  </a:lnTo>
                  <a:lnTo>
                    <a:pt x="24" y="1336"/>
                  </a:lnTo>
                  <a:lnTo>
                    <a:pt x="35" y="1371"/>
                  </a:lnTo>
                  <a:lnTo>
                    <a:pt x="47" y="1395"/>
                  </a:lnTo>
                  <a:lnTo>
                    <a:pt x="70" y="1406"/>
                  </a:lnTo>
                  <a:lnTo>
                    <a:pt x="82" y="1430"/>
                  </a:lnTo>
                  <a:lnTo>
                    <a:pt x="106" y="1453"/>
                  </a:lnTo>
                  <a:lnTo>
                    <a:pt x="130" y="1465"/>
                  </a:lnTo>
                  <a:lnTo>
                    <a:pt x="141" y="1488"/>
                  </a:lnTo>
                  <a:lnTo>
                    <a:pt x="164" y="1501"/>
                  </a:lnTo>
                  <a:lnTo>
                    <a:pt x="188" y="1523"/>
                  </a:lnTo>
                  <a:lnTo>
                    <a:pt x="211" y="1535"/>
                  </a:lnTo>
                  <a:lnTo>
                    <a:pt x="234" y="1559"/>
                  </a:lnTo>
                  <a:lnTo>
                    <a:pt x="258" y="1570"/>
                  </a:lnTo>
                  <a:lnTo>
                    <a:pt x="281" y="1594"/>
                  </a:lnTo>
                  <a:lnTo>
                    <a:pt x="316" y="1605"/>
                  </a:lnTo>
                  <a:lnTo>
                    <a:pt x="351" y="1629"/>
                  </a:lnTo>
                  <a:lnTo>
                    <a:pt x="387" y="1652"/>
                  </a:lnTo>
                  <a:lnTo>
                    <a:pt x="422" y="1664"/>
                  </a:lnTo>
                  <a:lnTo>
                    <a:pt x="457" y="1687"/>
                  </a:lnTo>
                  <a:lnTo>
                    <a:pt x="492" y="1700"/>
                  </a:lnTo>
                  <a:lnTo>
                    <a:pt x="528" y="1711"/>
                  </a:lnTo>
                  <a:lnTo>
                    <a:pt x="563" y="1723"/>
                  </a:lnTo>
                  <a:lnTo>
                    <a:pt x="598" y="1735"/>
                  </a:lnTo>
                  <a:lnTo>
                    <a:pt x="632" y="1746"/>
                  </a:lnTo>
                  <a:lnTo>
                    <a:pt x="668" y="1758"/>
                  </a:lnTo>
                  <a:lnTo>
                    <a:pt x="714" y="1769"/>
                  </a:lnTo>
                  <a:lnTo>
                    <a:pt x="750" y="1769"/>
                  </a:lnTo>
                  <a:lnTo>
                    <a:pt x="785" y="1782"/>
                  </a:lnTo>
                  <a:lnTo>
                    <a:pt x="833" y="1782"/>
                  </a:lnTo>
                  <a:lnTo>
                    <a:pt x="867" y="1782"/>
                  </a:lnTo>
                  <a:lnTo>
                    <a:pt x="891" y="1782"/>
                  </a:lnTo>
                  <a:lnTo>
                    <a:pt x="914" y="1793"/>
                  </a:lnTo>
                  <a:lnTo>
                    <a:pt x="950" y="1793"/>
                  </a:lnTo>
                  <a:lnTo>
                    <a:pt x="973" y="1793"/>
                  </a:lnTo>
                  <a:lnTo>
                    <a:pt x="1008" y="1793"/>
                  </a:lnTo>
                  <a:lnTo>
                    <a:pt x="1032" y="1793"/>
                  </a:lnTo>
                  <a:lnTo>
                    <a:pt x="1067" y="1793"/>
                  </a:lnTo>
                  <a:lnTo>
                    <a:pt x="1090" y="1782"/>
                  </a:lnTo>
                  <a:lnTo>
                    <a:pt x="1067" y="1711"/>
                  </a:lnTo>
                  <a:lnTo>
                    <a:pt x="1067" y="1652"/>
                  </a:lnTo>
                  <a:lnTo>
                    <a:pt x="1054" y="1594"/>
                  </a:lnTo>
                  <a:lnTo>
                    <a:pt x="1054" y="1535"/>
                  </a:lnTo>
                  <a:lnTo>
                    <a:pt x="1054" y="1488"/>
                  </a:lnTo>
                  <a:lnTo>
                    <a:pt x="1067" y="1430"/>
                  </a:lnTo>
                  <a:lnTo>
                    <a:pt x="1078" y="1371"/>
                  </a:lnTo>
                  <a:lnTo>
                    <a:pt x="1090" y="1313"/>
                  </a:lnTo>
                  <a:lnTo>
                    <a:pt x="1101" y="1254"/>
                  </a:lnTo>
                  <a:lnTo>
                    <a:pt x="1125" y="1196"/>
                  </a:lnTo>
                  <a:lnTo>
                    <a:pt x="1149" y="1137"/>
                  </a:lnTo>
                  <a:lnTo>
                    <a:pt x="1172" y="1079"/>
                  </a:lnTo>
                  <a:lnTo>
                    <a:pt x="1195" y="1020"/>
                  </a:lnTo>
                  <a:lnTo>
                    <a:pt x="1218" y="961"/>
                  </a:lnTo>
                  <a:lnTo>
                    <a:pt x="1254" y="915"/>
                  </a:lnTo>
                  <a:lnTo>
                    <a:pt x="1289" y="867"/>
                  </a:lnTo>
                  <a:lnTo>
                    <a:pt x="1277" y="856"/>
                  </a:lnTo>
                  <a:lnTo>
                    <a:pt x="1254" y="856"/>
                  </a:lnTo>
                  <a:lnTo>
                    <a:pt x="1242" y="856"/>
                  </a:lnTo>
                  <a:lnTo>
                    <a:pt x="1218" y="844"/>
                  </a:lnTo>
                  <a:lnTo>
                    <a:pt x="1207" y="844"/>
                  </a:lnTo>
                  <a:lnTo>
                    <a:pt x="1184" y="844"/>
                  </a:lnTo>
                  <a:lnTo>
                    <a:pt x="1172" y="844"/>
                  </a:lnTo>
                  <a:lnTo>
                    <a:pt x="1149" y="832"/>
                  </a:lnTo>
                  <a:lnTo>
                    <a:pt x="1136" y="832"/>
                  </a:lnTo>
                  <a:lnTo>
                    <a:pt x="1114" y="832"/>
                  </a:lnTo>
                  <a:lnTo>
                    <a:pt x="1101" y="832"/>
                  </a:lnTo>
                  <a:lnTo>
                    <a:pt x="1090" y="832"/>
                  </a:lnTo>
                  <a:lnTo>
                    <a:pt x="1067" y="832"/>
                  </a:lnTo>
                  <a:lnTo>
                    <a:pt x="1054" y="832"/>
                  </a:lnTo>
                  <a:lnTo>
                    <a:pt x="1032" y="832"/>
                  </a:lnTo>
                  <a:lnTo>
                    <a:pt x="1019" y="832"/>
                  </a:lnTo>
                  <a:lnTo>
                    <a:pt x="1008" y="798"/>
                  </a:lnTo>
                  <a:lnTo>
                    <a:pt x="996" y="774"/>
                  </a:lnTo>
                  <a:lnTo>
                    <a:pt x="996" y="750"/>
                  </a:lnTo>
                  <a:lnTo>
                    <a:pt x="996" y="727"/>
                  </a:lnTo>
                  <a:lnTo>
                    <a:pt x="1008" y="715"/>
                  </a:lnTo>
                  <a:lnTo>
                    <a:pt x="1019" y="703"/>
                  </a:lnTo>
                  <a:lnTo>
                    <a:pt x="1032" y="692"/>
                  </a:lnTo>
                  <a:lnTo>
                    <a:pt x="1043" y="679"/>
                  </a:lnTo>
                  <a:lnTo>
                    <a:pt x="1054" y="679"/>
                  </a:lnTo>
                  <a:lnTo>
                    <a:pt x="1067" y="668"/>
                  </a:lnTo>
                  <a:lnTo>
                    <a:pt x="1067" y="657"/>
                  </a:lnTo>
                  <a:lnTo>
                    <a:pt x="1078" y="645"/>
                  </a:lnTo>
                  <a:lnTo>
                    <a:pt x="1067" y="633"/>
                  </a:lnTo>
                  <a:lnTo>
                    <a:pt x="1043" y="621"/>
                  </a:lnTo>
                  <a:lnTo>
                    <a:pt x="1032" y="610"/>
                  </a:lnTo>
                  <a:lnTo>
                    <a:pt x="1008" y="599"/>
                  </a:lnTo>
                  <a:lnTo>
                    <a:pt x="996" y="586"/>
                  </a:lnTo>
                  <a:lnTo>
                    <a:pt x="973" y="575"/>
                  </a:lnTo>
                  <a:lnTo>
                    <a:pt x="961" y="563"/>
                  </a:lnTo>
                  <a:lnTo>
                    <a:pt x="937" y="551"/>
                  </a:lnTo>
                  <a:lnTo>
                    <a:pt x="961" y="493"/>
                  </a:lnTo>
                  <a:lnTo>
                    <a:pt x="973" y="434"/>
                  </a:lnTo>
                  <a:lnTo>
                    <a:pt x="996" y="376"/>
                  </a:lnTo>
                  <a:lnTo>
                    <a:pt x="1008" y="317"/>
                  </a:lnTo>
                  <a:lnTo>
                    <a:pt x="1019" y="258"/>
                  </a:lnTo>
                  <a:lnTo>
                    <a:pt x="1032" y="212"/>
                  </a:lnTo>
                  <a:lnTo>
                    <a:pt x="1054" y="164"/>
                  </a:lnTo>
                  <a:lnTo>
                    <a:pt x="1067" y="117"/>
                  </a:lnTo>
                  <a:lnTo>
                    <a:pt x="1078" y="106"/>
                  </a:lnTo>
                  <a:lnTo>
                    <a:pt x="1101" y="82"/>
                  </a:lnTo>
                  <a:lnTo>
                    <a:pt x="1114" y="71"/>
                  </a:lnTo>
                  <a:lnTo>
                    <a:pt x="1125" y="59"/>
                  </a:lnTo>
                  <a:lnTo>
                    <a:pt x="1136" y="36"/>
                  </a:lnTo>
                  <a:lnTo>
                    <a:pt x="1149" y="24"/>
                  </a:lnTo>
                  <a:lnTo>
                    <a:pt x="1172" y="1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B7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7" name="Freeform 303"/>
            <p:cNvSpPr>
              <a:spLocks/>
            </p:cNvSpPr>
            <p:nvPr/>
          </p:nvSpPr>
          <p:spPr bwMode="auto">
            <a:xfrm>
              <a:off x="948" y="1850"/>
              <a:ext cx="216" cy="112"/>
            </a:xfrm>
            <a:custGeom>
              <a:avLst/>
              <a:gdLst>
                <a:gd name="T0" fmla="*/ 0 w 434"/>
                <a:gd name="T1" fmla="*/ 1 h 223"/>
                <a:gd name="T2" fmla="*/ 0 w 434"/>
                <a:gd name="T3" fmla="*/ 1 h 223"/>
                <a:gd name="T4" fmla="*/ 0 w 434"/>
                <a:gd name="T5" fmla="*/ 1 h 223"/>
                <a:gd name="T6" fmla="*/ 0 w 434"/>
                <a:gd name="T7" fmla="*/ 1 h 223"/>
                <a:gd name="T8" fmla="*/ 0 w 434"/>
                <a:gd name="T9" fmla="*/ 1 h 223"/>
                <a:gd name="T10" fmla="*/ 0 w 434"/>
                <a:gd name="T11" fmla="*/ 1 h 223"/>
                <a:gd name="T12" fmla="*/ 0 w 434"/>
                <a:gd name="T13" fmla="*/ 1 h 223"/>
                <a:gd name="T14" fmla="*/ 0 w 434"/>
                <a:gd name="T15" fmla="*/ 1 h 223"/>
                <a:gd name="T16" fmla="*/ 0 w 434"/>
                <a:gd name="T17" fmla="*/ 1 h 223"/>
                <a:gd name="T18" fmla="*/ 0 w 434"/>
                <a:gd name="T19" fmla="*/ 1 h 223"/>
                <a:gd name="T20" fmla="*/ 0 w 434"/>
                <a:gd name="T21" fmla="*/ 1 h 223"/>
                <a:gd name="T22" fmla="*/ 0 w 434"/>
                <a:gd name="T23" fmla="*/ 1 h 223"/>
                <a:gd name="T24" fmla="*/ 0 w 434"/>
                <a:gd name="T25" fmla="*/ 1 h 223"/>
                <a:gd name="T26" fmla="*/ 0 w 434"/>
                <a:gd name="T27" fmla="*/ 1 h 223"/>
                <a:gd name="T28" fmla="*/ 0 w 434"/>
                <a:gd name="T29" fmla="*/ 1 h 223"/>
                <a:gd name="T30" fmla="*/ 0 w 434"/>
                <a:gd name="T31" fmla="*/ 1 h 223"/>
                <a:gd name="T32" fmla="*/ 0 w 434"/>
                <a:gd name="T33" fmla="*/ 1 h 223"/>
                <a:gd name="T34" fmla="*/ 0 w 434"/>
                <a:gd name="T35" fmla="*/ 1 h 223"/>
                <a:gd name="T36" fmla="*/ 0 w 434"/>
                <a:gd name="T37" fmla="*/ 0 h 223"/>
                <a:gd name="T38" fmla="*/ 0 w 434"/>
                <a:gd name="T39" fmla="*/ 1 h 223"/>
                <a:gd name="T40" fmla="*/ 0 w 434"/>
                <a:gd name="T41" fmla="*/ 1 h 223"/>
                <a:gd name="T42" fmla="*/ 0 w 434"/>
                <a:gd name="T43" fmla="*/ 1 h 223"/>
                <a:gd name="T44" fmla="*/ 0 w 434"/>
                <a:gd name="T45" fmla="*/ 1 h 223"/>
                <a:gd name="T46" fmla="*/ 0 w 434"/>
                <a:gd name="T47" fmla="*/ 1 h 223"/>
                <a:gd name="T48" fmla="*/ 0 w 434"/>
                <a:gd name="T49" fmla="*/ 1 h 223"/>
                <a:gd name="T50" fmla="*/ 0 w 434"/>
                <a:gd name="T51" fmla="*/ 1 h 223"/>
                <a:gd name="T52" fmla="*/ 0 w 434"/>
                <a:gd name="T53" fmla="*/ 1 h 223"/>
                <a:gd name="T54" fmla="*/ 0 w 434"/>
                <a:gd name="T55" fmla="*/ 1 h 223"/>
                <a:gd name="T56" fmla="*/ 0 w 434"/>
                <a:gd name="T57" fmla="*/ 1 h 223"/>
                <a:gd name="T58" fmla="*/ 0 w 434"/>
                <a:gd name="T59" fmla="*/ 1 h 223"/>
                <a:gd name="T60" fmla="*/ 0 w 434"/>
                <a:gd name="T61" fmla="*/ 1 h 223"/>
                <a:gd name="T62" fmla="*/ 0 w 434"/>
                <a:gd name="T63" fmla="*/ 1 h 223"/>
                <a:gd name="T64" fmla="*/ 0 w 434"/>
                <a:gd name="T65" fmla="*/ 1 h 223"/>
                <a:gd name="T66" fmla="*/ 0 w 434"/>
                <a:gd name="T67" fmla="*/ 1 h 223"/>
                <a:gd name="T68" fmla="*/ 0 w 434"/>
                <a:gd name="T69" fmla="*/ 1 h 223"/>
                <a:gd name="T70" fmla="*/ 0 w 434"/>
                <a:gd name="T71" fmla="*/ 1 h 223"/>
                <a:gd name="T72" fmla="*/ 0 w 434"/>
                <a:gd name="T73" fmla="*/ 1 h 223"/>
                <a:gd name="T74" fmla="*/ 0 w 434"/>
                <a:gd name="T75" fmla="*/ 1 h 223"/>
                <a:gd name="T76" fmla="*/ 0 w 434"/>
                <a:gd name="T77" fmla="*/ 1 h 223"/>
                <a:gd name="T78" fmla="*/ 0 w 434"/>
                <a:gd name="T79" fmla="*/ 1 h 223"/>
                <a:gd name="T80" fmla="*/ 0 w 434"/>
                <a:gd name="T81" fmla="*/ 1 h 223"/>
                <a:gd name="T82" fmla="*/ 0 w 434"/>
                <a:gd name="T83" fmla="*/ 1 h 2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4"/>
                <a:gd name="T127" fmla="*/ 0 h 223"/>
                <a:gd name="T128" fmla="*/ 434 w 434"/>
                <a:gd name="T129" fmla="*/ 223 h 2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4" h="223">
                  <a:moveTo>
                    <a:pt x="23" y="210"/>
                  </a:moveTo>
                  <a:lnTo>
                    <a:pt x="12" y="223"/>
                  </a:lnTo>
                  <a:lnTo>
                    <a:pt x="47" y="199"/>
                  </a:lnTo>
                  <a:lnTo>
                    <a:pt x="70" y="188"/>
                  </a:lnTo>
                  <a:lnTo>
                    <a:pt x="94" y="175"/>
                  </a:lnTo>
                  <a:lnTo>
                    <a:pt x="117" y="164"/>
                  </a:lnTo>
                  <a:lnTo>
                    <a:pt x="141" y="152"/>
                  </a:lnTo>
                  <a:lnTo>
                    <a:pt x="164" y="140"/>
                  </a:lnTo>
                  <a:lnTo>
                    <a:pt x="200" y="128"/>
                  </a:lnTo>
                  <a:lnTo>
                    <a:pt x="223" y="117"/>
                  </a:lnTo>
                  <a:lnTo>
                    <a:pt x="246" y="106"/>
                  </a:lnTo>
                  <a:lnTo>
                    <a:pt x="269" y="93"/>
                  </a:lnTo>
                  <a:lnTo>
                    <a:pt x="304" y="82"/>
                  </a:lnTo>
                  <a:lnTo>
                    <a:pt x="328" y="70"/>
                  </a:lnTo>
                  <a:lnTo>
                    <a:pt x="351" y="58"/>
                  </a:lnTo>
                  <a:lnTo>
                    <a:pt x="386" y="47"/>
                  </a:lnTo>
                  <a:lnTo>
                    <a:pt x="410" y="35"/>
                  </a:lnTo>
                  <a:lnTo>
                    <a:pt x="434" y="24"/>
                  </a:lnTo>
                  <a:lnTo>
                    <a:pt x="422" y="0"/>
                  </a:lnTo>
                  <a:lnTo>
                    <a:pt x="399" y="11"/>
                  </a:lnTo>
                  <a:lnTo>
                    <a:pt x="375" y="24"/>
                  </a:lnTo>
                  <a:lnTo>
                    <a:pt x="351" y="35"/>
                  </a:lnTo>
                  <a:lnTo>
                    <a:pt x="317" y="47"/>
                  </a:lnTo>
                  <a:lnTo>
                    <a:pt x="293" y="58"/>
                  </a:lnTo>
                  <a:lnTo>
                    <a:pt x="269" y="70"/>
                  </a:lnTo>
                  <a:lnTo>
                    <a:pt x="234" y="82"/>
                  </a:lnTo>
                  <a:lnTo>
                    <a:pt x="211" y="93"/>
                  </a:lnTo>
                  <a:lnTo>
                    <a:pt x="187" y="106"/>
                  </a:lnTo>
                  <a:lnTo>
                    <a:pt x="164" y="117"/>
                  </a:lnTo>
                  <a:lnTo>
                    <a:pt x="129" y="128"/>
                  </a:lnTo>
                  <a:lnTo>
                    <a:pt x="105" y="140"/>
                  </a:lnTo>
                  <a:lnTo>
                    <a:pt x="83" y="152"/>
                  </a:lnTo>
                  <a:lnTo>
                    <a:pt x="59" y="164"/>
                  </a:lnTo>
                  <a:lnTo>
                    <a:pt x="35" y="175"/>
                  </a:lnTo>
                  <a:lnTo>
                    <a:pt x="0" y="199"/>
                  </a:lnTo>
                  <a:lnTo>
                    <a:pt x="0" y="210"/>
                  </a:lnTo>
                  <a:lnTo>
                    <a:pt x="12" y="223"/>
                  </a:lnTo>
                  <a:lnTo>
                    <a:pt x="23" y="21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8" name="Freeform 304"/>
            <p:cNvSpPr>
              <a:spLocks/>
            </p:cNvSpPr>
            <p:nvPr/>
          </p:nvSpPr>
          <p:spPr bwMode="auto">
            <a:xfrm>
              <a:off x="567" y="1950"/>
              <a:ext cx="392" cy="539"/>
            </a:xfrm>
            <a:custGeom>
              <a:avLst/>
              <a:gdLst>
                <a:gd name="T0" fmla="*/ 1 w 784"/>
                <a:gd name="T1" fmla="*/ 1 h 1077"/>
                <a:gd name="T2" fmla="*/ 1 w 784"/>
                <a:gd name="T3" fmla="*/ 1 h 1077"/>
                <a:gd name="T4" fmla="*/ 1 w 784"/>
                <a:gd name="T5" fmla="*/ 1 h 1077"/>
                <a:gd name="T6" fmla="*/ 1 w 784"/>
                <a:gd name="T7" fmla="*/ 1 h 1077"/>
                <a:gd name="T8" fmla="*/ 1 w 784"/>
                <a:gd name="T9" fmla="*/ 1 h 1077"/>
                <a:gd name="T10" fmla="*/ 1 w 784"/>
                <a:gd name="T11" fmla="*/ 1 h 1077"/>
                <a:gd name="T12" fmla="*/ 1 w 784"/>
                <a:gd name="T13" fmla="*/ 1 h 1077"/>
                <a:gd name="T14" fmla="*/ 1 w 784"/>
                <a:gd name="T15" fmla="*/ 1 h 1077"/>
                <a:gd name="T16" fmla="*/ 1 w 784"/>
                <a:gd name="T17" fmla="*/ 1 h 1077"/>
                <a:gd name="T18" fmla="*/ 1 w 784"/>
                <a:gd name="T19" fmla="*/ 1 h 1077"/>
                <a:gd name="T20" fmla="*/ 1 w 784"/>
                <a:gd name="T21" fmla="*/ 1 h 1077"/>
                <a:gd name="T22" fmla="*/ 1 w 784"/>
                <a:gd name="T23" fmla="*/ 1 h 1077"/>
                <a:gd name="T24" fmla="*/ 1 w 784"/>
                <a:gd name="T25" fmla="*/ 1 h 1077"/>
                <a:gd name="T26" fmla="*/ 1 w 784"/>
                <a:gd name="T27" fmla="*/ 1 h 1077"/>
                <a:gd name="T28" fmla="*/ 1 w 784"/>
                <a:gd name="T29" fmla="*/ 1 h 1077"/>
                <a:gd name="T30" fmla="*/ 1 w 784"/>
                <a:gd name="T31" fmla="*/ 1 h 1077"/>
                <a:gd name="T32" fmla="*/ 1 w 784"/>
                <a:gd name="T33" fmla="*/ 1 h 1077"/>
                <a:gd name="T34" fmla="*/ 1 w 784"/>
                <a:gd name="T35" fmla="*/ 1 h 1077"/>
                <a:gd name="T36" fmla="*/ 1 w 784"/>
                <a:gd name="T37" fmla="*/ 0 h 1077"/>
                <a:gd name="T38" fmla="*/ 1 w 784"/>
                <a:gd name="T39" fmla="*/ 1 h 1077"/>
                <a:gd name="T40" fmla="*/ 1 w 784"/>
                <a:gd name="T41" fmla="*/ 1 h 1077"/>
                <a:gd name="T42" fmla="*/ 1 w 784"/>
                <a:gd name="T43" fmla="*/ 1 h 1077"/>
                <a:gd name="T44" fmla="*/ 1 w 784"/>
                <a:gd name="T45" fmla="*/ 1 h 1077"/>
                <a:gd name="T46" fmla="*/ 1 w 784"/>
                <a:gd name="T47" fmla="*/ 1 h 1077"/>
                <a:gd name="T48" fmla="*/ 1 w 784"/>
                <a:gd name="T49" fmla="*/ 1 h 1077"/>
                <a:gd name="T50" fmla="*/ 1 w 784"/>
                <a:gd name="T51" fmla="*/ 1 h 1077"/>
                <a:gd name="T52" fmla="*/ 1 w 784"/>
                <a:gd name="T53" fmla="*/ 1 h 1077"/>
                <a:gd name="T54" fmla="*/ 1 w 784"/>
                <a:gd name="T55" fmla="*/ 1 h 1077"/>
                <a:gd name="T56" fmla="*/ 1 w 784"/>
                <a:gd name="T57" fmla="*/ 1 h 1077"/>
                <a:gd name="T58" fmla="*/ 1 w 784"/>
                <a:gd name="T59" fmla="*/ 1 h 1077"/>
                <a:gd name="T60" fmla="*/ 1 w 784"/>
                <a:gd name="T61" fmla="*/ 1 h 1077"/>
                <a:gd name="T62" fmla="*/ 1 w 784"/>
                <a:gd name="T63" fmla="*/ 1 h 1077"/>
                <a:gd name="T64" fmla="*/ 1 w 784"/>
                <a:gd name="T65" fmla="*/ 1 h 1077"/>
                <a:gd name="T66" fmla="*/ 1 w 784"/>
                <a:gd name="T67" fmla="*/ 1 h 1077"/>
                <a:gd name="T68" fmla="*/ 0 w 784"/>
                <a:gd name="T69" fmla="*/ 1 h 1077"/>
                <a:gd name="T70" fmla="*/ 0 w 784"/>
                <a:gd name="T71" fmla="*/ 1 h 1077"/>
                <a:gd name="T72" fmla="*/ 0 w 784"/>
                <a:gd name="T73" fmla="*/ 1 h 1077"/>
                <a:gd name="T74" fmla="*/ 0 w 784"/>
                <a:gd name="T75" fmla="*/ 1 h 1077"/>
                <a:gd name="T76" fmla="*/ 1 w 784"/>
                <a:gd name="T77" fmla="*/ 1 h 1077"/>
                <a:gd name="T78" fmla="*/ 1 w 784"/>
                <a:gd name="T79" fmla="*/ 1 h 1077"/>
                <a:gd name="T80" fmla="*/ 1 w 784"/>
                <a:gd name="T81" fmla="*/ 1 h 1077"/>
                <a:gd name="T82" fmla="*/ 1 w 784"/>
                <a:gd name="T83" fmla="*/ 1 h 10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4"/>
                <a:gd name="T127" fmla="*/ 0 h 1077"/>
                <a:gd name="T128" fmla="*/ 784 w 784"/>
                <a:gd name="T129" fmla="*/ 1077 h 10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4" h="1077">
                  <a:moveTo>
                    <a:pt x="22" y="1066"/>
                  </a:moveTo>
                  <a:lnTo>
                    <a:pt x="22" y="1066"/>
                  </a:lnTo>
                  <a:lnTo>
                    <a:pt x="58" y="1008"/>
                  </a:lnTo>
                  <a:lnTo>
                    <a:pt x="81" y="937"/>
                  </a:lnTo>
                  <a:lnTo>
                    <a:pt x="117" y="878"/>
                  </a:lnTo>
                  <a:lnTo>
                    <a:pt x="152" y="809"/>
                  </a:lnTo>
                  <a:lnTo>
                    <a:pt x="187" y="738"/>
                  </a:lnTo>
                  <a:lnTo>
                    <a:pt x="234" y="679"/>
                  </a:lnTo>
                  <a:lnTo>
                    <a:pt x="281" y="610"/>
                  </a:lnTo>
                  <a:lnTo>
                    <a:pt x="327" y="539"/>
                  </a:lnTo>
                  <a:lnTo>
                    <a:pt x="375" y="469"/>
                  </a:lnTo>
                  <a:lnTo>
                    <a:pt x="422" y="398"/>
                  </a:lnTo>
                  <a:lnTo>
                    <a:pt x="480" y="340"/>
                  </a:lnTo>
                  <a:lnTo>
                    <a:pt x="526" y="270"/>
                  </a:lnTo>
                  <a:lnTo>
                    <a:pt x="585" y="210"/>
                  </a:lnTo>
                  <a:lnTo>
                    <a:pt x="656" y="141"/>
                  </a:lnTo>
                  <a:lnTo>
                    <a:pt x="714" y="82"/>
                  </a:lnTo>
                  <a:lnTo>
                    <a:pt x="784" y="11"/>
                  </a:lnTo>
                  <a:lnTo>
                    <a:pt x="761" y="0"/>
                  </a:lnTo>
                  <a:lnTo>
                    <a:pt x="703" y="58"/>
                  </a:lnTo>
                  <a:lnTo>
                    <a:pt x="632" y="129"/>
                  </a:lnTo>
                  <a:lnTo>
                    <a:pt x="574" y="188"/>
                  </a:lnTo>
                  <a:lnTo>
                    <a:pt x="515" y="258"/>
                  </a:lnTo>
                  <a:lnTo>
                    <a:pt x="457" y="316"/>
                  </a:lnTo>
                  <a:lnTo>
                    <a:pt x="398" y="387"/>
                  </a:lnTo>
                  <a:lnTo>
                    <a:pt x="351" y="457"/>
                  </a:lnTo>
                  <a:lnTo>
                    <a:pt x="304" y="527"/>
                  </a:lnTo>
                  <a:lnTo>
                    <a:pt x="258" y="597"/>
                  </a:lnTo>
                  <a:lnTo>
                    <a:pt x="210" y="656"/>
                  </a:lnTo>
                  <a:lnTo>
                    <a:pt x="175" y="727"/>
                  </a:lnTo>
                  <a:lnTo>
                    <a:pt x="128" y="796"/>
                  </a:lnTo>
                  <a:lnTo>
                    <a:pt x="93" y="867"/>
                  </a:lnTo>
                  <a:lnTo>
                    <a:pt x="58" y="926"/>
                  </a:lnTo>
                  <a:lnTo>
                    <a:pt x="35" y="995"/>
                  </a:lnTo>
                  <a:lnTo>
                    <a:pt x="0" y="1054"/>
                  </a:lnTo>
                  <a:lnTo>
                    <a:pt x="0" y="1066"/>
                  </a:lnTo>
                  <a:lnTo>
                    <a:pt x="0" y="1054"/>
                  </a:lnTo>
                  <a:lnTo>
                    <a:pt x="0" y="1066"/>
                  </a:lnTo>
                  <a:lnTo>
                    <a:pt x="11" y="1077"/>
                  </a:lnTo>
                  <a:lnTo>
                    <a:pt x="22" y="106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9" name="Freeform 305"/>
            <p:cNvSpPr>
              <a:spLocks/>
            </p:cNvSpPr>
            <p:nvPr/>
          </p:nvSpPr>
          <p:spPr bwMode="auto">
            <a:xfrm>
              <a:off x="567" y="2483"/>
              <a:ext cx="152" cy="176"/>
            </a:xfrm>
            <a:custGeom>
              <a:avLst/>
              <a:gdLst>
                <a:gd name="T0" fmla="*/ 1 w 304"/>
                <a:gd name="T1" fmla="*/ 1 h 351"/>
                <a:gd name="T2" fmla="*/ 1 w 304"/>
                <a:gd name="T3" fmla="*/ 1 h 351"/>
                <a:gd name="T4" fmla="*/ 1 w 304"/>
                <a:gd name="T5" fmla="*/ 1 h 351"/>
                <a:gd name="T6" fmla="*/ 1 w 304"/>
                <a:gd name="T7" fmla="*/ 1 h 351"/>
                <a:gd name="T8" fmla="*/ 1 w 304"/>
                <a:gd name="T9" fmla="*/ 1 h 351"/>
                <a:gd name="T10" fmla="*/ 1 w 304"/>
                <a:gd name="T11" fmla="*/ 1 h 351"/>
                <a:gd name="T12" fmla="*/ 1 w 304"/>
                <a:gd name="T13" fmla="*/ 1 h 351"/>
                <a:gd name="T14" fmla="*/ 1 w 304"/>
                <a:gd name="T15" fmla="*/ 1 h 351"/>
                <a:gd name="T16" fmla="*/ 1 w 304"/>
                <a:gd name="T17" fmla="*/ 1 h 351"/>
                <a:gd name="T18" fmla="*/ 1 w 304"/>
                <a:gd name="T19" fmla="*/ 1 h 351"/>
                <a:gd name="T20" fmla="*/ 1 w 304"/>
                <a:gd name="T21" fmla="*/ 1 h 351"/>
                <a:gd name="T22" fmla="*/ 1 w 304"/>
                <a:gd name="T23" fmla="*/ 1 h 351"/>
                <a:gd name="T24" fmla="*/ 1 w 304"/>
                <a:gd name="T25" fmla="*/ 1 h 351"/>
                <a:gd name="T26" fmla="*/ 1 w 304"/>
                <a:gd name="T27" fmla="*/ 1 h 351"/>
                <a:gd name="T28" fmla="*/ 1 w 304"/>
                <a:gd name="T29" fmla="*/ 1 h 351"/>
                <a:gd name="T30" fmla="*/ 1 w 304"/>
                <a:gd name="T31" fmla="*/ 1 h 351"/>
                <a:gd name="T32" fmla="*/ 1 w 304"/>
                <a:gd name="T33" fmla="*/ 1 h 351"/>
                <a:gd name="T34" fmla="*/ 1 w 304"/>
                <a:gd name="T35" fmla="*/ 0 h 351"/>
                <a:gd name="T36" fmla="*/ 0 w 304"/>
                <a:gd name="T37" fmla="*/ 0 h 351"/>
                <a:gd name="T38" fmla="*/ 0 w 304"/>
                <a:gd name="T39" fmla="*/ 1 h 351"/>
                <a:gd name="T40" fmla="*/ 1 w 304"/>
                <a:gd name="T41" fmla="*/ 1 h 351"/>
                <a:gd name="T42" fmla="*/ 1 w 304"/>
                <a:gd name="T43" fmla="*/ 1 h 351"/>
                <a:gd name="T44" fmla="*/ 1 w 304"/>
                <a:gd name="T45" fmla="*/ 1 h 351"/>
                <a:gd name="T46" fmla="*/ 1 w 304"/>
                <a:gd name="T47" fmla="*/ 1 h 351"/>
                <a:gd name="T48" fmla="*/ 1 w 304"/>
                <a:gd name="T49" fmla="*/ 1 h 351"/>
                <a:gd name="T50" fmla="*/ 1 w 304"/>
                <a:gd name="T51" fmla="*/ 1 h 351"/>
                <a:gd name="T52" fmla="*/ 1 w 304"/>
                <a:gd name="T53" fmla="*/ 1 h 351"/>
                <a:gd name="T54" fmla="*/ 1 w 304"/>
                <a:gd name="T55" fmla="*/ 1 h 351"/>
                <a:gd name="T56" fmla="*/ 1 w 304"/>
                <a:gd name="T57" fmla="*/ 1 h 351"/>
                <a:gd name="T58" fmla="*/ 1 w 304"/>
                <a:gd name="T59" fmla="*/ 1 h 351"/>
                <a:gd name="T60" fmla="*/ 1 w 304"/>
                <a:gd name="T61" fmla="*/ 1 h 351"/>
                <a:gd name="T62" fmla="*/ 1 w 304"/>
                <a:gd name="T63" fmla="*/ 1 h 351"/>
                <a:gd name="T64" fmla="*/ 1 w 304"/>
                <a:gd name="T65" fmla="*/ 1 h 351"/>
                <a:gd name="T66" fmla="*/ 1 w 304"/>
                <a:gd name="T67" fmla="*/ 1 h 351"/>
                <a:gd name="T68" fmla="*/ 1 w 304"/>
                <a:gd name="T69" fmla="*/ 1 h 351"/>
                <a:gd name="T70" fmla="*/ 1 w 304"/>
                <a:gd name="T71" fmla="*/ 1 h 351"/>
                <a:gd name="T72" fmla="*/ 1 w 304"/>
                <a:gd name="T73" fmla="*/ 1 h 351"/>
                <a:gd name="T74" fmla="*/ 1 w 304"/>
                <a:gd name="T75" fmla="*/ 1 h 351"/>
                <a:gd name="T76" fmla="*/ 1 w 304"/>
                <a:gd name="T77" fmla="*/ 1 h 351"/>
                <a:gd name="T78" fmla="*/ 1 w 304"/>
                <a:gd name="T79" fmla="*/ 1 h 351"/>
                <a:gd name="T80" fmla="*/ 1 w 304"/>
                <a:gd name="T81" fmla="*/ 1 h 351"/>
                <a:gd name="T82" fmla="*/ 1 w 304"/>
                <a:gd name="T83" fmla="*/ 1 h 3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4"/>
                <a:gd name="T127" fmla="*/ 0 h 351"/>
                <a:gd name="T128" fmla="*/ 304 w 304"/>
                <a:gd name="T129" fmla="*/ 351 h 3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4" h="351">
                  <a:moveTo>
                    <a:pt x="292" y="329"/>
                  </a:moveTo>
                  <a:lnTo>
                    <a:pt x="304" y="329"/>
                  </a:lnTo>
                  <a:lnTo>
                    <a:pt x="281" y="305"/>
                  </a:lnTo>
                  <a:lnTo>
                    <a:pt x="258" y="293"/>
                  </a:lnTo>
                  <a:lnTo>
                    <a:pt x="234" y="281"/>
                  </a:lnTo>
                  <a:lnTo>
                    <a:pt x="210" y="258"/>
                  </a:lnTo>
                  <a:lnTo>
                    <a:pt x="187" y="247"/>
                  </a:lnTo>
                  <a:lnTo>
                    <a:pt x="163" y="223"/>
                  </a:lnTo>
                  <a:lnTo>
                    <a:pt x="141" y="211"/>
                  </a:lnTo>
                  <a:lnTo>
                    <a:pt x="128" y="188"/>
                  </a:lnTo>
                  <a:lnTo>
                    <a:pt x="105" y="176"/>
                  </a:lnTo>
                  <a:lnTo>
                    <a:pt x="93" y="152"/>
                  </a:lnTo>
                  <a:lnTo>
                    <a:pt x="70" y="128"/>
                  </a:lnTo>
                  <a:lnTo>
                    <a:pt x="58" y="106"/>
                  </a:lnTo>
                  <a:lnTo>
                    <a:pt x="46" y="8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" y="59"/>
                  </a:lnTo>
                  <a:lnTo>
                    <a:pt x="22" y="94"/>
                  </a:lnTo>
                  <a:lnTo>
                    <a:pt x="35" y="117"/>
                  </a:lnTo>
                  <a:lnTo>
                    <a:pt x="46" y="141"/>
                  </a:lnTo>
                  <a:lnTo>
                    <a:pt x="70" y="164"/>
                  </a:lnTo>
                  <a:lnTo>
                    <a:pt x="81" y="188"/>
                  </a:lnTo>
                  <a:lnTo>
                    <a:pt x="105" y="211"/>
                  </a:lnTo>
                  <a:lnTo>
                    <a:pt x="128" y="223"/>
                  </a:lnTo>
                  <a:lnTo>
                    <a:pt x="152" y="247"/>
                  </a:lnTo>
                  <a:lnTo>
                    <a:pt x="175" y="258"/>
                  </a:lnTo>
                  <a:lnTo>
                    <a:pt x="199" y="281"/>
                  </a:lnTo>
                  <a:lnTo>
                    <a:pt x="210" y="293"/>
                  </a:lnTo>
                  <a:lnTo>
                    <a:pt x="234" y="316"/>
                  </a:lnTo>
                  <a:lnTo>
                    <a:pt x="258" y="329"/>
                  </a:lnTo>
                  <a:lnTo>
                    <a:pt x="281" y="351"/>
                  </a:lnTo>
                  <a:lnTo>
                    <a:pt x="292" y="351"/>
                  </a:lnTo>
                  <a:lnTo>
                    <a:pt x="304" y="340"/>
                  </a:lnTo>
                  <a:lnTo>
                    <a:pt x="304" y="329"/>
                  </a:lnTo>
                  <a:lnTo>
                    <a:pt x="292" y="32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0" name="Freeform 306"/>
            <p:cNvSpPr>
              <a:spLocks/>
            </p:cNvSpPr>
            <p:nvPr/>
          </p:nvSpPr>
          <p:spPr bwMode="auto">
            <a:xfrm>
              <a:off x="708" y="2647"/>
              <a:ext cx="304" cy="105"/>
            </a:xfrm>
            <a:custGeom>
              <a:avLst/>
              <a:gdLst>
                <a:gd name="T0" fmla="*/ 0 w 609"/>
                <a:gd name="T1" fmla="*/ 1 h 210"/>
                <a:gd name="T2" fmla="*/ 0 w 609"/>
                <a:gd name="T3" fmla="*/ 1 h 210"/>
                <a:gd name="T4" fmla="*/ 0 w 609"/>
                <a:gd name="T5" fmla="*/ 1 h 210"/>
                <a:gd name="T6" fmla="*/ 0 w 609"/>
                <a:gd name="T7" fmla="*/ 1 h 210"/>
                <a:gd name="T8" fmla="*/ 0 w 609"/>
                <a:gd name="T9" fmla="*/ 1 h 210"/>
                <a:gd name="T10" fmla="*/ 0 w 609"/>
                <a:gd name="T11" fmla="*/ 1 h 210"/>
                <a:gd name="T12" fmla="*/ 0 w 609"/>
                <a:gd name="T13" fmla="*/ 1 h 210"/>
                <a:gd name="T14" fmla="*/ 0 w 609"/>
                <a:gd name="T15" fmla="*/ 1 h 210"/>
                <a:gd name="T16" fmla="*/ 0 w 609"/>
                <a:gd name="T17" fmla="*/ 1 h 210"/>
                <a:gd name="T18" fmla="*/ 0 w 609"/>
                <a:gd name="T19" fmla="*/ 1 h 210"/>
                <a:gd name="T20" fmla="*/ 0 w 609"/>
                <a:gd name="T21" fmla="*/ 1 h 210"/>
                <a:gd name="T22" fmla="*/ 0 w 609"/>
                <a:gd name="T23" fmla="*/ 1 h 210"/>
                <a:gd name="T24" fmla="*/ 0 w 609"/>
                <a:gd name="T25" fmla="*/ 1 h 210"/>
                <a:gd name="T26" fmla="*/ 0 w 609"/>
                <a:gd name="T27" fmla="*/ 1 h 210"/>
                <a:gd name="T28" fmla="*/ 0 w 609"/>
                <a:gd name="T29" fmla="*/ 1 h 210"/>
                <a:gd name="T30" fmla="*/ 0 w 609"/>
                <a:gd name="T31" fmla="*/ 1 h 210"/>
                <a:gd name="T32" fmla="*/ 0 w 609"/>
                <a:gd name="T33" fmla="*/ 1 h 210"/>
                <a:gd name="T34" fmla="*/ 0 w 609"/>
                <a:gd name="T35" fmla="*/ 0 h 210"/>
                <a:gd name="T36" fmla="*/ 0 w 609"/>
                <a:gd name="T37" fmla="*/ 1 h 210"/>
                <a:gd name="T38" fmla="*/ 0 w 609"/>
                <a:gd name="T39" fmla="*/ 1 h 210"/>
                <a:gd name="T40" fmla="*/ 0 w 609"/>
                <a:gd name="T41" fmla="*/ 1 h 210"/>
                <a:gd name="T42" fmla="*/ 0 w 609"/>
                <a:gd name="T43" fmla="*/ 1 h 210"/>
                <a:gd name="T44" fmla="*/ 0 w 609"/>
                <a:gd name="T45" fmla="*/ 1 h 210"/>
                <a:gd name="T46" fmla="*/ 0 w 609"/>
                <a:gd name="T47" fmla="*/ 1 h 210"/>
                <a:gd name="T48" fmla="*/ 0 w 609"/>
                <a:gd name="T49" fmla="*/ 1 h 210"/>
                <a:gd name="T50" fmla="*/ 0 w 609"/>
                <a:gd name="T51" fmla="*/ 1 h 210"/>
                <a:gd name="T52" fmla="*/ 0 w 609"/>
                <a:gd name="T53" fmla="*/ 1 h 210"/>
                <a:gd name="T54" fmla="*/ 0 w 609"/>
                <a:gd name="T55" fmla="*/ 1 h 210"/>
                <a:gd name="T56" fmla="*/ 0 w 609"/>
                <a:gd name="T57" fmla="*/ 1 h 210"/>
                <a:gd name="T58" fmla="*/ 0 w 609"/>
                <a:gd name="T59" fmla="*/ 1 h 210"/>
                <a:gd name="T60" fmla="*/ 0 w 609"/>
                <a:gd name="T61" fmla="*/ 1 h 210"/>
                <a:gd name="T62" fmla="*/ 0 w 609"/>
                <a:gd name="T63" fmla="*/ 1 h 210"/>
                <a:gd name="T64" fmla="*/ 0 w 609"/>
                <a:gd name="T65" fmla="*/ 1 h 210"/>
                <a:gd name="T66" fmla="*/ 0 w 609"/>
                <a:gd name="T67" fmla="*/ 1 h 210"/>
                <a:gd name="T68" fmla="*/ 0 w 609"/>
                <a:gd name="T69" fmla="*/ 1 h 210"/>
                <a:gd name="T70" fmla="*/ 0 w 609"/>
                <a:gd name="T71" fmla="*/ 1 h 210"/>
                <a:gd name="T72" fmla="*/ 0 w 609"/>
                <a:gd name="T73" fmla="*/ 1 h 210"/>
                <a:gd name="T74" fmla="*/ 0 w 609"/>
                <a:gd name="T75" fmla="*/ 1 h 210"/>
                <a:gd name="T76" fmla="*/ 0 w 609"/>
                <a:gd name="T77" fmla="*/ 1 h 210"/>
                <a:gd name="T78" fmla="*/ 0 w 609"/>
                <a:gd name="T79" fmla="*/ 1 h 210"/>
                <a:gd name="T80" fmla="*/ 0 w 609"/>
                <a:gd name="T81" fmla="*/ 1 h 210"/>
                <a:gd name="T82" fmla="*/ 0 w 609"/>
                <a:gd name="T83" fmla="*/ 1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9"/>
                <a:gd name="T127" fmla="*/ 0 h 210"/>
                <a:gd name="T128" fmla="*/ 609 w 609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9" h="210">
                  <a:moveTo>
                    <a:pt x="597" y="186"/>
                  </a:moveTo>
                  <a:lnTo>
                    <a:pt x="597" y="186"/>
                  </a:lnTo>
                  <a:lnTo>
                    <a:pt x="563" y="186"/>
                  </a:lnTo>
                  <a:lnTo>
                    <a:pt x="515" y="186"/>
                  </a:lnTo>
                  <a:lnTo>
                    <a:pt x="480" y="175"/>
                  </a:lnTo>
                  <a:lnTo>
                    <a:pt x="444" y="175"/>
                  </a:lnTo>
                  <a:lnTo>
                    <a:pt x="410" y="163"/>
                  </a:lnTo>
                  <a:lnTo>
                    <a:pt x="375" y="152"/>
                  </a:lnTo>
                  <a:lnTo>
                    <a:pt x="340" y="140"/>
                  </a:lnTo>
                  <a:lnTo>
                    <a:pt x="304" y="128"/>
                  </a:lnTo>
                  <a:lnTo>
                    <a:pt x="269" y="117"/>
                  </a:lnTo>
                  <a:lnTo>
                    <a:pt x="234" y="104"/>
                  </a:lnTo>
                  <a:lnTo>
                    <a:pt x="199" y="93"/>
                  </a:lnTo>
                  <a:lnTo>
                    <a:pt x="163" y="69"/>
                  </a:lnTo>
                  <a:lnTo>
                    <a:pt x="128" y="58"/>
                  </a:lnTo>
                  <a:lnTo>
                    <a:pt x="94" y="35"/>
                  </a:lnTo>
                  <a:lnTo>
                    <a:pt x="59" y="22"/>
                  </a:lnTo>
                  <a:lnTo>
                    <a:pt x="11" y="0"/>
                  </a:lnTo>
                  <a:lnTo>
                    <a:pt x="0" y="22"/>
                  </a:lnTo>
                  <a:lnTo>
                    <a:pt x="46" y="35"/>
                  </a:lnTo>
                  <a:lnTo>
                    <a:pt x="81" y="58"/>
                  </a:lnTo>
                  <a:lnTo>
                    <a:pt x="117" y="81"/>
                  </a:lnTo>
                  <a:lnTo>
                    <a:pt x="152" y="93"/>
                  </a:lnTo>
                  <a:lnTo>
                    <a:pt x="187" y="117"/>
                  </a:lnTo>
                  <a:lnTo>
                    <a:pt x="222" y="128"/>
                  </a:lnTo>
                  <a:lnTo>
                    <a:pt x="258" y="140"/>
                  </a:lnTo>
                  <a:lnTo>
                    <a:pt x="293" y="152"/>
                  </a:lnTo>
                  <a:lnTo>
                    <a:pt x="328" y="163"/>
                  </a:lnTo>
                  <a:lnTo>
                    <a:pt x="362" y="175"/>
                  </a:lnTo>
                  <a:lnTo>
                    <a:pt x="398" y="186"/>
                  </a:lnTo>
                  <a:lnTo>
                    <a:pt x="444" y="199"/>
                  </a:lnTo>
                  <a:lnTo>
                    <a:pt x="480" y="199"/>
                  </a:lnTo>
                  <a:lnTo>
                    <a:pt x="515" y="210"/>
                  </a:lnTo>
                  <a:lnTo>
                    <a:pt x="563" y="210"/>
                  </a:lnTo>
                  <a:lnTo>
                    <a:pt x="597" y="210"/>
                  </a:lnTo>
                  <a:lnTo>
                    <a:pt x="609" y="210"/>
                  </a:lnTo>
                  <a:lnTo>
                    <a:pt x="609" y="199"/>
                  </a:lnTo>
                  <a:lnTo>
                    <a:pt x="597" y="18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1" name="Freeform 307"/>
            <p:cNvSpPr>
              <a:spLocks/>
            </p:cNvSpPr>
            <p:nvPr/>
          </p:nvSpPr>
          <p:spPr bwMode="auto">
            <a:xfrm>
              <a:off x="1006" y="2741"/>
              <a:ext cx="117" cy="17"/>
            </a:xfrm>
            <a:custGeom>
              <a:avLst/>
              <a:gdLst>
                <a:gd name="T0" fmla="*/ 1 w 234"/>
                <a:gd name="T1" fmla="*/ 0 h 35"/>
                <a:gd name="T2" fmla="*/ 1 w 234"/>
                <a:gd name="T3" fmla="*/ 0 h 35"/>
                <a:gd name="T4" fmla="*/ 1 w 234"/>
                <a:gd name="T5" fmla="*/ 0 h 35"/>
                <a:gd name="T6" fmla="*/ 1 w 234"/>
                <a:gd name="T7" fmla="*/ 0 h 35"/>
                <a:gd name="T8" fmla="*/ 1 w 234"/>
                <a:gd name="T9" fmla="*/ 0 h 35"/>
                <a:gd name="T10" fmla="*/ 1 w 234"/>
                <a:gd name="T11" fmla="*/ 0 h 35"/>
                <a:gd name="T12" fmla="*/ 1 w 234"/>
                <a:gd name="T13" fmla="*/ 0 h 35"/>
                <a:gd name="T14" fmla="*/ 1 w 234"/>
                <a:gd name="T15" fmla="*/ 0 h 35"/>
                <a:gd name="T16" fmla="*/ 1 w 234"/>
                <a:gd name="T17" fmla="*/ 0 h 35"/>
                <a:gd name="T18" fmla="*/ 0 w 234"/>
                <a:gd name="T19" fmla="*/ 0 h 35"/>
                <a:gd name="T20" fmla="*/ 0 w 234"/>
                <a:gd name="T21" fmla="*/ 0 h 35"/>
                <a:gd name="T22" fmla="*/ 1 w 234"/>
                <a:gd name="T23" fmla="*/ 0 h 35"/>
                <a:gd name="T24" fmla="*/ 1 w 234"/>
                <a:gd name="T25" fmla="*/ 0 h 35"/>
                <a:gd name="T26" fmla="*/ 1 w 234"/>
                <a:gd name="T27" fmla="*/ 0 h 35"/>
                <a:gd name="T28" fmla="*/ 1 w 234"/>
                <a:gd name="T29" fmla="*/ 0 h 35"/>
                <a:gd name="T30" fmla="*/ 1 w 234"/>
                <a:gd name="T31" fmla="*/ 0 h 35"/>
                <a:gd name="T32" fmla="*/ 1 w 234"/>
                <a:gd name="T33" fmla="*/ 0 h 35"/>
                <a:gd name="T34" fmla="*/ 1 w 234"/>
                <a:gd name="T35" fmla="*/ 0 h 35"/>
                <a:gd name="T36" fmla="*/ 1 w 234"/>
                <a:gd name="T37" fmla="*/ 0 h 35"/>
                <a:gd name="T38" fmla="*/ 1 w 234"/>
                <a:gd name="T39" fmla="*/ 0 h 35"/>
                <a:gd name="T40" fmla="*/ 1 w 234"/>
                <a:gd name="T41" fmla="*/ 0 h 35"/>
                <a:gd name="T42" fmla="*/ 1 w 234"/>
                <a:gd name="T43" fmla="*/ 0 h 35"/>
                <a:gd name="T44" fmla="*/ 1 w 234"/>
                <a:gd name="T45" fmla="*/ 0 h 35"/>
                <a:gd name="T46" fmla="*/ 1 w 234"/>
                <a:gd name="T47" fmla="*/ 0 h 35"/>
                <a:gd name="T48" fmla="*/ 1 w 234"/>
                <a:gd name="T49" fmla="*/ 0 h 35"/>
                <a:gd name="T50" fmla="*/ 1 w 234"/>
                <a:gd name="T51" fmla="*/ 0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4"/>
                <a:gd name="T79" fmla="*/ 0 h 35"/>
                <a:gd name="T80" fmla="*/ 234 w 234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4" h="35">
                  <a:moveTo>
                    <a:pt x="200" y="13"/>
                  </a:moveTo>
                  <a:lnTo>
                    <a:pt x="211" y="0"/>
                  </a:lnTo>
                  <a:lnTo>
                    <a:pt x="187" y="13"/>
                  </a:lnTo>
                  <a:lnTo>
                    <a:pt x="165" y="13"/>
                  </a:lnTo>
                  <a:lnTo>
                    <a:pt x="141" y="13"/>
                  </a:lnTo>
                  <a:lnTo>
                    <a:pt x="106" y="13"/>
                  </a:lnTo>
                  <a:lnTo>
                    <a:pt x="83" y="13"/>
                  </a:lnTo>
                  <a:lnTo>
                    <a:pt x="47" y="1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35"/>
                  </a:lnTo>
                  <a:lnTo>
                    <a:pt x="47" y="35"/>
                  </a:lnTo>
                  <a:lnTo>
                    <a:pt x="83" y="35"/>
                  </a:lnTo>
                  <a:lnTo>
                    <a:pt x="106" y="35"/>
                  </a:lnTo>
                  <a:lnTo>
                    <a:pt x="141" y="35"/>
                  </a:lnTo>
                  <a:lnTo>
                    <a:pt x="165" y="35"/>
                  </a:lnTo>
                  <a:lnTo>
                    <a:pt x="200" y="35"/>
                  </a:lnTo>
                  <a:lnTo>
                    <a:pt x="223" y="24"/>
                  </a:lnTo>
                  <a:lnTo>
                    <a:pt x="234" y="13"/>
                  </a:lnTo>
                  <a:lnTo>
                    <a:pt x="223" y="24"/>
                  </a:lnTo>
                  <a:lnTo>
                    <a:pt x="234" y="24"/>
                  </a:lnTo>
                  <a:lnTo>
                    <a:pt x="234" y="13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200" y="1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2" name="Freeform 308"/>
            <p:cNvSpPr>
              <a:spLocks/>
            </p:cNvSpPr>
            <p:nvPr/>
          </p:nvSpPr>
          <p:spPr bwMode="auto">
            <a:xfrm>
              <a:off x="1094" y="2507"/>
              <a:ext cx="29" cy="240"/>
            </a:xfrm>
            <a:custGeom>
              <a:avLst/>
              <a:gdLst>
                <a:gd name="T0" fmla="*/ 1 w 58"/>
                <a:gd name="T1" fmla="*/ 0 h 481"/>
                <a:gd name="T2" fmla="*/ 1 w 58"/>
                <a:gd name="T3" fmla="*/ 0 h 481"/>
                <a:gd name="T4" fmla="*/ 1 w 58"/>
                <a:gd name="T5" fmla="*/ 0 h 481"/>
                <a:gd name="T6" fmla="*/ 1 w 58"/>
                <a:gd name="T7" fmla="*/ 0 h 481"/>
                <a:gd name="T8" fmla="*/ 0 w 58"/>
                <a:gd name="T9" fmla="*/ 0 h 481"/>
                <a:gd name="T10" fmla="*/ 0 w 58"/>
                <a:gd name="T11" fmla="*/ 0 h 481"/>
                <a:gd name="T12" fmla="*/ 0 w 58"/>
                <a:gd name="T13" fmla="*/ 0 h 481"/>
                <a:gd name="T14" fmla="*/ 1 w 58"/>
                <a:gd name="T15" fmla="*/ 0 h 481"/>
                <a:gd name="T16" fmla="*/ 1 w 58"/>
                <a:gd name="T17" fmla="*/ 0 h 481"/>
                <a:gd name="T18" fmla="*/ 1 w 58"/>
                <a:gd name="T19" fmla="*/ 0 h 481"/>
                <a:gd name="T20" fmla="*/ 1 w 58"/>
                <a:gd name="T21" fmla="*/ 0 h 481"/>
                <a:gd name="T22" fmla="*/ 1 w 58"/>
                <a:gd name="T23" fmla="*/ 0 h 481"/>
                <a:gd name="T24" fmla="*/ 1 w 58"/>
                <a:gd name="T25" fmla="*/ 0 h 481"/>
                <a:gd name="T26" fmla="*/ 1 w 58"/>
                <a:gd name="T27" fmla="*/ 0 h 481"/>
                <a:gd name="T28" fmla="*/ 1 w 58"/>
                <a:gd name="T29" fmla="*/ 0 h 481"/>
                <a:gd name="T30" fmla="*/ 1 w 58"/>
                <a:gd name="T31" fmla="*/ 0 h 481"/>
                <a:gd name="T32" fmla="*/ 1 w 58"/>
                <a:gd name="T33" fmla="*/ 0 h 481"/>
                <a:gd name="T34" fmla="*/ 1 w 58"/>
                <a:gd name="T35" fmla="*/ 0 h 481"/>
                <a:gd name="T36" fmla="*/ 1 w 58"/>
                <a:gd name="T37" fmla="*/ 0 h 481"/>
                <a:gd name="T38" fmla="*/ 1 w 58"/>
                <a:gd name="T39" fmla="*/ 0 h 481"/>
                <a:gd name="T40" fmla="*/ 1 w 58"/>
                <a:gd name="T41" fmla="*/ 0 h 481"/>
                <a:gd name="T42" fmla="*/ 1 w 58"/>
                <a:gd name="T43" fmla="*/ 0 h 481"/>
                <a:gd name="T44" fmla="*/ 1 w 58"/>
                <a:gd name="T45" fmla="*/ 0 h 481"/>
                <a:gd name="T46" fmla="*/ 1 w 58"/>
                <a:gd name="T47" fmla="*/ 0 h 481"/>
                <a:gd name="T48" fmla="*/ 1 w 58"/>
                <a:gd name="T49" fmla="*/ 0 h 481"/>
                <a:gd name="T50" fmla="*/ 1 w 58"/>
                <a:gd name="T51" fmla="*/ 0 h 4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481"/>
                <a:gd name="T80" fmla="*/ 58 w 58"/>
                <a:gd name="T81" fmla="*/ 481 h 4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481">
                  <a:moveTo>
                    <a:pt x="35" y="12"/>
                  </a:moveTo>
                  <a:lnTo>
                    <a:pt x="35" y="12"/>
                  </a:lnTo>
                  <a:lnTo>
                    <a:pt x="24" y="70"/>
                  </a:lnTo>
                  <a:lnTo>
                    <a:pt x="11" y="129"/>
                  </a:lnTo>
                  <a:lnTo>
                    <a:pt x="0" y="187"/>
                  </a:lnTo>
                  <a:lnTo>
                    <a:pt x="0" y="234"/>
                  </a:lnTo>
                  <a:lnTo>
                    <a:pt x="0" y="293"/>
                  </a:lnTo>
                  <a:lnTo>
                    <a:pt x="11" y="351"/>
                  </a:lnTo>
                  <a:lnTo>
                    <a:pt x="11" y="410"/>
                  </a:lnTo>
                  <a:lnTo>
                    <a:pt x="24" y="481"/>
                  </a:lnTo>
                  <a:lnTo>
                    <a:pt x="58" y="481"/>
                  </a:lnTo>
                  <a:lnTo>
                    <a:pt x="47" y="410"/>
                  </a:lnTo>
                  <a:lnTo>
                    <a:pt x="35" y="351"/>
                  </a:lnTo>
                  <a:lnTo>
                    <a:pt x="24" y="293"/>
                  </a:lnTo>
                  <a:lnTo>
                    <a:pt x="24" y="234"/>
                  </a:lnTo>
                  <a:lnTo>
                    <a:pt x="24" y="187"/>
                  </a:lnTo>
                  <a:lnTo>
                    <a:pt x="35" y="129"/>
                  </a:lnTo>
                  <a:lnTo>
                    <a:pt x="47" y="70"/>
                  </a:lnTo>
                  <a:lnTo>
                    <a:pt x="58" y="1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3" name="Freeform 309"/>
            <p:cNvSpPr>
              <a:spLocks/>
            </p:cNvSpPr>
            <p:nvPr/>
          </p:nvSpPr>
          <p:spPr bwMode="auto">
            <a:xfrm>
              <a:off x="1111" y="2284"/>
              <a:ext cx="112" cy="228"/>
            </a:xfrm>
            <a:custGeom>
              <a:avLst/>
              <a:gdLst>
                <a:gd name="T0" fmla="*/ 1 w 223"/>
                <a:gd name="T1" fmla="*/ 0 h 457"/>
                <a:gd name="T2" fmla="*/ 1 w 223"/>
                <a:gd name="T3" fmla="*/ 0 h 457"/>
                <a:gd name="T4" fmla="*/ 1 w 223"/>
                <a:gd name="T5" fmla="*/ 0 h 457"/>
                <a:gd name="T6" fmla="*/ 1 w 223"/>
                <a:gd name="T7" fmla="*/ 0 h 457"/>
                <a:gd name="T8" fmla="*/ 1 w 223"/>
                <a:gd name="T9" fmla="*/ 0 h 457"/>
                <a:gd name="T10" fmla="*/ 1 w 223"/>
                <a:gd name="T11" fmla="*/ 0 h 457"/>
                <a:gd name="T12" fmla="*/ 1 w 223"/>
                <a:gd name="T13" fmla="*/ 0 h 457"/>
                <a:gd name="T14" fmla="*/ 1 w 223"/>
                <a:gd name="T15" fmla="*/ 0 h 457"/>
                <a:gd name="T16" fmla="*/ 1 w 223"/>
                <a:gd name="T17" fmla="*/ 0 h 457"/>
                <a:gd name="T18" fmla="*/ 0 w 223"/>
                <a:gd name="T19" fmla="*/ 0 h 457"/>
                <a:gd name="T20" fmla="*/ 1 w 223"/>
                <a:gd name="T21" fmla="*/ 0 h 457"/>
                <a:gd name="T22" fmla="*/ 1 w 223"/>
                <a:gd name="T23" fmla="*/ 0 h 457"/>
                <a:gd name="T24" fmla="*/ 1 w 223"/>
                <a:gd name="T25" fmla="*/ 0 h 457"/>
                <a:gd name="T26" fmla="*/ 1 w 223"/>
                <a:gd name="T27" fmla="*/ 0 h 457"/>
                <a:gd name="T28" fmla="*/ 1 w 223"/>
                <a:gd name="T29" fmla="*/ 0 h 457"/>
                <a:gd name="T30" fmla="*/ 1 w 223"/>
                <a:gd name="T31" fmla="*/ 0 h 457"/>
                <a:gd name="T32" fmla="*/ 1 w 223"/>
                <a:gd name="T33" fmla="*/ 0 h 457"/>
                <a:gd name="T34" fmla="*/ 1 w 223"/>
                <a:gd name="T35" fmla="*/ 0 h 457"/>
                <a:gd name="T36" fmla="*/ 1 w 223"/>
                <a:gd name="T37" fmla="*/ 0 h 457"/>
                <a:gd name="T38" fmla="*/ 1 w 223"/>
                <a:gd name="T39" fmla="*/ 0 h 457"/>
                <a:gd name="T40" fmla="*/ 1 w 223"/>
                <a:gd name="T41" fmla="*/ 0 h 457"/>
                <a:gd name="T42" fmla="*/ 1 w 223"/>
                <a:gd name="T43" fmla="*/ 0 h 457"/>
                <a:gd name="T44" fmla="*/ 1 w 223"/>
                <a:gd name="T45" fmla="*/ 0 h 457"/>
                <a:gd name="T46" fmla="*/ 1 w 223"/>
                <a:gd name="T47" fmla="*/ 0 h 457"/>
                <a:gd name="T48" fmla="*/ 1 w 223"/>
                <a:gd name="T49" fmla="*/ 0 h 457"/>
                <a:gd name="T50" fmla="*/ 1 w 223"/>
                <a:gd name="T51" fmla="*/ 0 h 4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3"/>
                <a:gd name="T79" fmla="*/ 0 h 457"/>
                <a:gd name="T80" fmla="*/ 223 w 223"/>
                <a:gd name="T81" fmla="*/ 457 h 4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3" h="457">
                  <a:moveTo>
                    <a:pt x="211" y="24"/>
                  </a:moveTo>
                  <a:lnTo>
                    <a:pt x="199" y="0"/>
                  </a:lnTo>
                  <a:lnTo>
                    <a:pt x="164" y="46"/>
                  </a:lnTo>
                  <a:lnTo>
                    <a:pt x="129" y="105"/>
                  </a:lnTo>
                  <a:lnTo>
                    <a:pt x="106" y="164"/>
                  </a:lnTo>
                  <a:lnTo>
                    <a:pt x="82" y="223"/>
                  </a:lnTo>
                  <a:lnTo>
                    <a:pt x="58" y="281"/>
                  </a:lnTo>
                  <a:lnTo>
                    <a:pt x="36" y="340"/>
                  </a:lnTo>
                  <a:lnTo>
                    <a:pt x="12" y="398"/>
                  </a:lnTo>
                  <a:lnTo>
                    <a:pt x="0" y="457"/>
                  </a:lnTo>
                  <a:lnTo>
                    <a:pt x="23" y="457"/>
                  </a:lnTo>
                  <a:lnTo>
                    <a:pt x="47" y="398"/>
                  </a:lnTo>
                  <a:lnTo>
                    <a:pt x="58" y="340"/>
                  </a:lnTo>
                  <a:lnTo>
                    <a:pt x="82" y="281"/>
                  </a:lnTo>
                  <a:lnTo>
                    <a:pt x="106" y="223"/>
                  </a:lnTo>
                  <a:lnTo>
                    <a:pt x="129" y="164"/>
                  </a:lnTo>
                  <a:lnTo>
                    <a:pt x="153" y="117"/>
                  </a:lnTo>
                  <a:lnTo>
                    <a:pt x="188" y="59"/>
                  </a:lnTo>
                  <a:lnTo>
                    <a:pt x="223" y="11"/>
                  </a:lnTo>
                  <a:lnTo>
                    <a:pt x="211" y="0"/>
                  </a:lnTo>
                  <a:lnTo>
                    <a:pt x="223" y="11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211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4" name="Freeform 310"/>
            <p:cNvSpPr>
              <a:spLocks/>
            </p:cNvSpPr>
            <p:nvPr/>
          </p:nvSpPr>
          <p:spPr bwMode="auto">
            <a:xfrm>
              <a:off x="1077" y="2266"/>
              <a:ext cx="140" cy="30"/>
            </a:xfrm>
            <a:custGeom>
              <a:avLst/>
              <a:gdLst>
                <a:gd name="T0" fmla="*/ 0 w 281"/>
                <a:gd name="T1" fmla="*/ 1 h 60"/>
                <a:gd name="T2" fmla="*/ 0 w 281"/>
                <a:gd name="T3" fmla="*/ 1 h 60"/>
                <a:gd name="T4" fmla="*/ 0 w 281"/>
                <a:gd name="T5" fmla="*/ 1 h 60"/>
                <a:gd name="T6" fmla="*/ 0 w 281"/>
                <a:gd name="T7" fmla="*/ 1 h 60"/>
                <a:gd name="T8" fmla="*/ 0 w 281"/>
                <a:gd name="T9" fmla="*/ 1 h 60"/>
                <a:gd name="T10" fmla="*/ 0 w 281"/>
                <a:gd name="T11" fmla="*/ 1 h 60"/>
                <a:gd name="T12" fmla="*/ 0 w 281"/>
                <a:gd name="T13" fmla="*/ 1 h 60"/>
                <a:gd name="T14" fmla="*/ 0 w 281"/>
                <a:gd name="T15" fmla="*/ 1 h 60"/>
                <a:gd name="T16" fmla="*/ 0 w 281"/>
                <a:gd name="T17" fmla="*/ 1 h 60"/>
                <a:gd name="T18" fmla="*/ 0 w 281"/>
                <a:gd name="T19" fmla="*/ 1 h 60"/>
                <a:gd name="T20" fmla="*/ 0 w 281"/>
                <a:gd name="T21" fmla="*/ 1 h 60"/>
                <a:gd name="T22" fmla="*/ 0 w 281"/>
                <a:gd name="T23" fmla="*/ 1 h 60"/>
                <a:gd name="T24" fmla="*/ 0 w 281"/>
                <a:gd name="T25" fmla="*/ 1 h 60"/>
                <a:gd name="T26" fmla="*/ 0 w 281"/>
                <a:gd name="T27" fmla="*/ 1 h 60"/>
                <a:gd name="T28" fmla="*/ 0 w 281"/>
                <a:gd name="T29" fmla="*/ 1 h 60"/>
                <a:gd name="T30" fmla="*/ 0 w 281"/>
                <a:gd name="T31" fmla="*/ 1 h 60"/>
                <a:gd name="T32" fmla="*/ 0 w 281"/>
                <a:gd name="T33" fmla="*/ 1 h 60"/>
                <a:gd name="T34" fmla="*/ 0 w 281"/>
                <a:gd name="T35" fmla="*/ 1 h 60"/>
                <a:gd name="T36" fmla="*/ 0 w 281"/>
                <a:gd name="T37" fmla="*/ 1 h 60"/>
                <a:gd name="T38" fmla="*/ 0 w 281"/>
                <a:gd name="T39" fmla="*/ 1 h 60"/>
                <a:gd name="T40" fmla="*/ 0 w 281"/>
                <a:gd name="T41" fmla="*/ 1 h 60"/>
                <a:gd name="T42" fmla="*/ 0 w 281"/>
                <a:gd name="T43" fmla="*/ 1 h 60"/>
                <a:gd name="T44" fmla="*/ 0 w 281"/>
                <a:gd name="T45" fmla="*/ 1 h 60"/>
                <a:gd name="T46" fmla="*/ 0 w 281"/>
                <a:gd name="T47" fmla="*/ 1 h 60"/>
                <a:gd name="T48" fmla="*/ 0 w 281"/>
                <a:gd name="T49" fmla="*/ 1 h 60"/>
                <a:gd name="T50" fmla="*/ 0 w 281"/>
                <a:gd name="T51" fmla="*/ 1 h 60"/>
                <a:gd name="T52" fmla="*/ 0 w 281"/>
                <a:gd name="T53" fmla="*/ 0 h 60"/>
                <a:gd name="T54" fmla="*/ 0 w 281"/>
                <a:gd name="T55" fmla="*/ 0 h 60"/>
                <a:gd name="T56" fmla="*/ 0 w 281"/>
                <a:gd name="T57" fmla="*/ 0 h 60"/>
                <a:gd name="T58" fmla="*/ 0 w 281"/>
                <a:gd name="T59" fmla="*/ 0 h 60"/>
                <a:gd name="T60" fmla="*/ 0 w 281"/>
                <a:gd name="T61" fmla="*/ 0 h 60"/>
                <a:gd name="T62" fmla="*/ 0 w 281"/>
                <a:gd name="T63" fmla="*/ 0 h 60"/>
                <a:gd name="T64" fmla="*/ 0 w 281"/>
                <a:gd name="T65" fmla="*/ 0 h 60"/>
                <a:gd name="T66" fmla="*/ 0 w 281"/>
                <a:gd name="T67" fmla="*/ 0 h 60"/>
                <a:gd name="T68" fmla="*/ 0 w 281"/>
                <a:gd name="T69" fmla="*/ 0 h 60"/>
                <a:gd name="T70" fmla="*/ 0 w 281"/>
                <a:gd name="T71" fmla="*/ 0 h 60"/>
                <a:gd name="T72" fmla="*/ 0 w 281"/>
                <a:gd name="T73" fmla="*/ 0 h 60"/>
                <a:gd name="T74" fmla="*/ 0 w 281"/>
                <a:gd name="T75" fmla="*/ 0 h 60"/>
                <a:gd name="T76" fmla="*/ 0 w 281"/>
                <a:gd name="T77" fmla="*/ 1 h 60"/>
                <a:gd name="T78" fmla="*/ 0 w 281"/>
                <a:gd name="T79" fmla="*/ 1 h 60"/>
                <a:gd name="T80" fmla="*/ 0 w 281"/>
                <a:gd name="T81" fmla="*/ 1 h 60"/>
                <a:gd name="T82" fmla="*/ 0 w 281"/>
                <a:gd name="T83" fmla="*/ 1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60"/>
                <a:gd name="T128" fmla="*/ 281 w 281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60">
                  <a:moveTo>
                    <a:pt x="0" y="12"/>
                  </a:moveTo>
                  <a:lnTo>
                    <a:pt x="11" y="24"/>
                  </a:lnTo>
                  <a:lnTo>
                    <a:pt x="24" y="24"/>
                  </a:lnTo>
                  <a:lnTo>
                    <a:pt x="46" y="24"/>
                  </a:lnTo>
                  <a:lnTo>
                    <a:pt x="59" y="24"/>
                  </a:lnTo>
                  <a:lnTo>
                    <a:pt x="82" y="24"/>
                  </a:lnTo>
                  <a:lnTo>
                    <a:pt x="93" y="24"/>
                  </a:lnTo>
                  <a:lnTo>
                    <a:pt x="106" y="24"/>
                  </a:lnTo>
                  <a:lnTo>
                    <a:pt x="128" y="24"/>
                  </a:lnTo>
                  <a:lnTo>
                    <a:pt x="141" y="36"/>
                  </a:lnTo>
                  <a:lnTo>
                    <a:pt x="164" y="36"/>
                  </a:lnTo>
                  <a:lnTo>
                    <a:pt x="176" y="36"/>
                  </a:lnTo>
                  <a:lnTo>
                    <a:pt x="199" y="36"/>
                  </a:lnTo>
                  <a:lnTo>
                    <a:pt x="210" y="36"/>
                  </a:lnTo>
                  <a:lnTo>
                    <a:pt x="234" y="47"/>
                  </a:lnTo>
                  <a:lnTo>
                    <a:pt x="246" y="47"/>
                  </a:lnTo>
                  <a:lnTo>
                    <a:pt x="269" y="47"/>
                  </a:lnTo>
                  <a:lnTo>
                    <a:pt x="281" y="60"/>
                  </a:lnTo>
                  <a:lnTo>
                    <a:pt x="281" y="36"/>
                  </a:lnTo>
                  <a:lnTo>
                    <a:pt x="269" y="24"/>
                  </a:lnTo>
                  <a:lnTo>
                    <a:pt x="258" y="24"/>
                  </a:lnTo>
                  <a:lnTo>
                    <a:pt x="234" y="12"/>
                  </a:lnTo>
                  <a:lnTo>
                    <a:pt x="223" y="12"/>
                  </a:lnTo>
                  <a:lnTo>
                    <a:pt x="199" y="12"/>
                  </a:lnTo>
                  <a:lnTo>
                    <a:pt x="187" y="12"/>
                  </a:lnTo>
                  <a:lnTo>
                    <a:pt x="164" y="12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5" name="Freeform 311"/>
            <p:cNvSpPr>
              <a:spLocks/>
            </p:cNvSpPr>
            <p:nvPr/>
          </p:nvSpPr>
          <p:spPr bwMode="auto">
            <a:xfrm>
              <a:off x="1065" y="2214"/>
              <a:ext cx="23" cy="58"/>
            </a:xfrm>
            <a:custGeom>
              <a:avLst/>
              <a:gdLst>
                <a:gd name="T0" fmla="*/ 0 w 48"/>
                <a:gd name="T1" fmla="*/ 0 h 117"/>
                <a:gd name="T2" fmla="*/ 0 w 48"/>
                <a:gd name="T3" fmla="*/ 0 h 117"/>
                <a:gd name="T4" fmla="*/ 0 w 48"/>
                <a:gd name="T5" fmla="*/ 0 h 117"/>
                <a:gd name="T6" fmla="*/ 0 w 48"/>
                <a:gd name="T7" fmla="*/ 0 h 117"/>
                <a:gd name="T8" fmla="*/ 0 w 48"/>
                <a:gd name="T9" fmla="*/ 0 h 117"/>
                <a:gd name="T10" fmla="*/ 0 w 48"/>
                <a:gd name="T11" fmla="*/ 0 h 117"/>
                <a:gd name="T12" fmla="*/ 0 w 48"/>
                <a:gd name="T13" fmla="*/ 0 h 117"/>
                <a:gd name="T14" fmla="*/ 0 w 48"/>
                <a:gd name="T15" fmla="*/ 0 h 117"/>
                <a:gd name="T16" fmla="*/ 0 w 48"/>
                <a:gd name="T17" fmla="*/ 0 h 117"/>
                <a:gd name="T18" fmla="*/ 0 w 48"/>
                <a:gd name="T19" fmla="*/ 0 h 117"/>
                <a:gd name="T20" fmla="*/ 0 w 48"/>
                <a:gd name="T21" fmla="*/ 0 h 117"/>
                <a:gd name="T22" fmla="*/ 0 w 48"/>
                <a:gd name="T23" fmla="*/ 0 h 117"/>
                <a:gd name="T24" fmla="*/ 0 w 48"/>
                <a:gd name="T25" fmla="*/ 0 h 117"/>
                <a:gd name="T26" fmla="*/ 0 w 48"/>
                <a:gd name="T27" fmla="*/ 0 h 117"/>
                <a:gd name="T28" fmla="*/ 0 w 48"/>
                <a:gd name="T29" fmla="*/ 0 h 117"/>
                <a:gd name="T30" fmla="*/ 0 w 48"/>
                <a:gd name="T31" fmla="*/ 0 h 117"/>
                <a:gd name="T32" fmla="*/ 0 w 48"/>
                <a:gd name="T33" fmla="*/ 0 h 117"/>
                <a:gd name="T34" fmla="*/ 0 w 48"/>
                <a:gd name="T35" fmla="*/ 0 h 1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117"/>
                <a:gd name="T56" fmla="*/ 48 w 48"/>
                <a:gd name="T57" fmla="*/ 117 h 1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117">
                  <a:moveTo>
                    <a:pt x="0" y="0"/>
                  </a:moveTo>
                  <a:lnTo>
                    <a:pt x="0" y="12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12" y="83"/>
                  </a:lnTo>
                  <a:lnTo>
                    <a:pt x="24" y="117"/>
                  </a:lnTo>
                  <a:lnTo>
                    <a:pt x="48" y="105"/>
                  </a:lnTo>
                  <a:lnTo>
                    <a:pt x="35" y="83"/>
                  </a:lnTo>
                  <a:lnTo>
                    <a:pt x="35" y="47"/>
                  </a:lnTo>
                  <a:lnTo>
                    <a:pt x="24" y="35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6" name="Freeform 312"/>
            <p:cNvSpPr>
              <a:spLocks/>
            </p:cNvSpPr>
            <p:nvPr/>
          </p:nvSpPr>
          <p:spPr bwMode="auto">
            <a:xfrm>
              <a:off x="1065" y="2173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0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1 h 106"/>
                <a:gd name="T14" fmla="*/ 1 w 106"/>
                <a:gd name="T15" fmla="*/ 1 h 106"/>
                <a:gd name="T16" fmla="*/ 1 w 106"/>
                <a:gd name="T17" fmla="*/ 1 h 106"/>
                <a:gd name="T18" fmla="*/ 0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1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0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94" y="24"/>
                  </a:moveTo>
                  <a:lnTo>
                    <a:pt x="94" y="0"/>
                  </a:lnTo>
                  <a:lnTo>
                    <a:pt x="83" y="12"/>
                  </a:lnTo>
                  <a:lnTo>
                    <a:pt x="70" y="24"/>
                  </a:lnTo>
                  <a:lnTo>
                    <a:pt x="59" y="35"/>
                  </a:lnTo>
                  <a:lnTo>
                    <a:pt x="48" y="46"/>
                  </a:lnTo>
                  <a:lnTo>
                    <a:pt x="35" y="59"/>
                  </a:lnTo>
                  <a:lnTo>
                    <a:pt x="24" y="59"/>
                  </a:lnTo>
                  <a:lnTo>
                    <a:pt x="12" y="70"/>
                  </a:lnTo>
                  <a:lnTo>
                    <a:pt x="0" y="82"/>
                  </a:lnTo>
                  <a:lnTo>
                    <a:pt x="24" y="106"/>
                  </a:lnTo>
                  <a:lnTo>
                    <a:pt x="35" y="94"/>
                  </a:lnTo>
                  <a:lnTo>
                    <a:pt x="48" y="82"/>
                  </a:lnTo>
                  <a:lnTo>
                    <a:pt x="48" y="70"/>
                  </a:lnTo>
                  <a:lnTo>
                    <a:pt x="59" y="59"/>
                  </a:lnTo>
                  <a:lnTo>
                    <a:pt x="70" y="46"/>
                  </a:lnTo>
                  <a:lnTo>
                    <a:pt x="83" y="35"/>
                  </a:lnTo>
                  <a:lnTo>
                    <a:pt x="94" y="35"/>
                  </a:lnTo>
                  <a:lnTo>
                    <a:pt x="106" y="24"/>
                  </a:lnTo>
                  <a:lnTo>
                    <a:pt x="106" y="0"/>
                  </a:lnTo>
                  <a:lnTo>
                    <a:pt x="106" y="24"/>
                  </a:lnTo>
                  <a:lnTo>
                    <a:pt x="106" y="12"/>
                  </a:lnTo>
                  <a:lnTo>
                    <a:pt x="106" y="0"/>
                  </a:lnTo>
                  <a:lnTo>
                    <a:pt x="94" y="0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7" name="Freeform 313"/>
            <p:cNvSpPr>
              <a:spLocks/>
            </p:cNvSpPr>
            <p:nvPr/>
          </p:nvSpPr>
          <p:spPr bwMode="auto">
            <a:xfrm>
              <a:off x="1035" y="2125"/>
              <a:ext cx="83" cy="59"/>
            </a:xfrm>
            <a:custGeom>
              <a:avLst/>
              <a:gdLst>
                <a:gd name="T0" fmla="*/ 0 w 164"/>
                <a:gd name="T1" fmla="*/ 1 h 118"/>
                <a:gd name="T2" fmla="*/ 1 w 164"/>
                <a:gd name="T3" fmla="*/ 1 h 118"/>
                <a:gd name="T4" fmla="*/ 1 w 164"/>
                <a:gd name="T5" fmla="*/ 1 h 118"/>
                <a:gd name="T6" fmla="*/ 1 w 164"/>
                <a:gd name="T7" fmla="*/ 1 h 118"/>
                <a:gd name="T8" fmla="*/ 1 w 164"/>
                <a:gd name="T9" fmla="*/ 1 h 118"/>
                <a:gd name="T10" fmla="*/ 1 w 164"/>
                <a:gd name="T11" fmla="*/ 1 h 118"/>
                <a:gd name="T12" fmla="*/ 1 w 164"/>
                <a:gd name="T13" fmla="*/ 1 h 118"/>
                <a:gd name="T14" fmla="*/ 1 w 164"/>
                <a:gd name="T15" fmla="*/ 1 h 118"/>
                <a:gd name="T16" fmla="*/ 1 w 164"/>
                <a:gd name="T17" fmla="*/ 1 h 118"/>
                <a:gd name="T18" fmla="*/ 1 w 164"/>
                <a:gd name="T19" fmla="*/ 1 h 118"/>
                <a:gd name="T20" fmla="*/ 1 w 164"/>
                <a:gd name="T21" fmla="*/ 1 h 118"/>
                <a:gd name="T22" fmla="*/ 1 w 164"/>
                <a:gd name="T23" fmla="*/ 1 h 118"/>
                <a:gd name="T24" fmla="*/ 1 w 164"/>
                <a:gd name="T25" fmla="*/ 1 h 118"/>
                <a:gd name="T26" fmla="*/ 1 w 164"/>
                <a:gd name="T27" fmla="*/ 1 h 118"/>
                <a:gd name="T28" fmla="*/ 1 w 164"/>
                <a:gd name="T29" fmla="*/ 1 h 118"/>
                <a:gd name="T30" fmla="*/ 1 w 164"/>
                <a:gd name="T31" fmla="*/ 1 h 118"/>
                <a:gd name="T32" fmla="*/ 1 w 164"/>
                <a:gd name="T33" fmla="*/ 1 h 118"/>
                <a:gd name="T34" fmla="*/ 1 w 164"/>
                <a:gd name="T35" fmla="*/ 1 h 118"/>
                <a:gd name="T36" fmla="*/ 1 w 164"/>
                <a:gd name="T37" fmla="*/ 1 h 118"/>
                <a:gd name="T38" fmla="*/ 1 w 164"/>
                <a:gd name="T39" fmla="*/ 1 h 118"/>
                <a:gd name="T40" fmla="*/ 1 w 164"/>
                <a:gd name="T41" fmla="*/ 1 h 118"/>
                <a:gd name="T42" fmla="*/ 1 w 164"/>
                <a:gd name="T43" fmla="*/ 0 h 118"/>
                <a:gd name="T44" fmla="*/ 1 w 164"/>
                <a:gd name="T45" fmla="*/ 1 h 118"/>
                <a:gd name="T46" fmla="*/ 0 w 164"/>
                <a:gd name="T47" fmla="*/ 1 h 118"/>
                <a:gd name="T48" fmla="*/ 1 w 164"/>
                <a:gd name="T49" fmla="*/ 1 h 118"/>
                <a:gd name="T50" fmla="*/ 0 w 164"/>
                <a:gd name="T51" fmla="*/ 1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4"/>
                <a:gd name="T79" fmla="*/ 0 h 118"/>
                <a:gd name="T80" fmla="*/ 164 w 164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4" h="118">
                  <a:moveTo>
                    <a:pt x="0" y="12"/>
                  </a:moveTo>
                  <a:lnTo>
                    <a:pt x="11" y="24"/>
                  </a:lnTo>
                  <a:lnTo>
                    <a:pt x="24" y="36"/>
                  </a:lnTo>
                  <a:lnTo>
                    <a:pt x="47" y="47"/>
                  </a:lnTo>
                  <a:lnTo>
                    <a:pt x="58" y="60"/>
                  </a:lnTo>
                  <a:lnTo>
                    <a:pt x="82" y="71"/>
                  </a:lnTo>
                  <a:lnTo>
                    <a:pt x="93" y="82"/>
                  </a:lnTo>
                  <a:lnTo>
                    <a:pt x="117" y="94"/>
                  </a:lnTo>
                  <a:lnTo>
                    <a:pt x="128" y="106"/>
                  </a:lnTo>
                  <a:lnTo>
                    <a:pt x="152" y="118"/>
                  </a:lnTo>
                  <a:lnTo>
                    <a:pt x="164" y="94"/>
                  </a:lnTo>
                  <a:lnTo>
                    <a:pt x="141" y="82"/>
                  </a:lnTo>
                  <a:lnTo>
                    <a:pt x="128" y="71"/>
                  </a:lnTo>
                  <a:lnTo>
                    <a:pt x="106" y="60"/>
                  </a:lnTo>
                  <a:lnTo>
                    <a:pt x="93" y="47"/>
                  </a:lnTo>
                  <a:lnTo>
                    <a:pt x="70" y="36"/>
                  </a:lnTo>
                  <a:lnTo>
                    <a:pt x="58" y="24"/>
                  </a:lnTo>
                  <a:lnTo>
                    <a:pt x="35" y="12"/>
                  </a:lnTo>
                  <a:lnTo>
                    <a:pt x="24" y="12"/>
                  </a:lnTo>
                  <a:lnTo>
                    <a:pt x="35" y="24"/>
                  </a:lnTo>
                  <a:lnTo>
                    <a:pt x="24" y="12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8" name="Freeform 314"/>
            <p:cNvSpPr>
              <a:spLocks/>
            </p:cNvSpPr>
            <p:nvPr/>
          </p:nvSpPr>
          <p:spPr bwMode="auto">
            <a:xfrm>
              <a:off x="1035" y="1909"/>
              <a:ext cx="76" cy="228"/>
            </a:xfrm>
            <a:custGeom>
              <a:avLst/>
              <a:gdLst>
                <a:gd name="T0" fmla="*/ 1 w 152"/>
                <a:gd name="T1" fmla="*/ 0 h 457"/>
                <a:gd name="T2" fmla="*/ 1 w 152"/>
                <a:gd name="T3" fmla="*/ 0 h 457"/>
                <a:gd name="T4" fmla="*/ 1 w 152"/>
                <a:gd name="T5" fmla="*/ 0 h 457"/>
                <a:gd name="T6" fmla="*/ 1 w 152"/>
                <a:gd name="T7" fmla="*/ 0 h 457"/>
                <a:gd name="T8" fmla="*/ 1 w 152"/>
                <a:gd name="T9" fmla="*/ 0 h 457"/>
                <a:gd name="T10" fmla="*/ 1 w 152"/>
                <a:gd name="T11" fmla="*/ 0 h 457"/>
                <a:gd name="T12" fmla="*/ 1 w 152"/>
                <a:gd name="T13" fmla="*/ 0 h 457"/>
                <a:gd name="T14" fmla="*/ 1 w 152"/>
                <a:gd name="T15" fmla="*/ 0 h 457"/>
                <a:gd name="T16" fmla="*/ 1 w 152"/>
                <a:gd name="T17" fmla="*/ 0 h 457"/>
                <a:gd name="T18" fmla="*/ 0 w 152"/>
                <a:gd name="T19" fmla="*/ 0 h 457"/>
                <a:gd name="T20" fmla="*/ 1 w 152"/>
                <a:gd name="T21" fmla="*/ 0 h 457"/>
                <a:gd name="T22" fmla="*/ 1 w 152"/>
                <a:gd name="T23" fmla="*/ 0 h 457"/>
                <a:gd name="T24" fmla="*/ 1 w 152"/>
                <a:gd name="T25" fmla="*/ 0 h 457"/>
                <a:gd name="T26" fmla="*/ 1 w 152"/>
                <a:gd name="T27" fmla="*/ 0 h 457"/>
                <a:gd name="T28" fmla="*/ 1 w 152"/>
                <a:gd name="T29" fmla="*/ 0 h 457"/>
                <a:gd name="T30" fmla="*/ 1 w 152"/>
                <a:gd name="T31" fmla="*/ 0 h 457"/>
                <a:gd name="T32" fmla="*/ 1 w 152"/>
                <a:gd name="T33" fmla="*/ 0 h 457"/>
                <a:gd name="T34" fmla="*/ 1 w 152"/>
                <a:gd name="T35" fmla="*/ 0 h 457"/>
                <a:gd name="T36" fmla="*/ 1 w 152"/>
                <a:gd name="T37" fmla="*/ 0 h 457"/>
                <a:gd name="T38" fmla="*/ 1 w 152"/>
                <a:gd name="T39" fmla="*/ 0 h 457"/>
                <a:gd name="T40" fmla="*/ 1 w 152"/>
                <a:gd name="T41" fmla="*/ 0 h 457"/>
                <a:gd name="T42" fmla="*/ 1 w 152"/>
                <a:gd name="T43" fmla="*/ 0 h 457"/>
                <a:gd name="T44" fmla="*/ 1 w 152"/>
                <a:gd name="T45" fmla="*/ 0 h 457"/>
                <a:gd name="T46" fmla="*/ 1 w 152"/>
                <a:gd name="T47" fmla="*/ 0 h 457"/>
                <a:gd name="T48" fmla="*/ 1 w 152"/>
                <a:gd name="T49" fmla="*/ 0 h 457"/>
                <a:gd name="T50" fmla="*/ 1 w 152"/>
                <a:gd name="T51" fmla="*/ 0 h 4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457"/>
                <a:gd name="T80" fmla="*/ 152 w 152"/>
                <a:gd name="T81" fmla="*/ 457 h 4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457">
                  <a:moveTo>
                    <a:pt x="141" y="0"/>
                  </a:moveTo>
                  <a:lnTo>
                    <a:pt x="128" y="0"/>
                  </a:lnTo>
                  <a:lnTo>
                    <a:pt x="117" y="47"/>
                  </a:lnTo>
                  <a:lnTo>
                    <a:pt x="93" y="93"/>
                  </a:lnTo>
                  <a:lnTo>
                    <a:pt x="82" y="152"/>
                  </a:lnTo>
                  <a:lnTo>
                    <a:pt x="70" y="211"/>
                  </a:lnTo>
                  <a:lnTo>
                    <a:pt x="47" y="270"/>
                  </a:lnTo>
                  <a:lnTo>
                    <a:pt x="35" y="328"/>
                  </a:lnTo>
                  <a:lnTo>
                    <a:pt x="24" y="387"/>
                  </a:lnTo>
                  <a:lnTo>
                    <a:pt x="0" y="445"/>
                  </a:lnTo>
                  <a:lnTo>
                    <a:pt x="35" y="457"/>
                  </a:lnTo>
                  <a:lnTo>
                    <a:pt x="47" y="387"/>
                  </a:lnTo>
                  <a:lnTo>
                    <a:pt x="58" y="328"/>
                  </a:lnTo>
                  <a:lnTo>
                    <a:pt x="82" y="270"/>
                  </a:lnTo>
                  <a:lnTo>
                    <a:pt x="93" y="211"/>
                  </a:lnTo>
                  <a:lnTo>
                    <a:pt x="106" y="164"/>
                  </a:lnTo>
                  <a:lnTo>
                    <a:pt x="128" y="106"/>
                  </a:lnTo>
                  <a:lnTo>
                    <a:pt x="141" y="58"/>
                  </a:lnTo>
                  <a:lnTo>
                    <a:pt x="152" y="11"/>
                  </a:lnTo>
                  <a:lnTo>
                    <a:pt x="152" y="23"/>
                  </a:lnTo>
                  <a:lnTo>
                    <a:pt x="152" y="11"/>
                  </a:lnTo>
                  <a:lnTo>
                    <a:pt x="152" y="0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9" name="Freeform 315"/>
            <p:cNvSpPr>
              <a:spLocks/>
            </p:cNvSpPr>
            <p:nvPr/>
          </p:nvSpPr>
          <p:spPr bwMode="auto">
            <a:xfrm>
              <a:off x="1106" y="1850"/>
              <a:ext cx="64" cy="71"/>
            </a:xfrm>
            <a:custGeom>
              <a:avLst/>
              <a:gdLst>
                <a:gd name="T0" fmla="*/ 1 w 128"/>
                <a:gd name="T1" fmla="*/ 1 h 140"/>
                <a:gd name="T2" fmla="*/ 1 w 128"/>
                <a:gd name="T3" fmla="*/ 0 h 140"/>
                <a:gd name="T4" fmla="*/ 1 w 128"/>
                <a:gd name="T5" fmla="*/ 1 h 140"/>
                <a:gd name="T6" fmla="*/ 1 w 128"/>
                <a:gd name="T7" fmla="*/ 1 h 140"/>
                <a:gd name="T8" fmla="*/ 1 w 128"/>
                <a:gd name="T9" fmla="*/ 1 h 140"/>
                <a:gd name="T10" fmla="*/ 1 w 128"/>
                <a:gd name="T11" fmla="*/ 1 h 140"/>
                <a:gd name="T12" fmla="*/ 1 w 128"/>
                <a:gd name="T13" fmla="*/ 1 h 140"/>
                <a:gd name="T14" fmla="*/ 1 w 128"/>
                <a:gd name="T15" fmla="*/ 1 h 140"/>
                <a:gd name="T16" fmla="*/ 1 w 128"/>
                <a:gd name="T17" fmla="*/ 1 h 140"/>
                <a:gd name="T18" fmla="*/ 0 w 128"/>
                <a:gd name="T19" fmla="*/ 1 h 140"/>
                <a:gd name="T20" fmla="*/ 1 w 128"/>
                <a:gd name="T21" fmla="*/ 1 h 140"/>
                <a:gd name="T22" fmla="*/ 1 w 128"/>
                <a:gd name="T23" fmla="*/ 1 h 140"/>
                <a:gd name="T24" fmla="*/ 1 w 128"/>
                <a:gd name="T25" fmla="*/ 1 h 140"/>
                <a:gd name="T26" fmla="*/ 1 w 128"/>
                <a:gd name="T27" fmla="*/ 1 h 140"/>
                <a:gd name="T28" fmla="*/ 1 w 128"/>
                <a:gd name="T29" fmla="*/ 1 h 140"/>
                <a:gd name="T30" fmla="*/ 1 w 128"/>
                <a:gd name="T31" fmla="*/ 1 h 140"/>
                <a:gd name="T32" fmla="*/ 1 w 128"/>
                <a:gd name="T33" fmla="*/ 1 h 140"/>
                <a:gd name="T34" fmla="*/ 1 w 128"/>
                <a:gd name="T35" fmla="*/ 1 h 140"/>
                <a:gd name="T36" fmla="*/ 1 w 128"/>
                <a:gd name="T37" fmla="*/ 1 h 140"/>
                <a:gd name="T38" fmla="*/ 1 w 128"/>
                <a:gd name="T39" fmla="*/ 0 h 140"/>
                <a:gd name="T40" fmla="*/ 1 w 128"/>
                <a:gd name="T41" fmla="*/ 1 h 140"/>
                <a:gd name="T42" fmla="*/ 1 w 128"/>
                <a:gd name="T43" fmla="*/ 1 h 140"/>
                <a:gd name="T44" fmla="*/ 1 w 128"/>
                <a:gd name="T45" fmla="*/ 0 h 140"/>
                <a:gd name="T46" fmla="*/ 1 w 128"/>
                <a:gd name="T47" fmla="*/ 0 h 140"/>
                <a:gd name="T48" fmla="*/ 1 w 128"/>
                <a:gd name="T49" fmla="*/ 0 h 140"/>
                <a:gd name="T50" fmla="*/ 1 w 128"/>
                <a:gd name="T51" fmla="*/ 1 h 1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8"/>
                <a:gd name="T79" fmla="*/ 0 h 140"/>
                <a:gd name="T80" fmla="*/ 128 w 128"/>
                <a:gd name="T81" fmla="*/ 140 h 1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8" h="140">
                  <a:moveTo>
                    <a:pt x="117" y="24"/>
                  </a:moveTo>
                  <a:lnTo>
                    <a:pt x="105" y="0"/>
                  </a:lnTo>
                  <a:lnTo>
                    <a:pt x="93" y="11"/>
                  </a:lnTo>
                  <a:lnTo>
                    <a:pt x="82" y="35"/>
                  </a:lnTo>
                  <a:lnTo>
                    <a:pt x="69" y="47"/>
                  </a:lnTo>
                  <a:lnTo>
                    <a:pt x="47" y="58"/>
                  </a:lnTo>
                  <a:lnTo>
                    <a:pt x="34" y="70"/>
                  </a:lnTo>
                  <a:lnTo>
                    <a:pt x="23" y="93"/>
                  </a:lnTo>
                  <a:lnTo>
                    <a:pt x="11" y="106"/>
                  </a:lnTo>
                  <a:lnTo>
                    <a:pt x="0" y="117"/>
                  </a:lnTo>
                  <a:lnTo>
                    <a:pt x="11" y="140"/>
                  </a:lnTo>
                  <a:lnTo>
                    <a:pt x="23" y="117"/>
                  </a:lnTo>
                  <a:lnTo>
                    <a:pt x="34" y="106"/>
                  </a:lnTo>
                  <a:lnTo>
                    <a:pt x="58" y="93"/>
                  </a:lnTo>
                  <a:lnTo>
                    <a:pt x="69" y="70"/>
                  </a:lnTo>
                  <a:lnTo>
                    <a:pt x="82" y="58"/>
                  </a:lnTo>
                  <a:lnTo>
                    <a:pt x="93" y="47"/>
                  </a:lnTo>
                  <a:lnTo>
                    <a:pt x="105" y="35"/>
                  </a:lnTo>
                  <a:lnTo>
                    <a:pt x="117" y="24"/>
                  </a:lnTo>
                  <a:lnTo>
                    <a:pt x="105" y="0"/>
                  </a:lnTo>
                  <a:lnTo>
                    <a:pt x="117" y="24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117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0" name="Freeform 316"/>
            <p:cNvSpPr>
              <a:spLocks/>
            </p:cNvSpPr>
            <p:nvPr/>
          </p:nvSpPr>
          <p:spPr bwMode="auto">
            <a:xfrm>
              <a:off x="1082" y="2266"/>
              <a:ext cx="6" cy="12"/>
            </a:xfrm>
            <a:custGeom>
              <a:avLst/>
              <a:gdLst>
                <a:gd name="T0" fmla="*/ 0 w 13"/>
                <a:gd name="T1" fmla="*/ 1 h 24"/>
                <a:gd name="T2" fmla="*/ 0 w 13"/>
                <a:gd name="T3" fmla="*/ 1 h 24"/>
                <a:gd name="T4" fmla="*/ 0 w 13"/>
                <a:gd name="T5" fmla="*/ 1 h 24"/>
                <a:gd name="T6" fmla="*/ 0 w 13"/>
                <a:gd name="T7" fmla="*/ 0 h 24"/>
                <a:gd name="T8" fmla="*/ 0 w 13"/>
                <a:gd name="T9" fmla="*/ 0 h 24"/>
                <a:gd name="T10" fmla="*/ 0 w 13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0" y="24"/>
                  </a:moveTo>
                  <a:lnTo>
                    <a:pt x="13" y="24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1" name="Freeform 317"/>
            <p:cNvSpPr>
              <a:spLocks/>
            </p:cNvSpPr>
            <p:nvPr/>
          </p:nvSpPr>
          <p:spPr bwMode="auto">
            <a:xfrm>
              <a:off x="854" y="2260"/>
              <a:ext cx="228" cy="18"/>
            </a:xfrm>
            <a:custGeom>
              <a:avLst/>
              <a:gdLst>
                <a:gd name="T0" fmla="*/ 0 w 456"/>
                <a:gd name="T1" fmla="*/ 1 h 35"/>
                <a:gd name="T2" fmla="*/ 0 w 456"/>
                <a:gd name="T3" fmla="*/ 1 h 35"/>
                <a:gd name="T4" fmla="*/ 1 w 456"/>
                <a:gd name="T5" fmla="*/ 1 h 35"/>
                <a:gd name="T6" fmla="*/ 1 w 456"/>
                <a:gd name="T7" fmla="*/ 1 h 35"/>
                <a:gd name="T8" fmla="*/ 0 w 456"/>
                <a:gd name="T9" fmla="*/ 0 h 35"/>
                <a:gd name="T10" fmla="*/ 0 w 456"/>
                <a:gd name="T11" fmla="*/ 1 h 35"/>
                <a:gd name="T12" fmla="*/ 0 w 456"/>
                <a:gd name="T13" fmla="*/ 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6"/>
                <a:gd name="T22" fmla="*/ 0 h 35"/>
                <a:gd name="T23" fmla="*/ 456 w 456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6" h="35">
                  <a:moveTo>
                    <a:pt x="0" y="11"/>
                  </a:moveTo>
                  <a:lnTo>
                    <a:pt x="0" y="23"/>
                  </a:lnTo>
                  <a:lnTo>
                    <a:pt x="456" y="35"/>
                  </a:lnTo>
                  <a:lnTo>
                    <a:pt x="456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2" name="Freeform 318"/>
            <p:cNvSpPr>
              <a:spLocks/>
            </p:cNvSpPr>
            <p:nvPr/>
          </p:nvSpPr>
          <p:spPr bwMode="auto">
            <a:xfrm>
              <a:off x="848" y="2260"/>
              <a:ext cx="6" cy="12"/>
            </a:xfrm>
            <a:custGeom>
              <a:avLst/>
              <a:gdLst>
                <a:gd name="T0" fmla="*/ 1 w 12"/>
                <a:gd name="T1" fmla="*/ 0 h 23"/>
                <a:gd name="T2" fmla="*/ 0 w 12"/>
                <a:gd name="T3" fmla="*/ 1 h 23"/>
                <a:gd name="T4" fmla="*/ 0 w 12"/>
                <a:gd name="T5" fmla="*/ 1 h 23"/>
                <a:gd name="T6" fmla="*/ 0 w 12"/>
                <a:gd name="T7" fmla="*/ 1 h 23"/>
                <a:gd name="T8" fmla="*/ 1 w 12"/>
                <a:gd name="T9" fmla="*/ 1 h 23"/>
                <a:gd name="T10" fmla="*/ 1 w 12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3"/>
                <a:gd name="T20" fmla="*/ 12 w 1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3">
                  <a:moveTo>
                    <a:pt x="12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3" name="Freeform 319"/>
            <p:cNvSpPr>
              <a:spLocks/>
            </p:cNvSpPr>
            <p:nvPr/>
          </p:nvSpPr>
          <p:spPr bwMode="auto">
            <a:xfrm>
              <a:off x="1012" y="2266"/>
              <a:ext cx="6" cy="12"/>
            </a:xfrm>
            <a:custGeom>
              <a:avLst/>
              <a:gdLst>
                <a:gd name="T0" fmla="*/ 0 w 12"/>
                <a:gd name="T1" fmla="*/ 1 h 24"/>
                <a:gd name="T2" fmla="*/ 1 w 12"/>
                <a:gd name="T3" fmla="*/ 1 h 24"/>
                <a:gd name="T4" fmla="*/ 1 w 12"/>
                <a:gd name="T5" fmla="*/ 1 h 24"/>
                <a:gd name="T6" fmla="*/ 1 w 12"/>
                <a:gd name="T7" fmla="*/ 0 h 24"/>
                <a:gd name="T8" fmla="*/ 1 w 12"/>
                <a:gd name="T9" fmla="*/ 0 h 24"/>
                <a:gd name="T10" fmla="*/ 0 w 12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4"/>
                <a:gd name="T20" fmla="*/ 12 w 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4">
                  <a:moveTo>
                    <a:pt x="0" y="24"/>
                  </a:moveTo>
                  <a:lnTo>
                    <a:pt x="12" y="24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4" name="Freeform 320"/>
            <p:cNvSpPr>
              <a:spLocks/>
            </p:cNvSpPr>
            <p:nvPr/>
          </p:nvSpPr>
          <p:spPr bwMode="auto">
            <a:xfrm>
              <a:off x="919" y="2243"/>
              <a:ext cx="99" cy="35"/>
            </a:xfrm>
            <a:custGeom>
              <a:avLst/>
              <a:gdLst>
                <a:gd name="T0" fmla="*/ 0 w 199"/>
                <a:gd name="T1" fmla="*/ 1 h 70"/>
                <a:gd name="T2" fmla="*/ 0 w 199"/>
                <a:gd name="T3" fmla="*/ 1 h 70"/>
                <a:gd name="T4" fmla="*/ 0 w 199"/>
                <a:gd name="T5" fmla="*/ 1 h 70"/>
                <a:gd name="T6" fmla="*/ 0 w 199"/>
                <a:gd name="T7" fmla="*/ 1 h 70"/>
                <a:gd name="T8" fmla="*/ 0 w 199"/>
                <a:gd name="T9" fmla="*/ 0 h 70"/>
                <a:gd name="T10" fmla="*/ 0 w 199"/>
                <a:gd name="T11" fmla="*/ 1 h 70"/>
                <a:gd name="T12" fmla="*/ 0 w 199"/>
                <a:gd name="T13" fmla="*/ 1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"/>
                <a:gd name="T22" fmla="*/ 0 h 70"/>
                <a:gd name="T23" fmla="*/ 199 w 199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" h="70">
                  <a:moveTo>
                    <a:pt x="0" y="11"/>
                  </a:moveTo>
                  <a:lnTo>
                    <a:pt x="0" y="24"/>
                  </a:lnTo>
                  <a:lnTo>
                    <a:pt x="187" y="70"/>
                  </a:lnTo>
                  <a:lnTo>
                    <a:pt x="199" y="4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5" name="Freeform 321"/>
            <p:cNvSpPr>
              <a:spLocks/>
            </p:cNvSpPr>
            <p:nvPr/>
          </p:nvSpPr>
          <p:spPr bwMode="auto">
            <a:xfrm>
              <a:off x="912" y="2243"/>
              <a:ext cx="12" cy="12"/>
            </a:xfrm>
            <a:custGeom>
              <a:avLst/>
              <a:gdLst>
                <a:gd name="T0" fmla="*/ 1 w 23"/>
                <a:gd name="T1" fmla="*/ 0 h 24"/>
                <a:gd name="T2" fmla="*/ 1 w 23"/>
                <a:gd name="T3" fmla="*/ 0 h 24"/>
                <a:gd name="T4" fmla="*/ 0 w 23"/>
                <a:gd name="T5" fmla="*/ 0 h 24"/>
                <a:gd name="T6" fmla="*/ 0 w 23"/>
                <a:gd name="T7" fmla="*/ 1 h 24"/>
                <a:gd name="T8" fmla="*/ 1 w 23"/>
                <a:gd name="T9" fmla="*/ 1 h 24"/>
                <a:gd name="T10" fmla="*/ 1 w 2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"/>
                <a:gd name="T20" fmla="*/ 23 w 2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">
                  <a:moveTo>
                    <a:pt x="23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8677" name="Object 2"/>
          <p:cNvGraphicFramePr>
            <a:graphicFrameLocks noChangeAspect="1"/>
          </p:cNvGraphicFramePr>
          <p:nvPr>
            <p:extLst/>
          </p:nvPr>
        </p:nvGraphicFramePr>
        <p:xfrm>
          <a:off x="4142057" y="4058568"/>
          <a:ext cx="833416" cy="83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Picture (32-bit)" r:id="rId3" imgW="457200" imgH="457200" progId="">
                  <p:embed/>
                </p:oleObj>
              </mc:Choice>
              <mc:Fallback>
                <p:oleObj name="Picture (32-bit)" r:id="rId3" imgW="457200" imgH="45720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057" y="4058568"/>
                        <a:ext cx="833416" cy="833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483768" y="1916832"/>
            <a:ext cx="604964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j-lt"/>
              </a:rPr>
              <a:t>Καταγράψτε την εμπειρία σας σε αυτοκόλλητα χαρτάκια, </a:t>
            </a:r>
            <a:r>
              <a:rPr lang="el-GR" sz="2400" i="1" dirty="0" smtClean="0">
                <a:latin typeface="+mj-lt"/>
              </a:rPr>
              <a:t>σε ζεύγη </a:t>
            </a:r>
            <a:r>
              <a:rPr lang="el-GR" sz="2400" dirty="0" smtClean="0">
                <a:latin typeface="+mj-lt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 smtClean="0">
                <a:latin typeface="+mj-lt"/>
              </a:rPr>
              <a:t>Θετικές στρατηγικές και προκλήσεις στη στήριξη της συνεργασίας και του διαλόγου στην τάξη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 smtClean="0">
                <a:latin typeface="+mj-lt"/>
              </a:rPr>
              <a:t>Οφέλη για διερεύνηση και δημιουργικότητα</a:t>
            </a:r>
            <a:endParaRPr lang="el-GR" sz="2400" dirty="0">
              <a:latin typeface="+mj-lt"/>
            </a:endParaRPr>
          </a:p>
          <a:p>
            <a:endParaRPr lang="el-GR" sz="2200" dirty="0" smtClean="0">
              <a:solidFill>
                <a:srgbClr val="FF0000"/>
              </a:solidFill>
              <a:latin typeface="+mj-lt"/>
            </a:endParaRPr>
          </a:p>
          <a:p>
            <a:r>
              <a:rPr lang="el-GR" dirty="0" smtClean="0"/>
              <a:t>                         </a:t>
            </a:r>
          </a:p>
          <a:p>
            <a:r>
              <a:rPr lang="el-GR" sz="2200" dirty="0" smtClean="0">
                <a:solidFill>
                  <a:srgbClr val="FF0000"/>
                </a:solidFill>
                <a:latin typeface="+mj-lt"/>
              </a:rPr>
              <a:t>10 λεπτά</a:t>
            </a:r>
          </a:p>
          <a:p>
            <a:r>
              <a:rPr lang="el-GR" sz="2400" i="1" dirty="0" smtClean="0">
                <a:latin typeface="+mj-lt"/>
              </a:rPr>
              <a:t>Συζητήστε με την ομάδα στο τραπέζι σας</a:t>
            </a:r>
          </a:p>
          <a:p>
            <a:r>
              <a:rPr lang="el-GR" sz="2400" dirty="0" smtClean="0">
                <a:latin typeface="+mj-lt"/>
              </a:rPr>
              <a:t>Αναστοχαστείτε για κοινά θέματα/ζητήματα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6096" y="4077072"/>
            <a:ext cx="3008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rgbClr val="0BAA25"/>
                </a:solidFill>
                <a:latin typeface="+mj-lt"/>
              </a:rPr>
              <a:t>φ</a:t>
            </a:r>
            <a:r>
              <a:rPr lang="el-GR" sz="2200" b="1" dirty="0" smtClean="0">
                <a:solidFill>
                  <a:srgbClr val="0BAA25"/>
                </a:solidFill>
                <a:latin typeface="+mj-lt"/>
              </a:rPr>
              <a:t>ύση </a:t>
            </a:r>
            <a:r>
              <a:rPr lang="el-GR" sz="2200" b="1" dirty="0">
                <a:solidFill>
                  <a:srgbClr val="0BAA25"/>
                </a:solidFill>
                <a:latin typeface="+mj-lt"/>
              </a:rPr>
              <a:t>της εργασίας</a:t>
            </a:r>
          </a:p>
          <a:p>
            <a:pPr algn="ctr"/>
            <a:r>
              <a:rPr lang="el-GR" sz="2200" b="1" dirty="0" smtClean="0">
                <a:solidFill>
                  <a:srgbClr val="0BAA25"/>
                </a:solidFill>
                <a:latin typeface="+mj-lt"/>
              </a:rPr>
              <a:t>σύνθεση </a:t>
            </a:r>
            <a:r>
              <a:rPr lang="el-GR" sz="2200" b="1" dirty="0">
                <a:solidFill>
                  <a:srgbClr val="0BAA25"/>
                </a:solidFill>
                <a:latin typeface="+mj-lt"/>
              </a:rPr>
              <a:t>ομάδας </a:t>
            </a:r>
            <a:endParaRPr lang="el-GR" sz="2200" b="1" dirty="0" smtClean="0">
              <a:solidFill>
                <a:srgbClr val="0BAA25"/>
              </a:solidFill>
              <a:latin typeface="+mj-lt"/>
            </a:endParaRPr>
          </a:p>
          <a:p>
            <a:pPr algn="ctr"/>
            <a:r>
              <a:rPr lang="el-GR" sz="2200" b="1" dirty="0" smtClean="0">
                <a:solidFill>
                  <a:srgbClr val="0BAA25"/>
                </a:solidFill>
                <a:latin typeface="+mj-lt"/>
              </a:rPr>
              <a:t>ρόλος δασκάλου/ας</a:t>
            </a:r>
            <a:endParaRPr lang="el-GR" sz="2200" b="1" dirty="0">
              <a:solidFill>
                <a:srgbClr val="0BAA2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0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922114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</a:rPr>
              <a:t>Συνεργασία και ομαδική εργασία 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r>
              <a:rPr lang="el-GR" sz="3200" b="1" dirty="0" smtClean="0">
                <a:solidFill>
                  <a:srgbClr val="00B050"/>
                </a:solidFill>
              </a:rPr>
              <a:t>Ανάλυση παραδειγμάτων 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r>
              <a:rPr lang="el-GR" sz="3200" b="1" dirty="0" smtClean="0">
                <a:solidFill>
                  <a:srgbClr val="00B050"/>
                </a:solidFill>
              </a:rPr>
              <a:t>από την τάξη</a:t>
            </a:r>
            <a:endParaRPr lang="el-GR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2232248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l-GR" sz="2800" dirty="0" smtClean="0">
                <a:latin typeface="+mj-lt"/>
              </a:rPr>
              <a:t>Υλικά</a:t>
            </a:r>
          </a:p>
          <a:p>
            <a:pPr marL="0" indent="0" algn="ctr">
              <a:buNone/>
            </a:pPr>
            <a:r>
              <a:rPr lang="el-GR" sz="2800" dirty="0" smtClean="0">
                <a:latin typeface="+mj-lt"/>
              </a:rPr>
              <a:t>Μπάλες οξυγόνου</a:t>
            </a:r>
          </a:p>
          <a:p>
            <a:pPr marL="0" indent="0">
              <a:buNone/>
            </a:pPr>
            <a:endParaRPr lang="el-GR" dirty="0">
              <a:latin typeface="+mj-lt"/>
            </a:endParaRPr>
          </a:p>
          <a:p>
            <a:pPr marL="0" indent="0">
              <a:buNone/>
            </a:pPr>
            <a:endParaRPr lang="el-GR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412776"/>
            <a:ext cx="6192688" cy="4678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+mj-lt"/>
              </a:rPr>
              <a:t>Πλαίσιο για τα παραδείγματα από την τάξη</a:t>
            </a:r>
          </a:p>
          <a:p>
            <a:endParaRPr lang="el-GR" sz="1000" b="1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l-GR" sz="2400" i="1" dirty="0">
                <a:latin typeface="+mj-lt"/>
              </a:rPr>
              <a:t>Διαμορφώνοντας το πλαίσιο - Εστίαση, σκεπτικό, </a:t>
            </a:r>
            <a:r>
              <a:rPr lang="el-GR" sz="2400" i="1" dirty="0" smtClean="0">
                <a:latin typeface="+mj-lt"/>
              </a:rPr>
              <a:t>υπόβαθρο</a:t>
            </a:r>
            <a:endParaRPr lang="el-GR" sz="10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l-GR" sz="2400" i="1" dirty="0">
                <a:latin typeface="+mj-lt"/>
              </a:rPr>
              <a:t>Σημεία </a:t>
            </a:r>
            <a:r>
              <a:rPr lang="el-GR" sz="2400" i="1" dirty="0" smtClean="0">
                <a:latin typeface="+mj-lt"/>
              </a:rPr>
              <a:t>αφετηρίας</a:t>
            </a:r>
            <a:endParaRPr lang="el-GR" sz="1000" i="1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l-GR" sz="2400" i="1" dirty="0">
                <a:latin typeface="+mj-lt"/>
              </a:rPr>
              <a:t>Αναπτύσσοντας το ταξίδι της μάθησης </a:t>
            </a:r>
            <a:r>
              <a:rPr lang="el-GR" sz="2400" dirty="0">
                <a:latin typeface="+mj-lt"/>
              </a:rPr>
              <a:t>– δραστηριότητες και σκεπτικό αυτών, παραδείγματα </a:t>
            </a:r>
            <a:r>
              <a:rPr lang="el-GR" sz="2400" dirty="0" smtClean="0">
                <a:latin typeface="+mj-lt"/>
              </a:rPr>
              <a:t>αντιδράσεων </a:t>
            </a:r>
            <a:r>
              <a:rPr lang="el-GR" sz="2400" dirty="0">
                <a:latin typeface="+mj-lt"/>
              </a:rPr>
              <a:t>των παιδιών, αναστοχασμούς του/της δασκάλου/ας και  επιπτώσεις για την επόμενη ενότητα</a:t>
            </a:r>
            <a:r>
              <a:rPr lang="el-GR" sz="2400" dirty="0" smtClean="0">
                <a:latin typeface="+mj-lt"/>
              </a:rPr>
              <a:t>.</a:t>
            </a:r>
            <a:endParaRPr lang="el-GR" sz="10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l-GR" sz="2400" i="1" dirty="0">
                <a:latin typeface="+mj-lt"/>
              </a:rPr>
              <a:t>Αναστοχασμός</a:t>
            </a:r>
            <a:r>
              <a:rPr lang="el-GR" sz="2400" dirty="0">
                <a:latin typeface="+mj-lt"/>
              </a:rPr>
              <a:t> – πρόοδος των παιδιών, ο ρόλος του/της δασκάλου/ας, περιβάλλον τάξης, επόμενα βήματα</a:t>
            </a:r>
          </a:p>
        </p:txBody>
      </p:sp>
    </p:spTree>
    <p:extLst>
      <p:ext uri="{BB962C8B-B14F-4D97-AF65-F5344CB8AC3E}">
        <p14:creationId xmlns:p14="http://schemas.microsoft.com/office/powerpoint/2010/main" val="8944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88184" y="404664"/>
            <a:ext cx="478246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el-GR" sz="4000" kern="0" dirty="0" smtClean="0">
                <a:solidFill>
                  <a:srgbClr val="00B050"/>
                </a:solidFill>
                <a:effectLst/>
              </a:rPr>
              <a:t>Υλικά</a:t>
            </a:r>
          </a:p>
          <a:p>
            <a:r>
              <a:rPr lang="el-GR" sz="3200" kern="0" dirty="0" smtClean="0">
                <a:solidFill>
                  <a:srgbClr val="00B050"/>
                </a:solidFill>
                <a:effectLst/>
              </a:rPr>
              <a:t>Παιδιά ηλικίας 5-6 ετών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5349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84" y="1916832"/>
            <a:ext cx="4519870" cy="33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93988" y="404664"/>
            <a:ext cx="478246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el-GR" sz="4400" kern="0" dirty="0" smtClean="0">
                <a:solidFill>
                  <a:srgbClr val="00B050"/>
                </a:solidFill>
                <a:effectLst/>
              </a:rPr>
              <a:t>Υλικά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46" y="1772816"/>
            <a:ext cx="4340951" cy="325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IMG_03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693987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IMG_034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952236"/>
            <a:ext cx="2693987" cy="201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476672"/>
            <a:ext cx="497877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el-GR" sz="4400" kern="0" dirty="0" smtClean="0">
                <a:solidFill>
                  <a:srgbClr val="00B050"/>
                </a:solidFill>
                <a:effectLst/>
              </a:rPr>
              <a:t>Μπάλες οξυγόνου</a:t>
            </a:r>
          </a:p>
          <a:p>
            <a:r>
              <a:rPr lang="el-GR" kern="0" dirty="0" smtClean="0">
                <a:solidFill>
                  <a:srgbClr val="00B050"/>
                </a:solidFill>
                <a:effectLst/>
              </a:rPr>
              <a:t>Παιδιά ηλικίας 3-5 ετών</a:t>
            </a:r>
          </a:p>
        </p:txBody>
      </p:sp>
      <p:pic>
        <p:nvPicPr>
          <p:cNvPr id="6" name="Picture 5" descr="IMG_15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42323"/>
            <a:ext cx="3168352" cy="422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G_155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42323"/>
            <a:ext cx="2694924" cy="20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IMG_26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89328"/>
            <a:ext cx="2671394" cy="200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3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42617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Εισαγωγή στο έργο CEYS</a:t>
            </a:r>
            <a:r>
              <a:rPr lang="el-GR" sz="2200" b="1" dirty="0" smtClean="0">
                <a:solidFill>
                  <a:srgbClr val="00B050"/>
                </a:solidFill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</a:rPr>
              <a:t/>
            </a:r>
            <a:br>
              <a:rPr lang="en-US" sz="2200" b="1" dirty="0" smtClean="0">
                <a:solidFill>
                  <a:srgbClr val="00B050"/>
                </a:solidFill>
              </a:rPr>
            </a:br>
            <a:r>
              <a:rPr lang="el-GR" sz="2200" b="1" dirty="0" smtClean="0">
                <a:solidFill>
                  <a:srgbClr val="00B050"/>
                </a:solidFill>
              </a:rPr>
              <a:t>(χρησιμοποιήστε ανάλογα με το πλαίσιο)</a:t>
            </a:r>
            <a:endParaRPr lang="el-GR" sz="22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l-GR" sz="2800" dirty="0">
                <a:latin typeface="+mj-lt"/>
              </a:rPr>
              <a:t>Ευρωπαϊκό έργο Erasmus+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+mj-lt"/>
              </a:rPr>
              <a:t>Εταίροι σε Βέλγιο, Ελλάδα, Ρουμανία, ΗΒ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+mj-lt"/>
              </a:rPr>
              <a:t>Συνέχιση του έργου «Creative Little Scientists» (Δημιουργικοί Μικροί Επιστήμονες) </a:t>
            </a:r>
            <a:r>
              <a:rPr lang="el-GR" sz="2800" dirty="0">
                <a:latin typeface="+mj-lt"/>
                <a:hlinkClick r:id="rId3"/>
              </a:rPr>
              <a:t>http://www.creative-little-scientists.eu</a:t>
            </a:r>
            <a:endParaRPr lang="el-GR" sz="28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l-GR" sz="2800" dirty="0">
                <a:latin typeface="+mj-lt"/>
              </a:rPr>
              <a:t> Στόχοι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l-GR" sz="2200" dirty="0">
                <a:latin typeface="+mj-lt"/>
              </a:rPr>
              <a:t>Ανάπτυξη της πορείας εξέλιξης του/της δασκάλου/ας και ανάπτυξη του συνοδευτικού υλικού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l-GR" sz="2200" dirty="0">
                <a:latin typeface="+mj-lt"/>
              </a:rPr>
              <a:t>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(μέχρι την ηλικία των οκτώ)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60648"/>
            <a:ext cx="5832648" cy="15841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 </a:t>
            </a:r>
            <a:r>
              <a:rPr lang="el-GR" sz="4000" b="1" dirty="0" smtClean="0">
                <a:solidFill>
                  <a:srgbClr val="00B050"/>
                </a:solidFill>
              </a:rPr>
              <a:t>Ανάλυση παραδειγμάτων από την τάξη </a:t>
            </a:r>
            <a:endParaRPr lang="el-GR" sz="4000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grpSp>
        <p:nvGrpSpPr>
          <p:cNvPr id="28675" name="Group 4"/>
          <p:cNvGrpSpPr>
            <a:grpSpLocks noChangeAspect="1"/>
          </p:cNvGrpSpPr>
          <p:nvPr/>
        </p:nvGrpSpPr>
        <p:grpSpPr bwMode="auto">
          <a:xfrm>
            <a:off x="0" y="1412876"/>
            <a:ext cx="8748713" cy="5184476"/>
            <a:chOff x="567" y="1071"/>
            <a:chExt cx="4218" cy="3052"/>
          </a:xfrm>
        </p:grpSpPr>
        <p:sp>
          <p:nvSpPr>
            <p:cNvPr id="28679" name="AutoShape 5"/>
            <p:cNvSpPr>
              <a:spLocks noChangeAspect="1" noChangeArrowheads="1" noTextEdit="1"/>
            </p:cNvSpPr>
            <p:nvPr/>
          </p:nvSpPr>
          <p:spPr bwMode="auto">
            <a:xfrm>
              <a:off x="567" y="1071"/>
              <a:ext cx="4218" cy="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8680" name="Group 6"/>
            <p:cNvGrpSpPr>
              <a:grpSpLocks/>
            </p:cNvGrpSpPr>
            <p:nvPr/>
          </p:nvGrpSpPr>
          <p:grpSpPr bwMode="auto">
            <a:xfrm>
              <a:off x="672" y="1071"/>
              <a:ext cx="1588" cy="3052"/>
              <a:chOff x="672" y="1071"/>
              <a:chExt cx="1588" cy="3052"/>
            </a:xfrm>
          </p:grpSpPr>
          <p:sp>
            <p:nvSpPr>
              <p:cNvPr id="28796" name="Freeform 7"/>
              <p:cNvSpPr>
                <a:spLocks/>
              </p:cNvSpPr>
              <p:nvPr/>
            </p:nvSpPr>
            <p:spPr bwMode="auto">
              <a:xfrm>
                <a:off x="678" y="3684"/>
                <a:ext cx="1576" cy="433"/>
              </a:xfrm>
              <a:custGeom>
                <a:avLst/>
                <a:gdLst>
                  <a:gd name="T0" fmla="*/ 1 w 3152"/>
                  <a:gd name="T1" fmla="*/ 0 h 867"/>
                  <a:gd name="T2" fmla="*/ 1 w 3152"/>
                  <a:gd name="T3" fmla="*/ 0 h 867"/>
                  <a:gd name="T4" fmla="*/ 1 w 3152"/>
                  <a:gd name="T5" fmla="*/ 0 h 867"/>
                  <a:gd name="T6" fmla="*/ 1 w 3152"/>
                  <a:gd name="T7" fmla="*/ 0 h 867"/>
                  <a:gd name="T8" fmla="*/ 1 w 3152"/>
                  <a:gd name="T9" fmla="*/ 0 h 867"/>
                  <a:gd name="T10" fmla="*/ 1 w 3152"/>
                  <a:gd name="T11" fmla="*/ 0 h 867"/>
                  <a:gd name="T12" fmla="*/ 1 w 3152"/>
                  <a:gd name="T13" fmla="*/ 0 h 867"/>
                  <a:gd name="T14" fmla="*/ 1 w 3152"/>
                  <a:gd name="T15" fmla="*/ 0 h 867"/>
                  <a:gd name="T16" fmla="*/ 1 w 3152"/>
                  <a:gd name="T17" fmla="*/ 0 h 867"/>
                  <a:gd name="T18" fmla="*/ 1 w 3152"/>
                  <a:gd name="T19" fmla="*/ 0 h 867"/>
                  <a:gd name="T20" fmla="*/ 1 w 3152"/>
                  <a:gd name="T21" fmla="*/ 0 h 867"/>
                  <a:gd name="T22" fmla="*/ 1 w 3152"/>
                  <a:gd name="T23" fmla="*/ 0 h 867"/>
                  <a:gd name="T24" fmla="*/ 1 w 3152"/>
                  <a:gd name="T25" fmla="*/ 0 h 867"/>
                  <a:gd name="T26" fmla="*/ 1 w 3152"/>
                  <a:gd name="T27" fmla="*/ 0 h 867"/>
                  <a:gd name="T28" fmla="*/ 1 w 3152"/>
                  <a:gd name="T29" fmla="*/ 0 h 867"/>
                  <a:gd name="T30" fmla="*/ 1 w 3152"/>
                  <a:gd name="T31" fmla="*/ 0 h 867"/>
                  <a:gd name="T32" fmla="*/ 1 w 3152"/>
                  <a:gd name="T33" fmla="*/ 0 h 867"/>
                  <a:gd name="T34" fmla="*/ 1 w 3152"/>
                  <a:gd name="T35" fmla="*/ 0 h 867"/>
                  <a:gd name="T36" fmla="*/ 1 w 3152"/>
                  <a:gd name="T37" fmla="*/ 0 h 867"/>
                  <a:gd name="T38" fmla="*/ 1 w 3152"/>
                  <a:gd name="T39" fmla="*/ 0 h 867"/>
                  <a:gd name="T40" fmla="*/ 1 w 3152"/>
                  <a:gd name="T41" fmla="*/ 0 h 867"/>
                  <a:gd name="T42" fmla="*/ 1 w 3152"/>
                  <a:gd name="T43" fmla="*/ 0 h 867"/>
                  <a:gd name="T44" fmla="*/ 1 w 3152"/>
                  <a:gd name="T45" fmla="*/ 0 h 867"/>
                  <a:gd name="T46" fmla="*/ 1 w 3152"/>
                  <a:gd name="T47" fmla="*/ 0 h 867"/>
                  <a:gd name="T48" fmla="*/ 1 w 3152"/>
                  <a:gd name="T49" fmla="*/ 0 h 867"/>
                  <a:gd name="T50" fmla="*/ 1 w 3152"/>
                  <a:gd name="T51" fmla="*/ 0 h 867"/>
                  <a:gd name="T52" fmla="*/ 1 w 3152"/>
                  <a:gd name="T53" fmla="*/ 0 h 867"/>
                  <a:gd name="T54" fmla="*/ 1 w 3152"/>
                  <a:gd name="T55" fmla="*/ 0 h 867"/>
                  <a:gd name="T56" fmla="*/ 1 w 3152"/>
                  <a:gd name="T57" fmla="*/ 0 h 867"/>
                  <a:gd name="T58" fmla="*/ 1 w 3152"/>
                  <a:gd name="T59" fmla="*/ 0 h 867"/>
                  <a:gd name="T60" fmla="*/ 1 w 3152"/>
                  <a:gd name="T61" fmla="*/ 0 h 867"/>
                  <a:gd name="T62" fmla="*/ 1 w 3152"/>
                  <a:gd name="T63" fmla="*/ 0 h 867"/>
                  <a:gd name="T64" fmla="*/ 1 w 3152"/>
                  <a:gd name="T65" fmla="*/ 0 h 867"/>
                  <a:gd name="T66" fmla="*/ 1 w 3152"/>
                  <a:gd name="T67" fmla="*/ 0 h 867"/>
                  <a:gd name="T68" fmla="*/ 1 w 3152"/>
                  <a:gd name="T69" fmla="*/ 0 h 867"/>
                  <a:gd name="T70" fmla="*/ 1 w 3152"/>
                  <a:gd name="T71" fmla="*/ 0 h 867"/>
                  <a:gd name="T72" fmla="*/ 1 w 3152"/>
                  <a:gd name="T73" fmla="*/ 0 h 867"/>
                  <a:gd name="T74" fmla="*/ 1 w 3152"/>
                  <a:gd name="T75" fmla="*/ 0 h 867"/>
                  <a:gd name="T76" fmla="*/ 1 w 3152"/>
                  <a:gd name="T77" fmla="*/ 0 h 867"/>
                  <a:gd name="T78" fmla="*/ 1 w 3152"/>
                  <a:gd name="T79" fmla="*/ 0 h 867"/>
                  <a:gd name="T80" fmla="*/ 1 w 3152"/>
                  <a:gd name="T81" fmla="*/ 0 h 867"/>
                  <a:gd name="T82" fmla="*/ 1 w 3152"/>
                  <a:gd name="T83" fmla="*/ 0 h 867"/>
                  <a:gd name="T84" fmla="*/ 1 w 3152"/>
                  <a:gd name="T85" fmla="*/ 0 h 867"/>
                  <a:gd name="T86" fmla="*/ 1 w 3152"/>
                  <a:gd name="T87" fmla="*/ 0 h 867"/>
                  <a:gd name="T88" fmla="*/ 1 w 3152"/>
                  <a:gd name="T89" fmla="*/ 0 h 867"/>
                  <a:gd name="T90" fmla="*/ 1 w 3152"/>
                  <a:gd name="T91" fmla="*/ 0 h 867"/>
                  <a:gd name="T92" fmla="*/ 1 w 3152"/>
                  <a:gd name="T93" fmla="*/ 0 h 867"/>
                  <a:gd name="T94" fmla="*/ 1 w 3152"/>
                  <a:gd name="T95" fmla="*/ 0 h 867"/>
                  <a:gd name="T96" fmla="*/ 1 w 3152"/>
                  <a:gd name="T97" fmla="*/ 0 h 867"/>
                  <a:gd name="T98" fmla="*/ 1 w 3152"/>
                  <a:gd name="T99" fmla="*/ 0 h 867"/>
                  <a:gd name="T100" fmla="*/ 1 w 3152"/>
                  <a:gd name="T101" fmla="*/ 0 h 867"/>
                  <a:gd name="T102" fmla="*/ 1 w 3152"/>
                  <a:gd name="T103" fmla="*/ 0 h 86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152"/>
                  <a:gd name="T157" fmla="*/ 0 h 867"/>
                  <a:gd name="T158" fmla="*/ 3152 w 3152"/>
                  <a:gd name="T159" fmla="*/ 867 h 86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152" h="867">
                    <a:moveTo>
                      <a:pt x="3152" y="703"/>
                    </a:moveTo>
                    <a:lnTo>
                      <a:pt x="3129" y="726"/>
                    </a:lnTo>
                    <a:lnTo>
                      <a:pt x="3105" y="739"/>
                    </a:lnTo>
                    <a:lnTo>
                      <a:pt x="3082" y="750"/>
                    </a:lnTo>
                    <a:lnTo>
                      <a:pt x="3058" y="761"/>
                    </a:lnTo>
                    <a:lnTo>
                      <a:pt x="3023" y="773"/>
                    </a:lnTo>
                    <a:lnTo>
                      <a:pt x="2988" y="773"/>
                    </a:lnTo>
                    <a:lnTo>
                      <a:pt x="2952" y="785"/>
                    </a:lnTo>
                    <a:lnTo>
                      <a:pt x="2917" y="797"/>
                    </a:lnTo>
                    <a:lnTo>
                      <a:pt x="2882" y="797"/>
                    </a:lnTo>
                    <a:lnTo>
                      <a:pt x="2848" y="808"/>
                    </a:lnTo>
                    <a:lnTo>
                      <a:pt x="2800" y="808"/>
                    </a:lnTo>
                    <a:lnTo>
                      <a:pt x="2765" y="808"/>
                    </a:lnTo>
                    <a:lnTo>
                      <a:pt x="2718" y="820"/>
                    </a:lnTo>
                    <a:lnTo>
                      <a:pt x="2683" y="820"/>
                    </a:lnTo>
                    <a:lnTo>
                      <a:pt x="2636" y="820"/>
                    </a:lnTo>
                    <a:lnTo>
                      <a:pt x="2590" y="820"/>
                    </a:lnTo>
                    <a:lnTo>
                      <a:pt x="2554" y="808"/>
                    </a:lnTo>
                    <a:lnTo>
                      <a:pt x="2508" y="808"/>
                    </a:lnTo>
                    <a:lnTo>
                      <a:pt x="2461" y="808"/>
                    </a:lnTo>
                    <a:lnTo>
                      <a:pt x="2413" y="808"/>
                    </a:lnTo>
                    <a:lnTo>
                      <a:pt x="2379" y="797"/>
                    </a:lnTo>
                    <a:lnTo>
                      <a:pt x="2331" y="785"/>
                    </a:lnTo>
                    <a:lnTo>
                      <a:pt x="2285" y="785"/>
                    </a:lnTo>
                    <a:lnTo>
                      <a:pt x="2238" y="773"/>
                    </a:lnTo>
                    <a:lnTo>
                      <a:pt x="2203" y="761"/>
                    </a:lnTo>
                    <a:lnTo>
                      <a:pt x="2156" y="750"/>
                    </a:lnTo>
                    <a:lnTo>
                      <a:pt x="2121" y="739"/>
                    </a:lnTo>
                    <a:lnTo>
                      <a:pt x="2086" y="715"/>
                    </a:lnTo>
                    <a:lnTo>
                      <a:pt x="2050" y="703"/>
                    </a:lnTo>
                    <a:lnTo>
                      <a:pt x="2015" y="691"/>
                    </a:lnTo>
                    <a:lnTo>
                      <a:pt x="1980" y="668"/>
                    </a:lnTo>
                    <a:lnTo>
                      <a:pt x="1945" y="644"/>
                    </a:lnTo>
                    <a:lnTo>
                      <a:pt x="1922" y="656"/>
                    </a:lnTo>
                    <a:lnTo>
                      <a:pt x="1898" y="656"/>
                    </a:lnTo>
                    <a:lnTo>
                      <a:pt x="1863" y="668"/>
                    </a:lnTo>
                    <a:lnTo>
                      <a:pt x="1840" y="668"/>
                    </a:lnTo>
                    <a:lnTo>
                      <a:pt x="1816" y="668"/>
                    </a:lnTo>
                    <a:lnTo>
                      <a:pt x="1793" y="679"/>
                    </a:lnTo>
                    <a:lnTo>
                      <a:pt x="1769" y="679"/>
                    </a:lnTo>
                    <a:lnTo>
                      <a:pt x="1746" y="668"/>
                    </a:lnTo>
                    <a:lnTo>
                      <a:pt x="1723" y="668"/>
                    </a:lnTo>
                    <a:lnTo>
                      <a:pt x="1699" y="668"/>
                    </a:lnTo>
                    <a:lnTo>
                      <a:pt x="1676" y="668"/>
                    </a:lnTo>
                    <a:lnTo>
                      <a:pt x="1652" y="656"/>
                    </a:lnTo>
                    <a:lnTo>
                      <a:pt x="1641" y="644"/>
                    </a:lnTo>
                    <a:lnTo>
                      <a:pt x="1617" y="633"/>
                    </a:lnTo>
                    <a:lnTo>
                      <a:pt x="1593" y="620"/>
                    </a:lnTo>
                    <a:lnTo>
                      <a:pt x="1570" y="609"/>
                    </a:lnTo>
                    <a:lnTo>
                      <a:pt x="1546" y="620"/>
                    </a:lnTo>
                    <a:lnTo>
                      <a:pt x="1524" y="633"/>
                    </a:lnTo>
                    <a:lnTo>
                      <a:pt x="1511" y="644"/>
                    </a:lnTo>
                    <a:lnTo>
                      <a:pt x="1488" y="656"/>
                    </a:lnTo>
                    <a:lnTo>
                      <a:pt x="1465" y="668"/>
                    </a:lnTo>
                    <a:lnTo>
                      <a:pt x="1442" y="668"/>
                    </a:lnTo>
                    <a:lnTo>
                      <a:pt x="1418" y="679"/>
                    </a:lnTo>
                    <a:lnTo>
                      <a:pt x="1406" y="679"/>
                    </a:lnTo>
                    <a:lnTo>
                      <a:pt x="1383" y="679"/>
                    </a:lnTo>
                    <a:lnTo>
                      <a:pt x="1359" y="679"/>
                    </a:lnTo>
                    <a:lnTo>
                      <a:pt x="1336" y="679"/>
                    </a:lnTo>
                    <a:lnTo>
                      <a:pt x="1312" y="691"/>
                    </a:lnTo>
                    <a:lnTo>
                      <a:pt x="1301" y="691"/>
                    </a:lnTo>
                    <a:lnTo>
                      <a:pt x="1277" y="691"/>
                    </a:lnTo>
                    <a:lnTo>
                      <a:pt x="1254" y="691"/>
                    </a:lnTo>
                    <a:lnTo>
                      <a:pt x="1230" y="691"/>
                    </a:lnTo>
                    <a:lnTo>
                      <a:pt x="1206" y="703"/>
                    </a:lnTo>
                    <a:lnTo>
                      <a:pt x="1184" y="703"/>
                    </a:lnTo>
                    <a:lnTo>
                      <a:pt x="1160" y="715"/>
                    </a:lnTo>
                    <a:lnTo>
                      <a:pt x="1137" y="726"/>
                    </a:lnTo>
                    <a:lnTo>
                      <a:pt x="1113" y="739"/>
                    </a:lnTo>
                    <a:lnTo>
                      <a:pt x="1090" y="750"/>
                    </a:lnTo>
                    <a:lnTo>
                      <a:pt x="1066" y="761"/>
                    </a:lnTo>
                    <a:lnTo>
                      <a:pt x="1055" y="773"/>
                    </a:lnTo>
                    <a:lnTo>
                      <a:pt x="1031" y="785"/>
                    </a:lnTo>
                    <a:lnTo>
                      <a:pt x="1007" y="797"/>
                    </a:lnTo>
                    <a:lnTo>
                      <a:pt x="984" y="808"/>
                    </a:lnTo>
                    <a:lnTo>
                      <a:pt x="961" y="820"/>
                    </a:lnTo>
                    <a:lnTo>
                      <a:pt x="938" y="832"/>
                    </a:lnTo>
                    <a:lnTo>
                      <a:pt x="914" y="843"/>
                    </a:lnTo>
                    <a:lnTo>
                      <a:pt x="890" y="856"/>
                    </a:lnTo>
                    <a:lnTo>
                      <a:pt x="867" y="867"/>
                    </a:lnTo>
                    <a:lnTo>
                      <a:pt x="832" y="867"/>
                    </a:lnTo>
                    <a:lnTo>
                      <a:pt x="797" y="867"/>
                    </a:lnTo>
                    <a:lnTo>
                      <a:pt x="762" y="867"/>
                    </a:lnTo>
                    <a:lnTo>
                      <a:pt x="726" y="867"/>
                    </a:lnTo>
                    <a:lnTo>
                      <a:pt x="691" y="867"/>
                    </a:lnTo>
                    <a:lnTo>
                      <a:pt x="656" y="867"/>
                    </a:lnTo>
                    <a:lnTo>
                      <a:pt x="622" y="867"/>
                    </a:lnTo>
                    <a:lnTo>
                      <a:pt x="586" y="867"/>
                    </a:lnTo>
                    <a:lnTo>
                      <a:pt x="551" y="856"/>
                    </a:lnTo>
                    <a:lnTo>
                      <a:pt x="516" y="856"/>
                    </a:lnTo>
                    <a:lnTo>
                      <a:pt x="481" y="856"/>
                    </a:lnTo>
                    <a:lnTo>
                      <a:pt x="445" y="843"/>
                    </a:lnTo>
                    <a:lnTo>
                      <a:pt x="421" y="843"/>
                    </a:lnTo>
                    <a:lnTo>
                      <a:pt x="399" y="843"/>
                    </a:lnTo>
                    <a:lnTo>
                      <a:pt x="375" y="832"/>
                    </a:lnTo>
                    <a:lnTo>
                      <a:pt x="352" y="832"/>
                    </a:lnTo>
                    <a:lnTo>
                      <a:pt x="317" y="820"/>
                    </a:lnTo>
                    <a:lnTo>
                      <a:pt x="293" y="808"/>
                    </a:lnTo>
                    <a:lnTo>
                      <a:pt x="270" y="808"/>
                    </a:lnTo>
                    <a:lnTo>
                      <a:pt x="246" y="797"/>
                    </a:lnTo>
                    <a:lnTo>
                      <a:pt x="222" y="785"/>
                    </a:lnTo>
                    <a:lnTo>
                      <a:pt x="200" y="773"/>
                    </a:lnTo>
                    <a:lnTo>
                      <a:pt x="176" y="773"/>
                    </a:lnTo>
                    <a:lnTo>
                      <a:pt x="153" y="761"/>
                    </a:lnTo>
                    <a:lnTo>
                      <a:pt x="140" y="750"/>
                    </a:lnTo>
                    <a:lnTo>
                      <a:pt x="118" y="739"/>
                    </a:lnTo>
                    <a:lnTo>
                      <a:pt x="105" y="726"/>
                    </a:lnTo>
                    <a:lnTo>
                      <a:pt x="82" y="703"/>
                    </a:lnTo>
                    <a:lnTo>
                      <a:pt x="70" y="691"/>
                    </a:lnTo>
                    <a:lnTo>
                      <a:pt x="47" y="679"/>
                    </a:lnTo>
                    <a:lnTo>
                      <a:pt x="23" y="656"/>
                    </a:lnTo>
                    <a:lnTo>
                      <a:pt x="12" y="644"/>
                    </a:lnTo>
                    <a:lnTo>
                      <a:pt x="0" y="609"/>
                    </a:lnTo>
                    <a:lnTo>
                      <a:pt x="12" y="562"/>
                    </a:lnTo>
                    <a:lnTo>
                      <a:pt x="23" y="516"/>
                    </a:lnTo>
                    <a:lnTo>
                      <a:pt x="36" y="469"/>
                    </a:lnTo>
                    <a:lnTo>
                      <a:pt x="59" y="434"/>
                    </a:lnTo>
                    <a:lnTo>
                      <a:pt x="82" y="386"/>
                    </a:lnTo>
                    <a:lnTo>
                      <a:pt x="105" y="352"/>
                    </a:lnTo>
                    <a:lnTo>
                      <a:pt x="140" y="328"/>
                    </a:lnTo>
                    <a:lnTo>
                      <a:pt x="164" y="304"/>
                    </a:lnTo>
                    <a:lnTo>
                      <a:pt x="187" y="281"/>
                    </a:lnTo>
                    <a:lnTo>
                      <a:pt x="211" y="257"/>
                    </a:lnTo>
                    <a:lnTo>
                      <a:pt x="235" y="235"/>
                    </a:lnTo>
                    <a:lnTo>
                      <a:pt x="270" y="211"/>
                    </a:lnTo>
                    <a:lnTo>
                      <a:pt x="293" y="199"/>
                    </a:lnTo>
                    <a:lnTo>
                      <a:pt x="328" y="176"/>
                    </a:lnTo>
                    <a:lnTo>
                      <a:pt x="363" y="164"/>
                    </a:lnTo>
                    <a:lnTo>
                      <a:pt x="387" y="140"/>
                    </a:lnTo>
                    <a:lnTo>
                      <a:pt x="410" y="129"/>
                    </a:lnTo>
                    <a:lnTo>
                      <a:pt x="434" y="117"/>
                    </a:lnTo>
                    <a:lnTo>
                      <a:pt x="457" y="105"/>
                    </a:lnTo>
                    <a:lnTo>
                      <a:pt x="481" y="94"/>
                    </a:lnTo>
                    <a:lnTo>
                      <a:pt x="503" y="82"/>
                    </a:lnTo>
                    <a:lnTo>
                      <a:pt x="527" y="70"/>
                    </a:lnTo>
                    <a:lnTo>
                      <a:pt x="551" y="58"/>
                    </a:lnTo>
                    <a:lnTo>
                      <a:pt x="586" y="58"/>
                    </a:lnTo>
                    <a:lnTo>
                      <a:pt x="609" y="47"/>
                    </a:lnTo>
                    <a:lnTo>
                      <a:pt x="633" y="36"/>
                    </a:lnTo>
                    <a:lnTo>
                      <a:pt x="668" y="36"/>
                    </a:lnTo>
                    <a:lnTo>
                      <a:pt x="691" y="23"/>
                    </a:lnTo>
                    <a:lnTo>
                      <a:pt x="726" y="12"/>
                    </a:lnTo>
                    <a:lnTo>
                      <a:pt x="762" y="12"/>
                    </a:lnTo>
                    <a:lnTo>
                      <a:pt x="797" y="0"/>
                    </a:lnTo>
                    <a:lnTo>
                      <a:pt x="832" y="23"/>
                    </a:lnTo>
                    <a:lnTo>
                      <a:pt x="867" y="47"/>
                    </a:lnTo>
                    <a:lnTo>
                      <a:pt x="914" y="70"/>
                    </a:lnTo>
                    <a:lnTo>
                      <a:pt x="961" y="94"/>
                    </a:lnTo>
                    <a:lnTo>
                      <a:pt x="996" y="117"/>
                    </a:lnTo>
                    <a:lnTo>
                      <a:pt x="1043" y="129"/>
                    </a:lnTo>
                    <a:lnTo>
                      <a:pt x="1090" y="140"/>
                    </a:lnTo>
                    <a:lnTo>
                      <a:pt x="1137" y="164"/>
                    </a:lnTo>
                    <a:lnTo>
                      <a:pt x="1172" y="176"/>
                    </a:lnTo>
                    <a:lnTo>
                      <a:pt x="1219" y="187"/>
                    </a:lnTo>
                    <a:lnTo>
                      <a:pt x="1265" y="199"/>
                    </a:lnTo>
                    <a:lnTo>
                      <a:pt x="1312" y="199"/>
                    </a:lnTo>
                    <a:lnTo>
                      <a:pt x="1371" y="211"/>
                    </a:lnTo>
                    <a:lnTo>
                      <a:pt x="1418" y="211"/>
                    </a:lnTo>
                    <a:lnTo>
                      <a:pt x="1465" y="222"/>
                    </a:lnTo>
                    <a:lnTo>
                      <a:pt x="1511" y="222"/>
                    </a:lnTo>
                    <a:lnTo>
                      <a:pt x="1570" y="222"/>
                    </a:lnTo>
                    <a:lnTo>
                      <a:pt x="1617" y="222"/>
                    </a:lnTo>
                    <a:lnTo>
                      <a:pt x="1664" y="211"/>
                    </a:lnTo>
                    <a:lnTo>
                      <a:pt x="1723" y="211"/>
                    </a:lnTo>
                    <a:lnTo>
                      <a:pt x="1769" y="211"/>
                    </a:lnTo>
                    <a:lnTo>
                      <a:pt x="1827" y="199"/>
                    </a:lnTo>
                    <a:lnTo>
                      <a:pt x="1875" y="187"/>
                    </a:lnTo>
                    <a:lnTo>
                      <a:pt x="1933" y="176"/>
                    </a:lnTo>
                    <a:lnTo>
                      <a:pt x="1980" y="164"/>
                    </a:lnTo>
                    <a:lnTo>
                      <a:pt x="2039" y="153"/>
                    </a:lnTo>
                    <a:lnTo>
                      <a:pt x="2086" y="129"/>
                    </a:lnTo>
                    <a:lnTo>
                      <a:pt x="2145" y="117"/>
                    </a:lnTo>
                    <a:lnTo>
                      <a:pt x="2203" y="94"/>
                    </a:lnTo>
                    <a:lnTo>
                      <a:pt x="2249" y="82"/>
                    </a:lnTo>
                    <a:lnTo>
                      <a:pt x="2309" y="58"/>
                    </a:lnTo>
                    <a:lnTo>
                      <a:pt x="2367" y="36"/>
                    </a:lnTo>
                    <a:lnTo>
                      <a:pt x="2402" y="47"/>
                    </a:lnTo>
                    <a:lnTo>
                      <a:pt x="2449" y="58"/>
                    </a:lnTo>
                    <a:lnTo>
                      <a:pt x="2484" y="70"/>
                    </a:lnTo>
                    <a:lnTo>
                      <a:pt x="2530" y="94"/>
                    </a:lnTo>
                    <a:lnTo>
                      <a:pt x="2566" y="117"/>
                    </a:lnTo>
                    <a:lnTo>
                      <a:pt x="2612" y="140"/>
                    </a:lnTo>
                    <a:lnTo>
                      <a:pt x="2648" y="153"/>
                    </a:lnTo>
                    <a:lnTo>
                      <a:pt x="2683" y="176"/>
                    </a:lnTo>
                    <a:lnTo>
                      <a:pt x="2707" y="199"/>
                    </a:lnTo>
                    <a:lnTo>
                      <a:pt x="2742" y="222"/>
                    </a:lnTo>
                    <a:lnTo>
                      <a:pt x="2777" y="246"/>
                    </a:lnTo>
                    <a:lnTo>
                      <a:pt x="2800" y="270"/>
                    </a:lnTo>
                    <a:lnTo>
                      <a:pt x="2824" y="293"/>
                    </a:lnTo>
                    <a:lnTo>
                      <a:pt x="2848" y="317"/>
                    </a:lnTo>
                    <a:lnTo>
                      <a:pt x="2871" y="328"/>
                    </a:lnTo>
                    <a:lnTo>
                      <a:pt x="2882" y="352"/>
                    </a:lnTo>
                    <a:lnTo>
                      <a:pt x="2906" y="363"/>
                    </a:lnTo>
                    <a:lnTo>
                      <a:pt x="2930" y="386"/>
                    </a:lnTo>
                    <a:lnTo>
                      <a:pt x="2952" y="410"/>
                    </a:lnTo>
                    <a:lnTo>
                      <a:pt x="2976" y="434"/>
                    </a:lnTo>
                    <a:lnTo>
                      <a:pt x="2999" y="457"/>
                    </a:lnTo>
                    <a:lnTo>
                      <a:pt x="3023" y="480"/>
                    </a:lnTo>
                    <a:lnTo>
                      <a:pt x="3047" y="516"/>
                    </a:lnTo>
                    <a:lnTo>
                      <a:pt x="3058" y="538"/>
                    </a:lnTo>
                    <a:lnTo>
                      <a:pt x="3082" y="562"/>
                    </a:lnTo>
                    <a:lnTo>
                      <a:pt x="3093" y="586"/>
                    </a:lnTo>
                    <a:lnTo>
                      <a:pt x="3116" y="609"/>
                    </a:lnTo>
                    <a:lnTo>
                      <a:pt x="3129" y="633"/>
                    </a:lnTo>
                    <a:lnTo>
                      <a:pt x="3140" y="656"/>
                    </a:lnTo>
                    <a:lnTo>
                      <a:pt x="3140" y="679"/>
                    </a:lnTo>
                    <a:lnTo>
                      <a:pt x="3152" y="691"/>
                    </a:lnTo>
                    <a:lnTo>
                      <a:pt x="3152" y="703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97" name="Freeform 8"/>
              <p:cNvSpPr>
                <a:spLocks/>
              </p:cNvSpPr>
              <p:nvPr/>
            </p:nvSpPr>
            <p:spPr bwMode="auto">
              <a:xfrm>
                <a:off x="1645" y="4000"/>
                <a:ext cx="615" cy="100"/>
              </a:xfrm>
              <a:custGeom>
                <a:avLst/>
                <a:gdLst>
                  <a:gd name="T0" fmla="*/ 0 w 1231"/>
                  <a:gd name="T1" fmla="*/ 1 h 199"/>
                  <a:gd name="T2" fmla="*/ 0 w 1231"/>
                  <a:gd name="T3" fmla="*/ 1 h 199"/>
                  <a:gd name="T4" fmla="*/ 0 w 1231"/>
                  <a:gd name="T5" fmla="*/ 1 h 199"/>
                  <a:gd name="T6" fmla="*/ 0 w 1231"/>
                  <a:gd name="T7" fmla="*/ 1 h 199"/>
                  <a:gd name="T8" fmla="*/ 0 w 1231"/>
                  <a:gd name="T9" fmla="*/ 1 h 199"/>
                  <a:gd name="T10" fmla="*/ 0 w 1231"/>
                  <a:gd name="T11" fmla="*/ 1 h 199"/>
                  <a:gd name="T12" fmla="*/ 0 w 1231"/>
                  <a:gd name="T13" fmla="*/ 1 h 199"/>
                  <a:gd name="T14" fmla="*/ 0 w 1231"/>
                  <a:gd name="T15" fmla="*/ 1 h 199"/>
                  <a:gd name="T16" fmla="*/ 0 w 1231"/>
                  <a:gd name="T17" fmla="*/ 1 h 199"/>
                  <a:gd name="T18" fmla="*/ 0 w 1231"/>
                  <a:gd name="T19" fmla="*/ 1 h 199"/>
                  <a:gd name="T20" fmla="*/ 0 w 1231"/>
                  <a:gd name="T21" fmla="*/ 1 h 199"/>
                  <a:gd name="T22" fmla="*/ 0 w 1231"/>
                  <a:gd name="T23" fmla="*/ 1 h 199"/>
                  <a:gd name="T24" fmla="*/ 0 w 1231"/>
                  <a:gd name="T25" fmla="*/ 1 h 199"/>
                  <a:gd name="T26" fmla="*/ 0 w 1231"/>
                  <a:gd name="T27" fmla="*/ 1 h 199"/>
                  <a:gd name="T28" fmla="*/ 0 w 1231"/>
                  <a:gd name="T29" fmla="*/ 1 h 199"/>
                  <a:gd name="T30" fmla="*/ 0 w 1231"/>
                  <a:gd name="T31" fmla="*/ 1 h 199"/>
                  <a:gd name="T32" fmla="*/ 0 w 1231"/>
                  <a:gd name="T33" fmla="*/ 1 h 199"/>
                  <a:gd name="T34" fmla="*/ 0 w 1231"/>
                  <a:gd name="T35" fmla="*/ 1 h 199"/>
                  <a:gd name="T36" fmla="*/ 0 w 1231"/>
                  <a:gd name="T37" fmla="*/ 1 h 199"/>
                  <a:gd name="T38" fmla="*/ 0 w 1231"/>
                  <a:gd name="T39" fmla="*/ 1 h 199"/>
                  <a:gd name="T40" fmla="*/ 0 w 1231"/>
                  <a:gd name="T41" fmla="*/ 1 h 199"/>
                  <a:gd name="T42" fmla="*/ 0 w 1231"/>
                  <a:gd name="T43" fmla="*/ 1 h 199"/>
                  <a:gd name="T44" fmla="*/ 0 w 1231"/>
                  <a:gd name="T45" fmla="*/ 1 h 199"/>
                  <a:gd name="T46" fmla="*/ 0 w 1231"/>
                  <a:gd name="T47" fmla="*/ 1 h 199"/>
                  <a:gd name="T48" fmla="*/ 0 w 1231"/>
                  <a:gd name="T49" fmla="*/ 1 h 199"/>
                  <a:gd name="T50" fmla="*/ 0 w 1231"/>
                  <a:gd name="T51" fmla="*/ 1 h 199"/>
                  <a:gd name="T52" fmla="*/ 0 w 1231"/>
                  <a:gd name="T53" fmla="*/ 1 h 199"/>
                  <a:gd name="T54" fmla="*/ 0 w 1231"/>
                  <a:gd name="T55" fmla="*/ 1 h 199"/>
                  <a:gd name="T56" fmla="*/ 0 w 1231"/>
                  <a:gd name="T57" fmla="*/ 1 h 199"/>
                  <a:gd name="T58" fmla="*/ 0 w 1231"/>
                  <a:gd name="T59" fmla="*/ 1 h 199"/>
                  <a:gd name="T60" fmla="*/ 0 w 1231"/>
                  <a:gd name="T61" fmla="*/ 1 h 199"/>
                  <a:gd name="T62" fmla="*/ 0 w 1231"/>
                  <a:gd name="T63" fmla="*/ 1 h 199"/>
                  <a:gd name="T64" fmla="*/ 0 w 1231"/>
                  <a:gd name="T65" fmla="*/ 1 h 199"/>
                  <a:gd name="T66" fmla="*/ 0 w 1231"/>
                  <a:gd name="T67" fmla="*/ 0 h 199"/>
                  <a:gd name="T68" fmla="*/ 0 w 1231"/>
                  <a:gd name="T69" fmla="*/ 0 h 199"/>
                  <a:gd name="T70" fmla="*/ 0 w 1231"/>
                  <a:gd name="T71" fmla="*/ 1 h 199"/>
                  <a:gd name="T72" fmla="*/ 0 w 1231"/>
                  <a:gd name="T73" fmla="*/ 1 h 19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31"/>
                  <a:gd name="T112" fmla="*/ 0 h 199"/>
                  <a:gd name="T113" fmla="*/ 1231 w 1231"/>
                  <a:gd name="T114" fmla="*/ 199 h 19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31" h="199">
                    <a:moveTo>
                      <a:pt x="12" y="23"/>
                    </a:moveTo>
                    <a:lnTo>
                      <a:pt x="0" y="23"/>
                    </a:lnTo>
                    <a:lnTo>
                      <a:pt x="35" y="46"/>
                    </a:lnTo>
                    <a:lnTo>
                      <a:pt x="71" y="70"/>
                    </a:lnTo>
                    <a:lnTo>
                      <a:pt x="106" y="82"/>
                    </a:lnTo>
                    <a:lnTo>
                      <a:pt x="141" y="93"/>
                    </a:lnTo>
                    <a:lnTo>
                      <a:pt x="188" y="117"/>
                    </a:lnTo>
                    <a:lnTo>
                      <a:pt x="223" y="128"/>
                    </a:lnTo>
                    <a:lnTo>
                      <a:pt x="270" y="140"/>
                    </a:lnTo>
                    <a:lnTo>
                      <a:pt x="305" y="152"/>
                    </a:lnTo>
                    <a:lnTo>
                      <a:pt x="352" y="164"/>
                    </a:lnTo>
                    <a:lnTo>
                      <a:pt x="398" y="164"/>
                    </a:lnTo>
                    <a:lnTo>
                      <a:pt x="434" y="175"/>
                    </a:lnTo>
                    <a:lnTo>
                      <a:pt x="480" y="187"/>
                    </a:lnTo>
                    <a:lnTo>
                      <a:pt x="528" y="187"/>
                    </a:lnTo>
                    <a:lnTo>
                      <a:pt x="575" y="187"/>
                    </a:lnTo>
                    <a:lnTo>
                      <a:pt x="621" y="199"/>
                    </a:lnTo>
                    <a:lnTo>
                      <a:pt x="657" y="199"/>
                    </a:lnTo>
                    <a:lnTo>
                      <a:pt x="703" y="199"/>
                    </a:lnTo>
                    <a:lnTo>
                      <a:pt x="750" y="199"/>
                    </a:lnTo>
                    <a:lnTo>
                      <a:pt x="785" y="199"/>
                    </a:lnTo>
                    <a:lnTo>
                      <a:pt x="832" y="187"/>
                    </a:lnTo>
                    <a:lnTo>
                      <a:pt x="867" y="187"/>
                    </a:lnTo>
                    <a:lnTo>
                      <a:pt x="915" y="187"/>
                    </a:lnTo>
                    <a:lnTo>
                      <a:pt x="949" y="175"/>
                    </a:lnTo>
                    <a:lnTo>
                      <a:pt x="984" y="175"/>
                    </a:lnTo>
                    <a:lnTo>
                      <a:pt x="1032" y="164"/>
                    </a:lnTo>
                    <a:lnTo>
                      <a:pt x="1066" y="152"/>
                    </a:lnTo>
                    <a:lnTo>
                      <a:pt x="1090" y="152"/>
                    </a:lnTo>
                    <a:lnTo>
                      <a:pt x="1125" y="140"/>
                    </a:lnTo>
                    <a:lnTo>
                      <a:pt x="1149" y="128"/>
                    </a:lnTo>
                    <a:lnTo>
                      <a:pt x="1183" y="117"/>
                    </a:lnTo>
                    <a:lnTo>
                      <a:pt x="1207" y="106"/>
                    </a:lnTo>
                    <a:lnTo>
                      <a:pt x="1231" y="82"/>
                    </a:lnTo>
                    <a:lnTo>
                      <a:pt x="1219" y="70"/>
                    </a:lnTo>
                    <a:lnTo>
                      <a:pt x="1196" y="82"/>
                    </a:lnTo>
                    <a:lnTo>
                      <a:pt x="1172" y="93"/>
                    </a:lnTo>
                    <a:lnTo>
                      <a:pt x="1149" y="106"/>
                    </a:lnTo>
                    <a:lnTo>
                      <a:pt x="1114" y="117"/>
                    </a:lnTo>
                    <a:lnTo>
                      <a:pt x="1090" y="117"/>
                    </a:lnTo>
                    <a:lnTo>
                      <a:pt x="1055" y="128"/>
                    </a:lnTo>
                    <a:lnTo>
                      <a:pt x="1019" y="140"/>
                    </a:lnTo>
                    <a:lnTo>
                      <a:pt x="984" y="152"/>
                    </a:lnTo>
                    <a:lnTo>
                      <a:pt x="949" y="152"/>
                    </a:lnTo>
                    <a:lnTo>
                      <a:pt x="915" y="164"/>
                    </a:lnTo>
                    <a:lnTo>
                      <a:pt x="867" y="164"/>
                    </a:lnTo>
                    <a:lnTo>
                      <a:pt x="832" y="164"/>
                    </a:lnTo>
                    <a:lnTo>
                      <a:pt x="785" y="175"/>
                    </a:lnTo>
                    <a:lnTo>
                      <a:pt x="750" y="175"/>
                    </a:lnTo>
                    <a:lnTo>
                      <a:pt x="703" y="175"/>
                    </a:lnTo>
                    <a:lnTo>
                      <a:pt x="657" y="175"/>
                    </a:lnTo>
                    <a:lnTo>
                      <a:pt x="621" y="164"/>
                    </a:lnTo>
                    <a:lnTo>
                      <a:pt x="575" y="164"/>
                    </a:lnTo>
                    <a:lnTo>
                      <a:pt x="528" y="164"/>
                    </a:lnTo>
                    <a:lnTo>
                      <a:pt x="480" y="152"/>
                    </a:lnTo>
                    <a:lnTo>
                      <a:pt x="446" y="152"/>
                    </a:lnTo>
                    <a:lnTo>
                      <a:pt x="398" y="140"/>
                    </a:lnTo>
                    <a:lnTo>
                      <a:pt x="352" y="140"/>
                    </a:lnTo>
                    <a:lnTo>
                      <a:pt x="316" y="128"/>
                    </a:lnTo>
                    <a:lnTo>
                      <a:pt x="270" y="117"/>
                    </a:lnTo>
                    <a:lnTo>
                      <a:pt x="235" y="106"/>
                    </a:lnTo>
                    <a:lnTo>
                      <a:pt x="188" y="93"/>
                    </a:lnTo>
                    <a:lnTo>
                      <a:pt x="153" y="70"/>
                    </a:lnTo>
                    <a:lnTo>
                      <a:pt x="117" y="58"/>
                    </a:lnTo>
                    <a:lnTo>
                      <a:pt x="82" y="46"/>
                    </a:lnTo>
                    <a:lnTo>
                      <a:pt x="47" y="23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98" name="Freeform 9"/>
              <p:cNvSpPr>
                <a:spLocks/>
              </p:cNvSpPr>
              <p:nvPr/>
            </p:nvSpPr>
            <p:spPr bwMode="auto">
              <a:xfrm>
                <a:off x="1457" y="3983"/>
                <a:ext cx="194" cy="47"/>
              </a:xfrm>
              <a:custGeom>
                <a:avLst/>
                <a:gdLst>
                  <a:gd name="T0" fmla="*/ 1 w 386"/>
                  <a:gd name="T1" fmla="*/ 1 h 93"/>
                  <a:gd name="T2" fmla="*/ 0 w 386"/>
                  <a:gd name="T3" fmla="*/ 1 h 93"/>
                  <a:gd name="T4" fmla="*/ 1 w 386"/>
                  <a:gd name="T5" fmla="*/ 1 h 93"/>
                  <a:gd name="T6" fmla="*/ 1 w 386"/>
                  <a:gd name="T7" fmla="*/ 1 h 93"/>
                  <a:gd name="T8" fmla="*/ 1 w 386"/>
                  <a:gd name="T9" fmla="*/ 1 h 93"/>
                  <a:gd name="T10" fmla="*/ 1 w 386"/>
                  <a:gd name="T11" fmla="*/ 1 h 93"/>
                  <a:gd name="T12" fmla="*/ 1 w 386"/>
                  <a:gd name="T13" fmla="*/ 1 h 93"/>
                  <a:gd name="T14" fmla="*/ 1 w 386"/>
                  <a:gd name="T15" fmla="*/ 1 h 93"/>
                  <a:gd name="T16" fmla="*/ 1 w 386"/>
                  <a:gd name="T17" fmla="*/ 1 h 93"/>
                  <a:gd name="T18" fmla="*/ 1 w 386"/>
                  <a:gd name="T19" fmla="*/ 1 h 93"/>
                  <a:gd name="T20" fmla="*/ 1 w 386"/>
                  <a:gd name="T21" fmla="*/ 1 h 93"/>
                  <a:gd name="T22" fmla="*/ 1 w 386"/>
                  <a:gd name="T23" fmla="*/ 1 h 93"/>
                  <a:gd name="T24" fmla="*/ 1 w 386"/>
                  <a:gd name="T25" fmla="*/ 1 h 93"/>
                  <a:gd name="T26" fmla="*/ 1 w 386"/>
                  <a:gd name="T27" fmla="*/ 1 h 93"/>
                  <a:gd name="T28" fmla="*/ 1 w 386"/>
                  <a:gd name="T29" fmla="*/ 1 h 93"/>
                  <a:gd name="T30" fmla="*/ 1 w 386"/>
                  <a:gd name="T31" fmla="*/ 1 h 93"/>
                  <a:gd name="T32" fmla="*/ 1 w 386"/>
                  <a:gd name="T33" fmla="*/ 1 h 93"/>
                  <a:gd name="T34" fmla="*/ 1 w 386"/>
                  <a:gd name="T35" fmla="*/ 1 h 93"/>
                  <a:gd name="T36" fmla="*/ 1 w 386"/>
                  <a:gd name="T37" fmla="*/ 1 h 93"/>
                  <a:gd name="T38" fmla="*/ 1 w 386"/>
                  <a:gd name="T39" fmla="*/ 1 h 93"/>
                  <a:gd name="T40" fmla="*/ 1 w 386"/>
                  <a:gd name="T41" fmla="*/ 1 h 93"/>
                  <a:gd name="T42" fmla="*/ 1 w 386"/>
                  <a:gd name="T43" fmla="*/ 1 h 93"/>
                  <a:gd name="T44" fmla="*/ 1 w 386"/>
                  <a:gd name="T45" fmla="*/ 1 h 93"/>
                  <a:gd name="T46" fmla="*/ 1 w 386"/>
                  <a:gd name="T47" fmla="*/ 1 h 93"/>
                  <a:gd name="T48" fmla="*/ 1 w 386"/>
                  <a:gd name="T49" fmla="*/ 1 h 93"/>
                  <a:gd name="T50" fmla="*/ 1 w 386"/>
                  <a:gd name="T51" fmla="*/ 1 h 93"/>
                  <a:gd name="T52" fmla="*/ 1 w 386"/>
                  <a:gd name="T53" fmla="*/ 1 h 93"/>
                  <a:gd name="T54" fmla="*/ 1 w 386"/>
                  <a:gd name="T55" fmla="*/ 1 h 93"/>
                  <a:gd name="T56" fmla="*/ 1 w 386"/>
                  <a:gd name="T57" fmla="*/ 1 h 93"/>
                  <a:gd name="T58" fmla="*/ 1 w 386"/>
                  <a:gd name="T59" fmla="*/ 1 h 93"/>
                  <a:gd name="T60" fmla="*/ 1 w 386"/>
                  <a:gd name="T61" fmla="*/ 1 h 93"/>
                  <a:gd name="T62" fmla="*/ 1 w 386"/>
                  <a:gd name="T63" fmla="*/ 1 h 93"/>
                  <a:gd name="T64" fmla="*/ 1 w 386"/>
                  <a:gd name="T65" fmla="*/ 1 h 93"/>
                  <a:gd name="T66" fmla="*/ 1 w 386"/>
                  <a:gd name="T67" fmla="*/ 1 h 93"/>
                  <a:gd name="T68" fmla="*/ 1 w 386"/>
                  <a:gd name="T69" fmla="*/ 0 h 93"/>
                  <a:gd name="T70" fmla="*/ 0 w 386"/>
                  <a:gd name="T71" fmla="*/ 0 h 93"/>
                  <a:gd name="T72" fmla="*/ 1 w 386"/>
                  <a:gd name="T73" fmla="*/ 0 h 93"/>
                  <a:gd name="T74" fmla="*/ 0 w 386"/>
                  <a:gd name="T75" fmla="*/ 0 h 93"/>
                  <a:gd name="T76" fmla="*/ 0 w 386"/>
                  <a:gd name="T77" fmla="*/ 0 h 93"/>
                  <a:gd name="T78" fmla="*/ 0 w 386"/>
                  <a:gd name="T79" fmla="*/ 1 h 93"/>
                  <a:gd name="T80" fmla="*/ 0 w 386"/>
                  <a:gd name="T81" fmla="*/ 1 h 93"/>
                  <a:gd name="T82" fmla="*/ 1 w 386"/>
                  <a:gd name="T83" fmla="*/ 1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6"/>
                  <a:gd name="T127" fmla="*/ 0 h 93"/>
                  <a:gd name="T128" fmla="*/ 386 w 386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6" h="93">
                    <a:moveTo>
                      <a:pt x="11" y="22"/>
                    </a:moveTo>
                    <a:lnTo>
                      <a:pt x="0" y="22"/>
                    </a:lnTo>
                    <a:lnTo>
                      <a:pt x="23" y="35"/>
                    </a:lnTo>
                    <a:lnTo>
                      <a:pt x="47" y="46"/>
                    </a:lnTo>
                    <a:lnTo>
                      <a:pt x="69" y="58"/>
                    </a:lnTo>
                    <a:lnTo>
                      <a:pt x="93" y="70"/>
                    </a:lnTo>
                    <a:lnTo>
                      <a:pt x="117" y="81"/>
                    </a:lnTo>
                    <a:lnTo>
                      <a:pt x="140" y="81"/>
                    </a:lnTo>
                    <a:lnTo>
                      <a:pt x="164" y="81"/>
                    </a:lnTo>
                    <a:lnTo>
                      <a:pt x="187" y="93"/>
                    </a:lnTo>
                    <a:lnTo>
                      <a:pt x="210" y="93"/>
                    </a:lnTo>
                    <a:lnTo>
                      <a:pt x="234" y="93"/>
                    </a:lnTo>
                    <a:lnTo>
                      <a:pt x="257" y="81"/>
                    </a:lnTo>
                    <a:lnTo>
                      <a:pt x="281" y="81"/>
                    </a:lnTo>
                    <a:lnTo>
                      <a:pt x="304" y="81"/>
                    </a:lnTo>
                    <a:lnTo>
                      <a:pt x="339" y="70"/>
                    </a:lnTo>
                    <a:lnTo>
                      <a:pt x="363" y="70"/>
                    </a:lnTo>
                    <a:lnTo>
                      <a:pt x="386" y="58"/>
                    </a:lnTo>
                    <a:lnTo>
                      <a:pt x="386" y="35"/>
                    </a:lnTo>
                    <a:lnTo>
                      <a:pt x="350" y="46"/>
                    </a:lnTo>
                    <a:lnTo>
                      <a:pt x="328" y="46"/>
                    </a:lnTo>
                    <a:lnTo>
                      <a:pt x="304" y="58"/>
                    </a:lnTo>
                    <a:lnTo>
                      <a:pt x="281" y="58"/>
                    </a:lnTo>
                    <a:lnTo>
                      <a:pt x="257" y="58"/>
                    </a:lnTo>
                    <a:lnTo>
                      <a:pt x="234" y="70"/>
                    </a:lnTo>
                    <a:lnTo>
                      <a:pt x="210" y="70"/>
                    </a:lnTo>
                    <a:lnTo>
                      <a:pt x="187" y="58"/>
                    </a:lnTo>
                    <a:lnTo>
                      <a:pt x="164" y="58"/>
                    </a:lnTo>
                    <a:lnTo>
                      <a:pt x="151" y="58"/>
                    </a:lnTo>
                    <a:lnTo>
                      <a:pt x="128" y="46"/>
                    </a:lnTo>
                    <a:lnTo>
                      <a:pt x="105" y="46"/>
                    </a:lnTo>
                    <a:lnTo>
                      <a:pt x="82" y="35"/>
                    </a:lnTo>
                    <a:lnTo>
                      <a:pt x="58" y="22"/>
                    </a:lnTo>
                    <a:lnTo>
                      <a:pt x="34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99" name="Freeform 10"/>
              <p:cNvSpPr>
                <a:spLocks/>
              </p:cNvSpPr>
              <p:nvPr/>
            </p:nvSpPr>
            <p:spPr bwMode="auto">
              <a:xfrm>
                <a:off x="1287" y="3983"/>
                <a:ext cx="176" cy="52"/>
              </a:xfrm>
              <a:custGeom>
                <a:avLst/>
                <a:gdLst>
                  <a:gd name="T0" fmla="*/ 1 w 351"/>
                  <a:gd name="T1" fmla="*/ 0 h 105"/>
                  <a:gd name="T2" fmla="*/ 1 w 351"/>
                  <a:gd name="T3" fmla="*/ 0 h 105"/>
                  <a:gd name="T4" fmla="*/ 1 w 351"/>
                  <a:gd name="T5" fmla="*/ 0 h 105"/>
                  <a:gd name="T6" fmla="*/ 1 w 351"/>
                  <a:gd name="T7" fmla="*/ 0 h 105"/>
                  <a:gd name="T8" fmla="*/ 1 w 351"/>
                  <a:gd name="T9" fmla="*/ 0 h 105"/>
                  <a:gd name="T10" fmla="*/ 1 w 351"/>
                  <a:gd name="T11" fmla="*/ 0 h 105"/>
                  <a:gd name="T12" fmla="*/ 1 w 351"/>
                  <a:gd name="T13" fmla="*/ 0 h 105"/>
                  <a:gd name="T14" fmla="*/ 1 w 351"/>
                  <a:gd name="T15" fmla="*/ 0 h 105"/>
                  <a:gd name="T16" fmla="*/ 1 w 351"/>
                  <a:gd name="T17" fmla="*/ 0 h 105"/>
                  <a:gd name="T18" fmla="*/ 1 w 351"/>
                  <a:gd name="T19" fmla="*/ 0 h 105"/>
                  <a:gd name="T20" fmla="*/ 1 w 351"/>
                  <a:gd name="T21" fmla="*/ 0 h 105"/>
                  <a:gd name="T22" fmla="*/ 1 w 351"/>
                  <a:gd name="T23" fmla="*/ 0 h 105"/>
                  <a:gd name="T24" fmla="*/ 1 w 351"/>
                  <a:gd name="T25" fmla="*/ 0 h 105"/>
                  <a:gd name="T26" fmla="*/ 1 w 351"/>
                  <a:gd name="T27" fmla="*/ 0 h 105"/>
                  <a:gd name="T28" fmla="*/ 1 w 351"/>
                  <a:gd name="T29" fmla="*/ 0 h 105"/>
                  <a:gd name="T30" fmla="*/ 1 w 351"/>
                  <a:gd name="T31" fmla="*/ 0 h 105"/>
                  <a:gd name="T32" fmla="*/ 1 w 351"/>
                  <a:gd name="T33" fmla="*/ 0 h 105"/>
                  <a:gd name="T34" fmla="*/ 1 w 351"/>
                  <a:gd name="T35" fmla="*/ 0 h 105"/>
                  <a:gd name="T36" fmla="*/ 1 w 351"/>
                  <a:gd name="T37" fmla="*/ 0 h 105"/>
                  <a:gd name="T38" fmla="*/ 1 w 351"/>
                  <a:gd name="T39" fmla="*/ 0 h 105"/>
                  <a:gd name="T40" fmla="*/ 1 w 351"/>
                  <a:gd name="T41" fmla="*/ 0 h 105"/>
                  <a:gd name="T42" fmla="*/ 1 w 351"/>
                  <a:gd name="T43" fmla="*/ 0 h 105"/>
                  <a:gd name="T44" fmla="*/ 1 w 351"/>
                  <a:gd name="T45" fmla="*/ 0 h 105"/>
                  <a:gd name="T46" fmla="*/ 1 w 351"/>
                  <a:gd name="T47" fmla="*/ 0 h 105"/>
                  <a:gd name="T48" fmla="*/ 1 w 351"/>
                  <a:gd name="T49" fmla="*/ 0 h 105"/>
                  <a:gd name="T50" fmla="*/ 1 w 351"/>
                  <a:gd name="T51" fmla="*/ 0 h 105"/>
                  <a:gd name="T52" fmla="*/ 1 w 351"/>
                  <a:gd name="T53" fmla="*/ 0 h 105"/>
                  <a:gd name="T54" fmla="*/ 1 w 351"/>
                  <a:gd name="T55" fmla="*/ 0 h 105"/>
                  <a:gd name="T56" fmla="*/ 1 w 351"/>
                  <a:gd name="T57" fmla="*/ 0 h 105"/>
                  <a:gd name="T58" fmla="*/ 1 w 351"/>
                  <a:gd name="T59" fmla="*/ 0 h 105"/>
                  <a:gd name="T60" fmla="*/ 1 w 351"/>
                  <a:gd name="T61" fmla="*/ 0 h 105"/>
                  <a:gd name="T62" fmla="*/ 1 w 351"/>
                  <a:gd name="T63" fmla="*/ 0 h 105"/>
                  <a:gd name="T64" fmla="*/ 1 w 351"/>
                  <a:gd name="T65" fmla="*/ 0 h 105"/>
                  <a:gd name="T66" fmla="*/ 1 w 351"/>
                  <a:gd name="T67" fmla="*/ 0 h 105"/>
                  <a:gd name="T68" fmla="*/ 1 w 351"/>
                  <a:gd name="T69" fmla="*/ 0 h 105"/>
                  <a:gd name="T70" fmla="*/ 1 w 351"/>
                  <a:gd name="T71" fmla="*/ 0 h 105"/>
                  <a:gd name="T72" fmla="*/ 1 w 351"/>
                  <a:gd name="T73" fmla="*/ 0 h 105"/>
                  <a:gd name="T74" fmla="*/ 0 w 351"/>
                  <a:gd name="T75" fmla="*/ 0 h 105"/>
                  <a:gd name="T76" fmla="*/ 0 w 351"/>
                  <a:gd name="T77" fmla="*/ 0 h 105"/>
                  <a:gd name="T78" fmla="*/ 0 w 351"/>
                  <a:gd name="T79" fmla="*/ 0 h 105"/>
                  <a:gd name="T80" fmla="*/ 1 w 351"/>
                  <a:gd name="T81" fmla="*/ 0 h 105"/>
                  <a:gd name="T82" fmla="*/ 1 w 351"/>
                  <a:gd name="T83" fmla="*/ 0 h 1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1"/>
                  <a:gd name="T127" fmla="*/ 0 h 105"/>
                  <a:gd name="T128" fmla="*/ 351 w 351"/>
                  <a:gd name="T129" fmla="*/ 105 h 1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1" h="105">
                    <a:moveTo>
                      <a:pt x="23" y="105"/>
                    </a:moveTo>
                    <a:lnTo>
                      <a:pt x="11" y="105"/>
                    </a:lnTo>
                    <a:lnTo>
                      <a:pt x="35" y="105"/>
                    </a:lnTo>
                    <a:lnTo>
                      <a:pt x="58" y="105"/>
                    </a:lnTo>
                    <a:lnTo>
                      <a:pt x="82" y="105"/>
                    </a:lnTo>
                    <a:lnTo>
                      <a:pt x="93" y="105"/>
                    </a:lnTo>
                    <a:lnTo>
                      <a:pt x="117" y="105"/>
                    </a:lnTo>
                    <a:lnTo>
                      <a:pt x="140" y="93"/>
                    </a:lnTo>
                    <a:lnTo>
                      <a:pt x="164" y="93"/>
                    </a:lnTo>
                    <a:lnTo>
                      <a:pt x="187" y="93"/>
                    </a:lnTo>
                    <a:lnTo>
                      <a:pt x="210" y="93"/>
                    </a:lnTo>
                    <a:lnTo>
                      <a:pt x="223" y="81"/>
                    </a:lnTo>
                    <a:lnTo>
                      <a:pt x="246" y="70"/>
                    </a:lnTo>
                    <a:lnTo>
                      <a:pt x="269" y="70"/>
                    </a:lnTo>
                    <a:lnTo>
                      <a:pt x="292" y="58"/>
                    </a:lnTo>
                    <a:lnTo>
                      <a:pt x="316" y="46"/>
                    </a:lnTo>
                    <a:lnTo>
                      <a:pt x="327" y="35"/>
                    </a:lnTo>
                    <a:lnTo>
                      <a:pt x="351" y="22"/>
                    </a:lnTo>
                    <a:lnTo>
                      <a:pt x="340" y="0"/>
                    </a:lnTo>
                    <a:lnTo>
                      <a:pt x="316" y="11"/>
                    </a:lnTo>
                    <a:lnTo>
                      <a:pt x="305" y="22"/>
                    </a:lnTo>
                    <a:lnTo>
                      <a:pt x="281" y="35"/>
                    </a:lnTo>
                    <a:lnTo>
                      <a:pt x="257" y="46"/>
                    </a:lnTo>
                    <a:lnTo>
                      <a:pt x="246" y="58"/>
                    </a:lnTo>
                    <a:lnTo>
                      <a:pt x="223" y="58"/>
                    </a:lnTo>
                    <a:lnTo>
                      <a:pt x="199" y="70"/>
                    </a:lnTo>
                    <a:lnTo>
                      <a:pt x="187" y="70"/>
                    </a:lnTo>
                    <a:lnTo>
                      <a:pt x="164" y="70"/>
                    </a:lnTo>
                    <a:lnTo>
                      <a:pt x="140" y="70"/>
                    </a:lnTo>
                    <a:lnTo>
                      <a:pt x="117" y="70"/>
                    </a:lnTo>
                    <a:lnTo>
                      <a:pt x="93" y="70"/>
                    </a:lnTo>
                    <a:lnTo>
                      <a:pt x="82" y="70"/>
                    </a:lnTo>
                    <a:lnTo>
                      <a:pt x="58" y="70"/>
                    </a:lnTo>
                    <a:lnTo>
                      <a:pt x="35" y="70"/>
                    </a:lnTo>
                    <a:lnTo>
                      <a:pt x="11" y="70"/>
                    </a:lnTo>
                    <a:lnTo>
                      <a:pt x="11" y="81"/>
                    </a:lnTo>
                    <a:lnTo>
                      <a:pt x="11" y="70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11" y="105"/>
                    </a:lnTo>
                    <a:lnTo>
                      <a:pt x="23" y="10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0" name="Freeform 11"/>
              <p:cNvSpPr>
                <a:spLocks/>
              </p:cNvSpPr>
              <p:nvPr/>
            </p:nvSpPr>
            <p:spPr bwMode="auto">
              <a:xfrm>
                <a:off x="1106" y="4023"/>
                <a:ext cx="193" cy="100"/>
              </a:xfrm>
              <a:custGeom>
                <a:avLst/>
                <a:gdLst>
                  <a:gd name="T0" fmla="*/ 1 w 386"/>
                  <a:gd name="T1" fmla="*/ 1 h 199"/>
                  <a:gd name="T2" fmla="*/ 1 w 386"/>
                  <a:gd name="T3" fmla="*/ 1 h 199"/>
                  <a:gd name="T4" fmla="*/ 1 w 386"/>
                  <a:gd name="T5" fmla="*/ 1 h 199"/>
                  <a:gd name="T6" fmla="*/ 1 w 386"/>
                  <a:gd name="T7" fmla="*/ 1 h 199"/>
                  <a:gd name="T8" fmla="*/ 1 w 386"/>
                  <a:gd name="T9" fmla="*/ 1 h 199"/>
                  <a:gd name="T10" fmla="*/ 1 w 386"/>
                  <a:gd name="T11" fmla="*/ 1 h 199"/>
                  <a:gd name="T12" fmla="*/ 1 w 386"/>
                  <a:gd name="T13" fmla="*/ 1 h 199"/>
                  <a:gd name="T14" fmla="*/ 1 w 386"/>
                  <a:gd name="T15" fmla="*/ 1 h 199"/>
                  <a:gd name="T16" fmla="*/ 1 w 386"/>
                  <a:gd name="T17" fmla="*/ 1 h 199"/>
                  <a:gd name="T18" fmla="*/ 1 w 386"/>
                  <a:gd name="T19" fmla="*/ 1 h 199"/>
                  <a:gd name="T20" fmla="*/ 1 w 386"/>
                  <a:gd name="T21" fmla="*/ 1 h 199"/>
                  <a:gd name="T22" fmla="*/ 1 w 386"/>
                  <a:gd name="T23" fmla="*/ 1 h 199"/>
                  <a:gd name="T24" fmla="*/ 1 w 386"/>
                  <a:gd name="T25" fmla="*/ 1 h 199"/>
                  <a:gd name="T26" fmla="*/ 1 w 386"/>
                  <a:gd name="T27" fmla="*/ 1 h 199"/>
                  <a:gd name="T28" fmla="*/ 1 w 386"/>
                  <a:gd name="T29" fmla="*/ 1 h 199"/>
                  <a:gd name="T30" fmla="*/ 1 w 386"/>
                  <a:gd name="T31" fmla="*/ 1 h 199"/>
                  <a:gd name="T32" fmla="*/ 1 w 386"/>
                  <a:gd name="T33" fmla="*/ 1 h 199"/>
                  <a:gd name="T34" fmla="*/ 1 w 386"/>
                  <a:gd name="T35" fmla="*/ 1 h 199"/>
                  <a:gd name="T36" fmla="*/ 1 w 386"/>
                  <a:gd name="T37" fmla="*/ 0 h 199"/>
                  <a:gd name="T38" fmla="*/ 1 w 386"/>
                  <a:gd name="T39" fmla="*/ 1 h 199"/>
                  <a:gd name="T40" fmla="*/ 1 w 386"/>
                  <a:gd name="T41" fmla="*/ 1 h 199"/>
                  <a:gd name="T42" fmla="*/ 1 w 386"/>
                  <a:gd name="T43" fmla="*/ 1 h 199"/>
                  <a:gd name="T44" fmla="*/ 1 w 386"/>
                  <a:gd name="T45" fmla="*/ 1 h 199"/>
                  <a:gd name="T46" fmla="*/ 1 w 386"/>
                  <a:gd name="T47" fmla="*/ 1 h 199"/>
                  <a:gd name="T48" fmla="*/ 1 w 386"/>
                  <a:gd name="T49" fmla="*/ 1 h 199"/>
                  <a:gd name="T50" fmla="*/ 1 w 386"/>
                  <a:gd name="T51" fmla="*/ 1 h 199"/>
                  <a:gd name="T52" fmla="*/ 1 w 386"/>
                  <a:gd name="T53" fmla="*/ 1 h 199"/>
                  <a:gd name="T54" fmla="*/ 1 w 386"/>
                  <a:gd name="T55" fmla="*/ 1 h 199"/>
                  <a:gd name="T56" fmla="*/ 1 w 386"/>
                  <a:gd name="T57" fmla="*/ 1 h 199"/>
                  <a:gd name="T58" fmla="*/ 1 w 386"/>
                  <a:gd name="T59" fmla="*/ 1 h 199"/>
                  <a:gd name="T60" fmla="*/ 1 w 386"/>
                  <a:gd name="T61" fmla="*/ 1 h 199"/>
                  <a:gd name="T62" fmla="*/ 1 w 386"/>
                  <a:gd name="T63" fmla="*/ 1 h 199"/>
                  <a:gd name="T64" fmla="*/ 1 w 386"/>
                  <a:gd name="T65" fmla="*/ 1 h 199"/>
                  <a:gd name="T66" fmla="*/ 1 w 386"/>
                  <a:gd name="T67" fmla="*/ 1 h 199"/>
                  <a:gd name="T68" fmla="*/ 1 w 386"/>
                  <a:gd name="T69" fmla="*/ 1 h 199"/>
                  <a:gd name="T70" fmla="*/ 1 w 386"/>
                  <a:gd name="T71" fmla="*/ 1 h 199"/>
                  <a:gd name="T72" fmla="*/ 1 w 386"/>
                  <a:gd name="T73" fmla="*/ 1 h 199"/>
                  <a:gd name="T74" fmla="*/ 0 w 386"/>
                  <a:gd name="T75" fmla="*/ 1 h 199"/>
                  <a:gd name="T76" fmla="*/ 0 w 386"/>
                  <a:gd name="T77" fmla="*/ 1 h 199"/>
                  <a:gd name="T78" fmla="*/ 0 w 386"/>
                  <a:gd name="T79" fmla="*/ 1 h 199"/>
                  <a:gd name="T80" fmla="*/ 1 w 386"/>
                  <a:gd name="T81" fmla="*/ 1 h 199"/>
                  <a:gd name="T82" fmla="*/ 1 w 386"/>
                  <a:gd name="T83" fmla="*/ 1 h 1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6"/>
                  <a:gd name="T127" fmla="*/ 0 h 199"/>
                  <a:gd name="T128" fmla="*/ 386 w 386"/>
                  <a:gd name="T129" fmla="*/ 199 h 1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6" h="199">
                    <a:moveTo>
                      <a:pt x="11" y="199"/>
                    </a:moveTo>
                    <a:lnTo>
                      <a:pt x="11" y="199"/>
                    </a:lnTo>
                    <a:lnTo>
                      <a:pt x="34" y="188"/>
                    </a:lnTo>
                    <a:lnTo>
                      <a:pt x="58" y="177"/>
                    </a:lnTo>
                    <a:lnTo>
                      <a:pt x="82" y="164"/>
                    </a:lnTo>
                    <a:lnTo>
                      <a:pt x="105" y="153"/>
                    </a:lnTo>
                    <a:lnTo>
                      <a:pt x="128" y="141"/>
                    </a:lnTo>
                    <a:lnTo>
                      <a:pt x="151" y="129"/>
                    </a:lnTo>
                    <a:lnTo>
                      <a:pt x="175" y="118"/>
                    </a:lnTo>
                    <a:lnTo>
                      <a:pt x="199" y="106"/>
                    </a:lnTo>
                    <a:lnTo>
                      <a:pt x="222" y="94"/>
                    </a:lnTo>
                    <a:lnTo>
                      <a:pt x="246" y="82"/>
                    </a:lnTo>
                    <a:lnTo>
                      <a:pt x="268" y="71"/>
                    </a:lnTo>
                    <a:lnTo>
                      <a:pt x="292" y="60"/>
                    </a:lnTo>
                    <a:lnTo>
                      <a:pt x="316" y="47"/>
                    </a:lnTo>
                    <a:lnTo>
                      <a:pt x="339" y="36"/>
                    </a:lnTo>
                    <a:lnTo>
                      <a:pt x="363" y="24"/>
                    </a:lnTo>
                    <a:lnTo>
                      <a:pt x="386" y="24"/>
                    </a:lnTo>
                    <a:lnTo>
                      <a:pt x="374" y="0"/>
                    </a:lnTo>
                    <a:lnTo>
                      <a:pt x="350" y="12"/>
                    </a:lnTo>
                    <a:lnTo>
                      <a:pt x="328" y="24"/>
                    </a:lnTo>
                    <a:lnTo>
                      <a:pt x="304" y="24"/>
                    </a:lnTo>
                    <a:lnTo>
                      <a:pt x="281" y="36"/>
                    </a:lnTo>
                    <a:lnTo>
                      <a:pt x="257" y="47"/>
                    </a:lnTo>
                    <a:lnTo>
                      <a:pt x="234" y="60"/>
                    </a:lnTo>
                    <a:lnTo>
                      <a:pt x="210" y="71"/>
                    </a:lnTo>
                    <a:lnTo>
                      <a:pt x="187" y="82"/>
                    </a:lnTo>
                    <a:lnTo>
                      <a:pt x="164" y="94"/>
                    </a:lnTo>
                    <a:lnTo>
                      <a:pt x="140" y="106"/>
                    </a:lnTo>
                    <a:lnTo>
                      <a:pt x="117" y="118"/>
                    </a:lnTo>
                    <a:lnTo>
                      <a:pt x="105" y="129"/>
                    </a:lnTo>
                    <a:lnTo>
                      <a:pt x="69" y="141"/>
                    </a:lnTo>
                    <a:lnTo>
                      <a:pt x="58" y="153"/>
                    </a:lnTo>
                    <a:lnTo>
                      <a:pt x="34" y="164"/>
                    </a:lnTo>
                    <a:lnTo>
                      <a:pt x="11" y="177"/>
                    </a:lnTo>
                    <a:lnTo>
                      <a:pt x="11" y="164"/>
                    </a:lnTo>
                    <a:lnTo>
                      <a:pt x="11" y="177"/>
                    </a:lnTo>
                    <a:lnTo>
                      <a:pt x="0" y="177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11" y="19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1" name="Freeform 12"/>
              <p:cNvSpPr>
                <a:spLocks/>
              </p:cNvSpPr>
              <p:nvPr/>
            </p:nvSpPr>
            <p:spPr bwMode="auto">
              <a:xfrm>
                <a:off x="848" y="4094"/>
                <a:ext cx="263" cy="29"/>
              </a:xfrm>
              <a:custGeom>
                <a:avLst/>
                <a:gdLst>
                  <a:gd name="T0" fmla="*/ 0 w 527"/>
                  <a:gd name="T1" fmla="*/ 1 h 58"/>
                  <a:gd name="T2" fmla="*/ 0 w 527"/>
                  <a:gd name="T3" fmla="*/ 1 h 58"/>
                  <a:gd name="T4" fmla="*/ 0 w 527"/>
                  <a:gd name="T5" fmla="*/ 1 h 58"/>
                  <a:gd name="T6" fmla="*/ 0 w 527"/>
                  <a:gd name="T7" fmla="*/ 1 h 58"/>
                  <a:gd name="T8" fmla="*/ 0 w 527"/>
                  <a:gd name="T9" fmla="*/ 1 h 58"/>
                  <a:gd name="T10" fmla="*/ 0 w 527"/>
                  <a:gd name="T11" fmla="*/ 1 h 58"/>
                  <a:gd name="T12" fmla="*/ 0 w 527"/>
                  <a:gd name="T13" fmla="*/ 1 h 58"/>
                  <a:gd name="T14" fmla="*/ 0 w 527"/>
                  <a:gd name="T15" fmla="*/ 1 h 58"/>
                  <a:gd name="T16" fmla="*/ 0 w 527"/>
                  <a:gd name="T17" fmla="*/ 1 h 58"/>
                  <a:gd name="T18" fmla="*/ 0 w 527"/>
                  <a:gd name="T19" fmla="*/ 1 h 58"/>
                  <a:gd name="T20" fmla="*/ 0 w 527"/>
                  <a:gd name="T21" fmla="*/ 1 h 58"/>
                  <a:gd name="T22" fmla="*/ 0 w 527"/>
                  <a:gd name="T23" fmla="*/ 1 h 58"/>
                  <a:gd name="T24" fmla="*/ 0 w 527"/>
                  <a:gd name="T25" fmla="*/ 1 h 58"/>
                  <a:gd name="T26" fmla="*/ 0 w 527"/>
                  <a:gd name="T27" fmla="*/ 1 h 58"/>
                  <a:gd name="T28" fmla="*/ 0 w 527"/>
                  <a:gd name="T29" fmla="*/ 1 h 58"/>
                  <a:gd name="T30" fmla="*/ 0 w 527"/>
                  <a:gd name="T31" fmla="*/ 1 h 58"/>
                  <a:gd name="T32" fmla="*/ 0 w 527"/>
                  <a:gd name="T33" fmla="*/ 1 h 58"/>
                  <a:gd name="T34" fmla="*/ 0 w 527"/>
                  <a:gd name="T35" fmla="*/ 1 h 58"/>
                  <a:gd name="T36" fmla="*/ 0 w 527"/>
                  <a:gd name="T37" fmla="*/ 1 h 58"/>
                  <a:gd name="T38" fmla="*/ 0 w 527"/>
                  <a:gd name="T39" fmla="*/ 1 h 58"/>
                  <a:gd name="T40" fmla="*/ 0 w 527"/>
                  <a:gd name="T41" fmla="*/ 1 h 58"/>
                  <a:gd name="T42" fmla="*/ 0 w 527"/>
                  <a:gd name="T43" fmla="*/ 1 h 58"/>
                  <a:gd name="T44" fmla="*/ 0 w 527"/>
                  <a:gd name="T45" fmla="*/ 1 h 58"/>
                  <a:gd name="T46" fmla="*/ 0 w 527"/>
                  <a:gd name="T47" fmla="*/ 1 h 58"/>
                  <a:gd name="T48" fmla="*/ 0 w 527"/>
                  <a:gd name="T49" fmla="*/ 1 h 58"/>
                  <a:gd name="T50" fmla="*/ 0 w 527"/>
                  <a:gd name="T51" fmla="*/ 1 h 58"/>
                  <a:gd name="T52" fmla="*/ 0 w 527"/>
                  <a:gd name="T53" fmla="*/ 1 h 58"/>
                  <a:gd name="T54" fmla="*/ 0 w 527"/>
                  <a:gd name="T55" fmla="*/ 1 h 58"/>
                  <a:gd name="T56" fmla="*/ 0 w 527"/>
                  <a:gd name="T57" fmla="*/ 1 h 58"/>
                  <a:gd name="T58" fmla="*/ 0 w 527"/>
                  <a:gd name="T59" fmla="*/ 1 h 58"/>
                  <a:gd name="T60" fmla="*/ 0 w 527"/>
                  <a:gd name="T61" fmla="*/ 1 h 58"/>
                  <a:gd name="T62" fmla="*/ 0 w 527"/>
                  <a:gd name="T63" fmla="*/ 1 h 58"/>
                  <a:gd name="T64" fmla="*/ 0 w 527"/>
                  <a:gd name="T65" fmla="*/ 1 h 58"/>
                  <a:gd name="T66" fmla="*/ 0 w 527"/>
                  <a:gd name="T67" fmla="*/ 0 h 58"/>
                  <a:gd name="T68" fmla="*/ 0 w 527"/>
                  <a:gd name="T69" fmla="*/ 0 h 58"/>
                  <a:gd name="T70" fmla="*/ 0 w 527"/>
                  <a:gd name="T71" fmla="*/ 0 h 58"/>
                  <a:gd name="T72" fmla="*/ 0 w 527"/>
                  <a:gd name="T73" fmla="*/ 0 h 58"/>
                  <a:gd name="T74" fmla="*/ 0 w 527"/>
                  <a:gd name="T75" fmla="*/ 0 h 58"/>
                  <a:gd name="T76" fmla="*/ 0 w 527"/>
                  <a:gd name="T77" fmla="*/ 0 h 58"/>
                  <a:gd name="T78" fmla="*/ 0 w 527"/>
                  <a:gd name="T79" fmla="*/ 1 h 58"/>
                  <a:gd name="T80" fmla="*/ 0 w 527"/>
                  <a:gd name="T81" fmla="*/ 1 h 58"/>
                  <a:gd name="T82" fmla="*/ 0 w 527"/>
                  <a:gd name="T83" fmla="*/ 1 h 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7"/>
                  <a:gd name="T127" fmla="*/ 0 h 58"/>
                  <a:gd name="T128" fmla="*/ 527 w 527"/>
                  <a:gd name="T129" fmla="*/ 58 h 5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7" h="58">
                    <a:moveTo>
                      <a:pt x="12" y="23"/>
                    </a:moveTo>
                    <a:lnTo>
                      <a:pt x="12" y="23"/>
                    </a:lnTo>
                    <a:lnTo>
                      <a:pt x="23" y="23"/>
                    </a:lnTo>
                    <a:lnTo>
                      <a:pt x="59" y="36"/>
                    </a:lnTo>
                    <a:lnTo>
                      <a:pt x="81" y="36"/>
                    </a:lnTo>
                    <a:lnTo>
                      <a:pt x="105" y="47"/>
                    </a:lnTo>
                    <a:lnTo>
                      <a:pt x="141" y="47"/>
                    </a:lnTo>
                    <a:lnTo>
                      <a:pt x="176" y="47"/>
                    </a:lnTo>
                    <a:lnTo>
                      <a:pt x="211" y="58"/>
                    </a:lnTo>
                    <a:lnTo>
                      <a:pt x="246" y="58"/>
                    </a:lnTo>
                    <a:lnTo>
                      <a:pt x="282" y="58"/>
                    </a:lnTo>
                    <a:lnTo>
                      <a:pt x="316" y="58"/>
                    </a:lnTo>
                    <a:lnTo>
                      <a:pt x="351" y="58"/>
                    </a:lnTo>
                    <a:lnTo>
                      <a:pt x="386" y="58"/>
                    </a:lnTo>
                    <a:lnTo>
                      <a:pt x="422" y="58"/>
                    </a:lnTo>
                    <a:lnTo>
                      <a:pt x="457" y="58"/>
                    </a:lnTo>
                    <a:lnTo>
                      <a:pt x="492" y="58"/>
                    </a:lnTo>
                    <a:lnTo>
                      <a:pt x="527" y="58"/>
                    </a:lnTo>
                    <a:lnTo>
                      <a:pt x="527" y="23"/>
                    </a:lnTo>
                    <a:lnTo>
                      <a:pt x="492" y="36"/>
                    </a:lnTo>
                    <a:lnTo>
                      <a:pt x="457" y="36"/>
                    </a:lnTo>
                    <a:lnTo>
                      <a:pt x="422" y="36"/>
                    </a:lnTo>
                    <a:lnTo>
                      <a:pt x="386" y="36"/>
                    </a:lnTo>
                    <a:lnTo>
                      <a:pt x="351" y="36"/>
                    </a:lnTo>
                    <a:lnTo>
                      <a:pt x="316" y="36"/>
                    </a:lnTo>
                    <a:lnTo>
                      <a:pt x="282" y="36"/>
                    </a:lnTo>
                    <a:lnTo>
                      <a:pt x="246" y="23"/>
                    </a:lnTo>
                    <a:lnTo>
                      <a:pt x="211" y="23"/>
                    </a:lnTo>
                    <a:lnTo>
                      <a:pt x="176" y="23"/>
                    </a:lnTo>
                    <a:lnTo>
                      <a:pt x="141" y="23"/>
                    </a:lnTo>
                    <a:lnTo>
                      <a:pt x="105" y="12"/>
                    </a:lnTo>
                    <a:lnTo>
                      <a:pt x="81" y="12"/>
                    </a:lnTo>
                    <a:lnTo>
                      <a:pt x="59" y="12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2" name="Freeform 13"/>
              <p:cNvSpPr>
                <a:spLocks/>
              </p:cNvSpPr>
              <p:nvPr/>
            </p:nvSpPr>
            <p:spPr bwMode="auto">
              <a:xfrm>
                <a:off x="678" y="4000"/>
                <a:ext cx="176" cy="106"/>
              </a:xfrm>
              <a:custGeom>
                <a:avLst/>
                <a:gdLst>
                  <a:gd name="T0" fmla="*/ 0 w 352"/>
                  <a:gd name="T1" fmla="*/ 1 h 210"/>
                  <a:gd name="T2" fmla="*/ 0 w 352"/>
                  <a:gd name="T3" fmla="*/ 1 h 210"/>
                  <a:gd name="T4" fmla="*/ 1 w 352"/>
                  <a:gd name="T5" fmla="*/ 1 h 210"/>
                  <a:gd name="T6" fmla="*/ 1 w 352"/>
                  <a:gd name="T7" fmla="*/ 1 h 210"/>
                  <a:gd name="T8" fmla="*/ 1 w 352"/>
                  <a:gd name="T9" fmla="*/ 1 h 210"/>
                  <a:gd name="T10" fmla="*/ 1 w 352"/>
                  <a:gd name="T11" fmla="*/ 1 h 210"/>
                  <a:gd name="T12" fmla="*/ 1 w 352"/>
                  <a:gd name="T13" fmla="*/ 1 h 210"/>
                  <a:gd name="T14" fmla="*/ 1 w 352"/>
                  <a:gd name="T15" fmla="*/ 1 h 210"/>
                  <a:gd name="T16" fmla="*/ 1 w 352"/>
                  <a:gd name="T17" fmla="*/ 1 h 210"/>
                  <a:gd name="T18" fmla="*/ 1 w 352"/>
                  <a:gd name="T19" fmla="*/ 1 h 210"/>
                  <a:gd name="T20" fmla="*/ 1 w 352"/>
                  <a:gd name="T21" fmla="*/ 1 h 210"/>
                  <a:gd name="T22" fmla="*/ 1 w 352"/>
                  <a:gd name="T23" fmla="*/ 1 h 210"/>
                  <a:gd name="T24" fmla="*/ 1 w 352"/>
                  <a:gd name="T25" fmla="*/ 1 h 210"/>
                  <a:gd name="T26" fmla="*/ 1 w 352"/>
                  <a:gd name="T27" fmla="*/ 1 h 210"/>
                  <a:gd name="T28" fmla="*/ 1 w 352"/>
                  <a:gd name="T29" fmla="*/ 1 h 210"/>
                  <a:gd name="T30" fmla="*/ 1 w 352"/>
                  <a:gd name="T31" fmla="*/ 1 h 210"/>
                  <a:gd name="T32" fmla="*/ 1 w 352"/>
                  <a:gd name="T33" fmla="*/ 1 h 210"/>
                  <a:gd name="T34" fmla="*/ 1 w 352"/>
                  <a:gd name="T35" fmla="*/ 1 h 210"/>
                  <a:gd name="T36" fmla="*/ 1 w 352"/>
                  <a:gd name="T37" fmla="*/ 1 h 210"/>
                  <a:gd name="T38" fmla="*/ 1 w 352"/>
                  <a:gd name="T39" fmla="*/ 1 h 210"/>
                  <a:gd name="T40" fmla="*/ 1 w 352"/>
                  <a:gd name="T41" fmla="*/ 1 h 210"/>
                  <a:gd name="T42" fmla="*/ 1 w 352"/>
                  <a:gd name="T43" fmla="*/ 1 h 210"/>
                  <a:gd name="T44" fmla="*/ 1 w 352"/>
                  <a:gd name="T45" fmla="*/ 1 h 210"/>
                  <a:gd name="T46" fmla="*/ 1 w 352"/>
                  <a:gd name="T47" fmla="*/ 1 h 210"/>
                  <a:gd name="T48" fmla="*/ 1 w 352"/>
                  <a:gd name="T49" fmla="*/ 1 h 210"/>
                  <a:gd name="T50" fmla="*/ 1 w 352"/>
                  <a:gd name="T51" fmla="*/ 1 h 210"/>
                  <a:gd name="T52" fmla="*/ 1 w 352"/>
                  <a:gd name="T53" fmla="*/ 1 h 210"/>
                  <a:gd name="T54" fmla="*/ 1 w 352"/>
                  <a:gd name="T55" fmla="*/ 1 h 210"/>
                  <a:gd name="T56" fmla="*/ 1 w 352"/>
                  <a:gd name="T57" fmla="*/ 1 h 210"/>
                  <a:gd name="T58" fmla="*/ 1 w 352"/>
                  <a:gd name="T59" fmla="*/ 1 h 210"/>
                  <a:gd name="T60" fmla="*/ 1 w 352"/>
                  <a:gd name="T61" fmla="*/ 1 h 210"/>
                  <a:gd name="T62" fmla="*/ 1 w 352"/>
                  <a:gd name="T63" fmla="*/ 1 h 210"/>
                  <a:gd name="T64" fmla="*/ 1 w 352"/>
                  <a:gd name="T65" fmla="*/ 1 h 210"/>
                  <a:gd name="T66" fmla="*/ 1 w 352"/>
                  <a:gd name="T67" fmla="*/ 1 h 210"/>
                  <a:gd name="T68" fmla="*/ 1 w 352"/>
                  <a:gd name="T69" fmla="*/ 0 h 210"/>
                  <a:gd name="T70" fmla="*/ 1 w 352"/>
                  <a:gd name="T71" fmla="*/ 0 h 210"/>
                  <a:gd name="T72" fmla="*/ 1 w 352"/>
                  <a:gd name="T73" fmla="*/ 0 h 210"/>
                  <a:gd name="T74" fmla="*/ 1 w 352"/>
                  <a:gd name="T75" fmla="*/ 0 h 210"/>
                  <a:gd name="T76" fmla="*/ 0 w 352"/>
                  <a:gd name="T77" fmla="*/ 0 h 210"/>
                  <a:gd name="T78" fmla="*/ 0 w 352"/>
                  <a:gd name="T79" fmla="*/ 1 h 210"/>
                  <a:gd name="T80" fmla="*/ 0 w 352"/>
                  <a:gd name="T81" fmla="*/ 1 h 210"/>
                  <a:gd name="T82" fmla="*/ 0 w 352"/>
                  <a:gd name="T83" fmla="*/ 1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2"/>
                  <a:gd name="T127" fmla="*/ 0 h 210"/>
                  <a:gd name="T128" fmla="*/ 352 w 35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2" h="210">
                    <a:moveTo>
                      <a:pt x="0" y="11"/>
                    </a:moveTo>
                    <a:lnTo>
                      <a:pt x="0" y="11"/>
                    </a:lnTo>
                    <a:lnTo>
                      <a:pt x="23" y="35"/>
                    </a:lnTo>
                    <a:lnTo>
                      <a:pt x="36" y="58"/>
                    </a:lnTo>
                    <a:lnTo>
                      <a:pt x="59" y="70"/>
                    </a:lnTo>
                    <a:lnTo>
                      <a:pt x="82" y="82"/>
                    </a:lnTo>
                    <a:lnTo>
                      <a:pt x="94" y="106"/>
                    </a:lnTo>
                    <a:lnTo>
                      <a:pt x="118" y="117"/>
                    </a:lnTo>
                    <a:lnTo>
                      <a:pt x="129" y="128"/>
                    </a:lnTo>
                    <a:lnTo>
                      <a:pt x="153" y="140"/>
                    </a:lnTo>
                    <a:lnTo>
                      <a:pt x="176" y="140"/>
                    </a:lnTo>
                    <a:lnTo>
                      <a:pt x="200" y="152"/>
                    </a:lnTo>
                    <a:lnTo>
                      <a:pt x="211" y="164"/>
                    </a:lnTo>
                    <a:lnTo>
                      <a:pt x="235" y="175"/>
                    </a:lnTo>
                    <a:lnTo>
                      <a:pt x="258" y="187"/>
                    </a:lnTo>
                    <a:lnTo>
                      <a:pt x="293" y="187"/>
                    </a:lnTo>
                    <a:lnTo>
                      <a:pt x="317" y="199"/>
                    </a:lnTo>
                    <a:lnTo>
                      <a:pt x="352" y="210"/>
                    </a:lnTo>
                    <a:lnTo>
                      <a:pt x="352" y="187"/>
                    </a:lnTo>
                    <a:lnTo>
                      <a:pt x="328" y="175"/>
                    </a:lnTo>
                    <a:lnTo>
                      <a:pt x="293" y="164"/>
                    </a:lnTo>
                    <a:lnTo>
                      <a:pt x="270" y="152"/>
                    </a:lnTo>
                    <a:lnTo>
                      <a:pt x="246" y="152"/>
                    </a:lnTo>
                    <a:lnTo>
                      <a:pt x="222" y="140"/>
                    </a:lnTo>
                    <a:lnTo>
                      <a:pt x="200" y="128"/>
                    </a:lnTo>
                    <a:lnTo>
                      <a:pt x="187" y="128"/>
                    </a:lnTo>
                    <a:lnTo>
                      <a:pt x="164" y="117"/>
                    </a:lnTo>
                    <a:lnTo>
                      <a:pt x="140" y="106"/>
                    </a:lnTo>
                    <a:lnTo>
                      <a:pt x="129" y="93"/>
                    </a:lnTo>
                    <a:lnTo>
                      <a:pt x="105" y="82"/>
                    </a:lnTo>
                    <a:lnTo>
                      <a:pt x="94" y="70"/>
                    </a:lnTo>
                    <a:lnTo>
                      <a:pt x="70" y="46"/>
                    </a:lnTo>
                    <a:lnTo>
                      <a:pt x="59" y="35"/>
                    </a:lnTo>
                    <a:lnTo>
                      <a:pt x="36" y="23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3" name="Freeform 14"/>
              <p:cNvSpPr>
                <a:spLocks/>
              </p:cNvSpPr>
              <p:nvPr/>
            </p:nvSpPr>
            <p:spPr bwMode="auto">
              <a:xfrm>
                <a:off x="672" y="3842"/>
                <a:ext cx="82" cy="164"/>
              </a:xfrm>
              <a:custGeom>
                <a:avLst/>
                <a:gdLst>
                  <a:gd name="T0" fmla="*/ 0 w 165"/>
                  <a:gd name="T1" fmla="*/ 0 h 327"/>
                  <a:gd name="T2" fmla="*/ 0 w 165"/>
                  <a:gd name="T3" fmla="*/ 0 h 327"/>
                  <a:gd name="T4" fmla="*/ 0 w 165"/>
                  <a:gd name="T5" fmla="*/ 1 h 327"/>
                  <a:gd name="T6" fmla="*/ 0 w 165"/>
                  <a:gd name="T7" fmla="*/ 1 h 327"/>
                  <a:gd name="T8" fmla="*/ 0 w 165"/>
                  <a:gd name="T9" fmla="*/ 1 h 327"/>
                  <a:gd name="T10" fmla="*/ 0 w 165"/>
                  <a:gd name="T11" fmla="*/ 1 h 327"/>
                  <a:gd name="T12" fmla="*/ 0 w 165"/>
                  <a:gd name="T13" fmla="*/ 1 h 327"/>
                  <a:gd name="T14" fmla="*/ 0 w 165"/>
                  <a:gd name="T15" fmla="*/ 1 h 327"/>
                  <a:gd name="T16" fmla="*/ 0 w 165"/>
                  <a:gd name="T17" fmla="*/ 1 h 327"/>
                  <a:gd name="T18" fmla="*/ 0 w 165"/>
                  <a:gd name="T19" fmla="*/ 1 h 327"/>
                  <a:gd name="T20" fmla="*/ 0 w 165"/>
                  <a:gd name="T21" fmla="*/ 1 h 327"/>
                  <a:gd name="T22" fmla="*/ 0 w 165"/>
                  <a:gd name="T23" fmla="*/ 1 h 327"/>
                  <a:gd name="T24" fmla="*/ 0 w 165"/>
                  <a:gd name="T25" fmla="*/ 1 h 327"/>
                  <a:gd name="T26" fmla="*/ 0 w 165"/>
                  <a:gd name="T27" fmla="*/ 1 h 327"/>
                  <a:gd name="T28" fmla="*/ 0 w 165"/>
                  <a:gd name="T29" fmla="*/ 1 h 327"/>
                  <a:gd name="T30" fmla="*/ 0 w 165"/>
                  <a:gd name="T31" fmla="*/ 1 h 327"/>
                  <a:gd name="T32" fmla="*/ 0 w 165"/>
                  <a:gd name="T33" fmla="*/ 1 h 327"/>
                  <a:gd name="T34" fmla="*/ 0 w 165"/>
                  <a:gd name="T35" fmla="*/ 1 h 327"/>
                  <a:gd name="T36" fmla="*/ 0 w 165"/>
                  <a:gd name="T37" fmla="*/ 1 h 327"/>
                  <a:gd name="T38" fmla="*/ 0 w 165"/>
                  <a:gd name="T39" fmla="*/ 1 h 327"/>
                  <a:gd name="T40" fmla="*/ 0 w 165"/>
                  <a:gd name="T41" fmla="*/ 1 h 327"/>
                  <a:gd name="T42" fmla="*/ 0 w 165"/>
                  <a:gd name="T43" fmla="*/ 1 h 327"/>
                  <a:gd name="T44" fmla="*/ 0 w 165"/>
                  <a:gd name="T45" fmla="*/ 0 h 327"/>
                  <a:gd name="T46" fmla="*/ 0 w 165"/>
                  <a:gd name="T47" fmla="*/ 0 h 327"/>
                  <a:gd name="T48" fmla="*/ 0 w 165"/>
                  <a:gd name="T49" fmla="*/ 0 h 327"/>
                  <a:gd name="T50" fmla="*/ 0 w 165"/>
                  <a:gd name="T51" fmla="*/ 0 h 3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5"/>
                  <a:gd name="T79" fmla="*/ 0 h 327"/>
                  <a:gd name="T80" fmla="*/ 165 w 165"/>
                  <a:gd name="T81" fmla="*/ 327 h 3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5" h="327">
                    <a:moveTo>
                      <a:pt x="141" y="0"/>
                    </a:moveTo>
                    <a:lnTo>
                      <a:pt x="141" y="0"/>
                    </a:lnTo>
                    <a:lnTo>
                      <a:pt x="117" y="22"/>
                    </a:lnTo>
                    <a:lnTo>
                      <a:pt x="82" y="58"/>
                    </a:lnTo>
                    <a:lnTo>
                      <a:pt x="59" y="104"/>
                    </a:lnTo>
                    <a:lnTo>
                      <a:pt x="35" y="152"/>
                    </a:lnTo>
                    <a:lnTo>
                      <a:pt x="12" y="199"/>
                    </a:lnTo>
                    <a:lnTo>
                      <a:pt x="12" y="245"/>
                    </a:lnTo>
                    <a:lnTo>
                      <a:pt x="0" y="292"/>
                    </a:lnTo>
                    <a:lnTo>
                      <a:pt x="12" y="327"/>
                    </a:lnTo>
                    <a:lnTo>
                      <a:pt x="35" y="316"/>
                    </a:lnTo>
                    <a:lnTo>
                      <a:pt x="24" y="292"/>
                    </a:lnTo>
                    <a:lnTo>
                      <a:pt x="35" y="245"/>
                    </a:lnTo>
                    <a:lnTo>
                      <a:pt x="48" y="210"/>
                    </a:lnTo>
                    <a:lnTo>
                      <a:pt x="59" y="163"/>
                    </a:lnTo>
                    <a:lnTo>
                      <a:pt x="82" y="117"/>
                    </a:lnTo>
                    <a:lnTo>
                      <a:pt x="106" y="81"/>
                    </a:lnTo>
                    <a:lnTo>
                      <a:pt x="130" y="46"/>
                    </a:lnTo>
                    <a:lnTo>
                      <a:pt x="165" y="22"/>
                    </a:lnTo>
                    <a:lnTo>
                      <a:pt x="165" y="11"/>
                    </a:lnTo>
                    <a:lnTo>
                      <a:pt x="165" y="22"/>
                    </a:lnTo>
                    <a:lnTo>
                      <a:pt x="165" y="11"/>
                    </a:lnTo>
                    <a:lnTo>
                      <a:pt x="165" y="0"/>
                    </a:lnTo>
                    <a:lnTo>
                      <a:pt x="152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4" name="Freeform 15"/>
              <p:cNvSpPr>
                <a:spLocks/>
              </p:cNvSpPr>
              <p:nvPr/>
            </p:nvSpPr>
            <p:spPr bwMode="auto">
              <a:xfrm>
                <a:off x="742" y="3760"/>
                <a:ext cx="124" cy="88"/>
              </a:xfrm>
              <a:custGeom>
                <a:avLst/>
                <a:gdLst>
                  <a:gd name="T0" fmla="*/ 1 w 246"/>
                  <a:gd name="T1" fmla="*/ 0 h 175"/>
                  <a:gd name="T2" fmla="*/ 1 w 246"/>
                  <a:gd name="T3" fmla="*/ 0 h 175"/>
                  <a:gd name="T4" fmla="*/ 1 w 246"/>
                  <a:gd name="T5" fmla="*/ 1 h 175"/>
                  <a:gd name="T6" fmla="*/ 1 w 246"/>
                  <a:gd name="T7" fmla="*/ 1 h 175"/>
                  <a:gd name="T8" fmla="*/ 1 w 246"/>
                  <a:gd name="T9" fmla="*/ 1 h 175"/>
                  <a:gd name="T10" fmla="*/ 1 w 246"/>
                  <a:gd name="T11" fmla="*/ 1 h 175"/>
                  <a:gd name="T12" fmla="*/ 1 w 246"/>
                  <a:gd name="T13" fmla="*/ 1 h 175"/>
                  <a:gd name="T14" fmla="*/ 1 w 246"/>
                  <a:gd name="T15" fmla="*/ 1 h 175"/>
                  <a:gd name="T16" fmla="*/ 1 w 246"/>
                  <a:gd name="T17" fmla="*/ 1 h 175"/>
                  <a:gd name="T18" fmla="*/ 0 w 246"/>
                  <a:gd name="T19" fmla="*/ 1 h 175"/>
                  <a:gd name="T20" fmla="*/ 1 w 246"/>
                  <a:gd name="T21" fmla="*/ 1 h 175"/>
                  <a:gd name="T22" fmla="*/ 1 w 246"/>
                  <a:gd name="T23" fmla="*/ 1 h 175"/>
                  <a:gd name="T24" fmla="*/ 1 w 246"/>
                  <a:gd name="T25" fmla="*/ 1 h 175"/>
                  <a:gd name="T26" fmla="*/ 1 w 246"/>
                  <a:gd name="T27" fmla="*/ 1 h 175"/>
                  <a:gd name="T28" fmla="*/ 1 w 246"/>
                  <a:gd name="T29" fmla="*/ 1 h 175"/>
                  <a:gd name="T30" fmla="*/ 1 w 246"/>
                  <a:gd name="T31" fmla="*/ 1 h 175"/>
                  <a:gd name="T32" fmla="*/ 1 w 246"/>
                  <a:gd name="T33" fmla="*/ 1 h 175"/>
                  <a:gd name="T34" fmla="*/ 1 w 246"/>
                  <a:gd name="T35" fmla="*/ 1 h 175"/>
                  <a:gd name="T36" fmla="*/ 1 w 246"/>
                  <a:gd name="T37" fmla="*/ 1 h 175"/>
                  <a:gd name="T38" fmla="*/ 1 w 246"/>
                  <a:gd name="T39" fmla="*/ 1 h 175"/>
                  <a:gd name="T40" fmla="*/ 1 w 246"/>
                  <a:gd name="T41" fmla="*/ 1 h 175"/>
                  <a:gd name="T42" fmla="*/ 1 w 246"/>
                  <a:gd name="T43" fmla="*/ 1 h 175"/>
                  <a:gd name="T44" fmla="*/ 1 w 246"/>
                  <a:gd name="T45" fmla="*/ 0 h 175"/>
                  <a:gd name="T46" fmla="*/ 1 w 246"/>
                  <a:gd name="T47" fmla="*/ 0 h 175"/>
                  <a:gd name="T48" fmla="*/ 1 w 246"/>
                  <a:gd name="T49" fmla="*/ 0 h 175"/>
                  <a:gd name="T50" fmla="*/ 1 w 246"/>
                  <a:gd name="T51" fmla="*/ 0 h 1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6"/>
                  <a:gd name="T79" fmla="*/ 0 h 175"/>
                  <a:gd name="T80" fmla="*/ 246 w 246"/>
                  <a:gd name="T81" fmla="*/ 175 h 1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6" h="175">
                    <a:moveTo>
                      <a:pt x="223" y="0"/>
                    </a:moveTo>
                    <a:lnTo>
                      <a:pt x="234" y="0"/>
                    </a:lnTo>
                    <a:lnTo>
                      <a:pt x="199" y="11"/>
                    </a:lnTo>
                    <a:lnTo>
                      <a:pt x="164" y="34"/>
                    </a:lnTo>
                    <a:lnTo>
                      <a:pt x="129" y="58"/>
                    </a:lnTo>
                    <a:lnTo>
                      <a:pt x="106" y="82"/>
                    </a:lnTo>
                    <a:lnTo>
                      <a:pt x="71" y="93"/>
                    </a:lnTo>
                    <a:lnTo>
                      <a:pt x="47" y="117"/>
                    </a:lnTo>
                    <a:lnTo>
                      <a:pt x="24" y="140"/>
                    </a:lnTo>
                    <a:lnTo>
                      <a:pt x="0" y="164"/>
                    </a:lnTo>
                    <a:lnTo>
                      <a:pt x="24" y="175"/>
                    </a:lnTo>
                    <a:lnTo>
                      <a:pt x="47" y="164"/>
                    </a:lnTo>
                    <a:lnTo>
                      <a:pt x="71" y="140"/>
                    </a:lnTo>
                    <a:lnTo>
                      <a:pt x="93" y="117"/>
                    </a:lnTo>
                    <a:lnTo>
                      <a:pt x="117" y="93"/>
                    </a:lnTo>
                    <a:lnTo>
                      <a:pt x="152" y="69"/>
                    </a:lnTo>
                    <a:lnTo>
                      <a:pt x="175" y="58"/>
                    </a:lnTo>
                    <a:lnTo>
                      <a:pt x="211" y="34"/>
                    </a:lnTo>
                    <a:lnTo>
                      <a:pt x="234" y="23"/>
                    </a:lnTo>
                    <a:lnTo>
                      <a:pt x="246" y="11"/>
                    </a:lnTo>
                    <a:lnTo>
                      <a:pt x="234" y="23"/>
                    </a:lnTo>
                    <a:lnTo>
                      <a:pt x="246" y="11"/>
                    </a:lnTo>
                    <a:lnTo>
                      <a:pt x="246" y="0"/>
                    </a:lnTo>
                    <a:lnTo>
                      <a:pt x="234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5" name="Freeform 16"/>
              <p:cNvSpPr>
                <a:spLocks/>
              </p:cNvSpPr>
              <p:nvPr/>
            </p:nvSpPr>
            <p:spPr bwMode="auto">
              <a:xfrm>
                <a:off x="854" y="3678"/>
                <a:ext cx="228" cy="88"/>
              </a:xfrm>
              <a:custGeom>
                <a:avLst/>
                <a:gdLst>
                  <a:gd name="T0" fmla="*/ 1 w 456"/>
                  <a:gd name="T1" fmla="*/ 0 h 176"/>
                  <a:gd name="T2" fmla="*/ 1 w 456"/>
                  <a:gd name="T3" fmla="*/ 0 h 176"/>
                  <a:gd name="T4" fmla="*/ 1 w 456"/>
                  <a:gd name="T5" fmla="*/ 1 h 176"/>
                  <a:gd name="T6" fmla="*/ 1 w 456"/>
                  <a:gd name="T7" fmla="*/ 1 h 176"/>
                  <a:gd name="T8" fmla="*/ 1 w 456"/>
                  <a:gd name="T9" fmla="*/ 1 h 176"/>
                  <a:gd name="T10" fmla="*/ 1 w 456"/>
                  <a:gd name="T11" fmla="*/ 1 h 176"/>
                  <a:gd name="T12" fmla="*/ 1 w 456"/>
                  <a:gd name="T13" fmla="*/ 1 h 176"/>
                  <a:gd name="T14" fmla="*/ 1 w 456"/>
                  <a:gd name="T15" fmla="*/ 1 h 176"/>
                  <a:gd name="T16" fmla="*/ 1 w 456"/>
                  <a:gd name="T17" fmla="*/ 1 h 176"/>
                  <a:gd name="T18" fmla="*/ 1 w 456"/>
                  <a:gd name="T19" fmla="*/ 1 h 176"/>
                  <a:gd name="T20" fmla="*/ 1 w 456"/>
                  <a:gd name="T21" fmla="*/ 1 h 176"/>
                  <a:gd name="T22" fmla="*/ 1 w 456"/>
                  <a:gd name="T23" fmla="*/ 1 h 176"/>
                  <a:gd name="T24" fmla="*/ 1 w 456"/>
                  <a:gd name="T25" fmla="*/ 1 h 176"/>
                  <a:gd name="T26" fmla="*/ 1 w 456"/>
                  <a:gd name="T27" fmla="*/ 1 h 176"/>
                  <a:gd name="T28" fmla="*/ 1 w 456"/>
                  <a:gd name="T29" fmla="*/ 1 h 176"/>
                  <a:gd name="T30" fmla="*/ 1 w 456"/>
                  <a:gd name="T31" fmla="*/ 1 h 176"/>
                  <a:gd name="T32" fmla="*/ 1 w 456"/>
                  <a:gd name="T33" fmla="*/ 1 h 176"/>
                  <a:gd name="T34" fmla="*/ 0 w 456"/>
                  <a:gd name="T35" fmla="*/ 1 h 176"/>
                  <a:gd name="T36" fmla="*/ 1 w 456"/>
                  <a:gd name="T37" fmla="*/ 1 h 176"/>
                  <a:gd name="T38" fmla="*/ 1 w 456"/>
                  <a:gd name="T39" fmla="*/ 1 h 176"/>
                  <a:gd name="T40" fmla="*/ 1 w 456"/>
                  <a:gd name="T41" fmla="*/ 1 h 176"/>
                  <a:gd name="T42" fmla="*/ 1 w 456"/>
                  <a:gd name="T43" fmla="*/ 1 h 176"/>
                  <a:gd name="T44" fmla="*/ 1 w 456"/>
                  <a:gd name="T45" fmla="*/ 1 h 176"/>
                  <a:gd name="T46" fmla="*/ 1 w 456"/>
                  <a:gd name="T47" fmla="*/ 1 h 176"/>
                  <a:gd name="T48" fmla="*/ 1 w 456"/>
                  <a:gd name="T49" fmla="*/ 1 h 176"/>
                  <a:gd name="T50" fmla="*/ 1 w 456"/>
                  <a:gd name="T51" fmla="*/ 1 h 176"/>
                  <a:gd name="T52" fmla="*/ 1 w 456"/>
                  <a:gd name="T53" fmla="*/ 1 h 176"/>
                  <a:gd name="T54" fmla="*/ 1 w 456"/>
                  <a:gd name="T55" fmla="*/ 1 h 176"/>
                  <a:gd name="T56" fmla="*/ 1 w 456"/>
                  <a:gd name="T57" fmla="*/ 1 h 176"/>
                  <a:gd name="T58" fmla="*/ 1 w 456"/>
                  <a:gd name="T59" fmla="*/ 1 h 176"/>
                  <a:gd name="T60" fmla="*/ 1 w 456"/>
                  <a:gd name="T61" fmla="*/ 1 h 176"/>
                  <a:gd name="T62" fmla="*/ 1 w 456"/>
                  <a:gd name="T63" fmla="*/ 1 h 176"/>
                  <a:gd name="T64" fmla="*/ 1 w 456"/>
                  <a:gd name="T65" fmla="*/ 1 h 176"/>
                  <a:gd name="T66" fmla="*/ 1 w 456"/>
                  <a:gd name="T67" fmla="*/ 1 h 176"/>
                  <a:gd name="T68" fmla="*/ 1 w 456"/>
                  <a:gd name="T69" fmla="*/ 1 h 176"/>
                  <a:gd name="T70" fmla="*/ 1 w 456"/>
                  <a:gd name="T71" fmla="*/ 1 h 176"/>
                  <a:gd name="T72" fmla="*/ 1 w 456"/>
                  <a:gd name="T73" fmla="*/ 1 h 176"/>
                  <a:gd name="T74" fmla="*/ 1 w 456"/>
                  <a:gd name="T75" fmla="*/ 1 h 176"/>
                  <a:gd name="T76" fmla="*/ 1 w 456"/>
                  <a:gd name="T77" fmla="*/ 1 h 176"/>
                  <a:gd name="T78" fmla="*/ 1 w 456"/>
                  <a:gd name="T79" fmla="*/ 0 h 176"/>
                  <a:gd name="T80" fmla="*/ 1 w 456"/>
                  <a:gd name="T81" fmla="*/ 0 h 176"/>
                  <a:gd name="T82" fmla="*/ 1 w 456"/>
                  <a:gd name="T83" fmla="*/ 0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6"/>
                  <a:gd name="T127" fmla="*/ 0 h 176"/>
                  <a:gd name="T128" fmla="*/ 456 w 456"/>
                  <a:gd name="T129" fmla="*/ 176 h 17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6" h="176">
                    <a:moveTo>
                      <a:pt x="445" y="0"/>
                    </a:moveTo>
                    <a:lnTo>
                      <a:pt x="433" y="0"/>
                    </a:lnTo>
                    <a:lnTo>
                      <a:pt x="398" y="12"/>
                    </a:lnTo>
                    <a:lnTo>
                      <a:pt x="363" y="12"/>
                    </a:lnTo>
                    <a:lnTo>
                      <a:pt x="339" y="24"/>
                    </a:lnTo>
                    <a:lnTo>
                      <a:pt x="304" y="35"/>
                    </a:lnTo>
                    <a:lnTo>
                      <a:pt x="281" y="35"/>
                    </a:lnTo>
                    <a:lnTo>
                      <a:pt x="257" y="48"/>
                    </a:lnTo>
                    <a:lnTo>
                      <a:pt x="222" y="59"/>
                    </a:lnTo>
                    <a:lnTo>
                      <a:pt x="199" y="59"/>
                    </a:lnTo>
                    <a:lnTo>
                      <a:pt x="175" y="70"/>
                    </a:lnTo>
                    <a:lnTo>
                      <a:pt x="151" y="82"/>
                    </a:lnTo>
                    <a:lnTo>
                      <a:pt x="129" y="94"/>
                    </a:lnTo>
                    <a:lnTo>
                      <a:pt x="105" y="106"/>
                    </a:lnTo>
                    <a:lnTo>
                      <a:pt x="82" y="117"/>
                    </a:lnTo>
                    <a:lnTo>
                      <a:pt x="58" y="129"/>
                    </a:lnTo>
                    <a:lnTo>
                      <a:pt x="35" y="141"/>
                    </a:lnTo>
                    <a:lnTo>
                      <a:pt x="0" y="165"/>
                    </a:lnTo>
                    <a:lnTo>
                      <a:pt x="23" y="176"/>
                    </a:lnTo>
                    <a:lnTo>
                      <a:pt x="47" y="165"/>
                    </a:lnTo>
                    <a:lnTo>
                      <a:pt x="69" y="152"/>
                    </a:lnTo>
                    <a:lnTo>
                      <a:pt x="93" y="141"/>
                    </a:lnTo>
                    <a:lnTo>
                      <a:pt x="117" y="129"/>
                    </a:lnTo>
                    <a:lnTo>
                      <a:pt x="140" y="117"/>
                    </a:lnTo>
                    <a:lnTo>
                      <a:pt x="164" y="106"/>
                    </a:lnTo>
                    <a:lnTo>
                      <a:pt x="187" y="94"/>
                    </a:lnTo>
                    <a:lnTo>
                      <a:pt x="210" y="82"/>
                    </a:lnTo>
                    <a:lnTo>
                      <a:pt x="234" y="82"/>
                    </a:lnTo>
                    <a:lnTo>
                      <a:pt x="257" y="70"/>
                    </a:lnTo>
                    <a:lnTo>
                      <a:pt x="281" y="59"/>
                    </a:lnTo>
                    <a:lnTo>
                      <a:pt x="316" y="59"/>
                    </a:lnTo>
                    <a:lnTo>
                      <a:pt x="339" y="48"/>
                    </a:lnTo>
                    <a:lnTo>
                      <a:pt x="374" y="48"/>
                    </a:lnTo>
                    <a:lnTo>
                      <a:pt x="410" y="35"/>
                    </a:lnTo>
                    <a:lnTo>
                      <a:pt x="445" y="24"/>
                    </a:lnTo>
                    <a:lnTo>
                      <a:pt x="433" y="24"/>
                    </a:lnTo>
                    <a:lnTo>
                      <a:pt x="445" y="24"/>
                    </a:lnTo>
                    <a:lnTo>
                      <a:pt x="456" y="12"/>
                    </a:lnTo>
                    <a:lnTo>
                      <a:pt x="445" y="0"/>
                    </a:lnTo>
                    <a:lnTo>
                      <a:pt x="433" y="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6" name="Freeform 17"/>
              <p:cNvSpPr>
                <a:spLocks/>
              </p:cNvSpPr>
              <p:nvPr/>
            </p:nvSpPr>
            <p:spPr bwMode="auto">
              <a:xfrm>
                <a:off x="1070" y="3678"/>
                <a:ext cx="797" cy="123"/>
              </a:xfrm>
              <a:custGeom>
                <a:avLst/>
                <a:gdLst>
                  <a:gd name="T0" fmla="*/ 1 w 1594"/>
                  <a:gd name="T1" fmla="*/ 0 h 247"/>
                  <a:gd name="T2" fmla="*/ 1 w 1594"/>
                  <a:gd name="T3" fmla="*/ 0 h 247"/>
                  <a:gd name="T4" fmla="*/ 1 w 1594"/>
                  <a:gd name="T5" fmla="*/ 0 h 247"/>
                  <a:gd name="T6" fmla="*/ 1 w 1594"/>
                  <a:gd name="T7" fmla="*/ 0 h 247"/>
                  <a:gd name="T8" fmla="*/ 1 w 1594"/>
                  <a:gd name="T9" fmla="*/ 0 h 247"/>
                  <a:gd name="T10" fmla="*/ 1 w 1594"/>
                  <a:gd name="T11" fmla="*/ 0 h 247"/>
                  <a:gd name="T12" fmla="*/ 1 w 1594"/>
                  <a:gd name="T13" fmla="*/ 0 h 247"/>
                  <a:gd name="T14" fmla="*/ 1 w 1594"/>
                  <a:gd name="T15" fmla="*/ 0 h 247"/>
                  <a:gd name="T16" fmla="*/ 1 w 1594"/>
                  <a:gd name="T17" fmla="*/ 0 h 247"/>
                  <a:gd name="T18" fmla="*/ 1 w 1594"/>
                  <a:gd name="T19" fmla="*/ 0 h 247"/>
                  <a:gd name="T20" fmla="*/ 1 w 1594"/>
                  <a:gd name="T21" fmla="*/ 0 h 247"/>
                  <a:gd name="T22" fmla="*/ 1 w 1594"/>
                  <a:gd name="T23" fmla="*/ 0 h 247"/>
                  <a:gd name="T24" fmla="*/ 1 w 1594"/>
                  <a:gd name="T25" fmla="*/ 0 h 247"/>
                  <a:gd name="T26" fmla="*/ 1 w 1594"/>
                  <a:gd name="T27" fmla="*/ 0 h 247"/>
                  <a:gd name="T28" fmla="*/ 1 w 1594"/>
                  <a:gd name="T29" fmla="*/ 0 h 247"/>
                  <a:gd name="T30" fmla="*/ 1 w 1594"/>
                  <a:gd name="T31" fmla="*/ 0 h 247"/>
                  <a:gd name="T32" fmla="*/ 1 w 1594"/>
                  <a:gd name="T33" fmla="*/ 0 h 247"/>
                  <a:gd name="T34" fmla="*/ 1 w 1594"/>
                  <a:gd name="T35" fmla="*/ 0 h 247"/>
                  <a:gd name="T36" fmla="*/ 1 w 1594"/>
                  <a:gd name="T37" fmla="*/ 0 h 247"/>
                  <a:gd name="T38" fmla="*/ 1 w 1594"/>
                  <a:gd name="T39" fmla="*/ 0 h 247"/>
                  <a:gd name="T40" fmla="*/ 1 w 1594"/>
                  <a:gd name="T41" fmla="*/ 0 h 247"/>
                  <a:gd name="T42" fmla="*/ 1 w 1594"/>
                  <a:gd name="T43" fmla="*/ 0 h 247"/>
                  <a:gd name="T44" fmla="*/ 1 w 1594"/>
                  <a:gd name="T45" fmla="*/ 0 h 247"/>
                  <a:gd name="T46" fmla="*/ 1 w 1594"/>
                  <a:gd name="T47" fmla="*/ 0 h 247"/>
                  <a:gd name="T48" fmla="*/ 1 w 1594"/>
                  <a:gd name="T49" fmla="*/ 0 h 247"/>
                  <a:gd name="T50" fmla="*/ 1 w 1594"/>
                  <a:gd name="T51" fmla="*/ 0 h 247"/>
                  <a:gd name="T52" fmla="*/ 1 w 1594"/>
                  <a:gd name="T53" fmla="*/ 0 h 247"/>
                  <a:gd name="T54" fmla="*/ 1 w 1594"/>
                  <a:gd name="T55" fmla="*/ 0 h 247"/>
                  <a:gd name="T56" fmla="*/ 1 w 1594"/>
                  <a:gd name="T57" fmla="*/ 0 h 247"/>
                  <a:gd name="T58" fmla="*/ 1 w 1594"/>
                  <a:gd name="T59" fmla="*/ 0 h 247"/>
                  <a:gd name="T60" fmla="*/ 1 w 1594"/>
                  <a:gd name="T61" fmla="*/ 0 h 247"/>
                  <a:gd name="T62" fmla="*/ 1 w 1594"/>
                  <a:gd name="T63" fmla="*/ 0 h 247"/>
                  <a:gd name="T64" fmla="*/ 1 w 1594"/>
                  <a:gd name="T65" fmla="*/ 0 h 247"/>
                  <a:gd name="T66" fmla="*/ 1 w 1594"/>
                  <a:gd name="T67" fmla="*/ 0 h 247"/>
                  <a:gd name="T68" fmla="*/ 1 w 1594"/>
                  <a:gd name="T69" fmla="*/ 0 h 247"/>
                  <a:gd name="T70" fmla="*/ 1 w 1594"/>
                  <a:gd name="T71" fmla="*/ 0 h 247"/>
                  <a:gd name="T72" fmla="*/ 1 w 1594"/>
                  <a:gd name="T73" fmla="*/ 0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94"/>
                  <a:gd name="T112" fmla="*/ 0 h 247"/>
                  <a:gd name="T113" fmla="*/ 1594 w 1594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94" h="247">
                    <a:moveTo>
                      <a:pt x="1582" y="35"/>
                    </a:moveTo>
                    <a:lnTo>
                      <a:pt x="1570" y="35"/>
                    </a:lnTo>
                    <a:lnTo>
                      <a:pt x="1524" y="59"/>
                    </a:lnTo>
                    <a:lnTo>
                      <a:pt x="1464" y="82"/>
                    </a:lnTo>
                    <a:lnTo>
                      <a:pt x="1406" y="94"/>
                    </a:lnTo>
                    <a:lnTo>
                      <a:pt x="1360" y="117"/>
                    </a:lnTo>
                    <a:lnTo>
                      <a:pt x="1301" y="129"/>
                    </a:lnTo>
                    <a:lnTo>
                      <a:pt x="1254" y="152"/>
                    </a:lnTo>
                    <a:lnTo>
                      <a:pt x="1195" y="165"/>
                    </a:lnTo>
                    <a:lnTo>
                      <a:pt x="1148" y="176"/>
                    </a:lnTo>
                    <a:lnTo>
                      <a:pt x="1090" y="188"/>
                    </a:lnTo>
                    <a:lnTo>
                      <a:pt x="1042" y="199"/>
                    </a:lnTo>
                    <a:lnTo>
                      <a:pt x="984" y="199"/>
                    </a:lnTo>
                    <a:lnTo>
                      <a:pt x="938" y="211"/>
                    </a:lnTo>
                    <a:lnTo>
                      <a:pt x="879" y="211"/>
                    </a:lnTo>
                    <a:lnTo>
                      <a:pt x="832" y="223"/>
                    </a:lnTo>
                    <a:lnTo>
                      <a:pt x="785" y="223"/>
                    </a:lnTo>
                    <a:lnTo>
                      <a:pt x="726" y="223"/>
                    </a:lnTo>
                    <a:lnTo>
                      <a:pt x="680" y="223"/>
                    </a:lnTo>
                    <a:lnTo>
                      <a:pt x="633" y="211"/>
                    </a:lnTo>
                    <a:lnTo>
                      <a:pt x="586" y="211"/>
                    </a:lnTo>
                    <a:lnTo>
                      <a:pt x="540" y="199"/>
                    </a:lnTo>
                    <a:lnTo>
                      <a:pt x="480" y="199"/>
                    </a:lnTo>
                    <a:lnTo>
                      <a:pt x="445" y="188"/>
                    </a:lnTo>
                    <a:lnTo>
                      <a:pt x="399" y="176"/>
                    </a:lnTo>
                    <a:lnTo>
                      <a:pt x="352" y="165"/>
                    </a:lnTo>
                    <a:lnTo>
                      <a:pt x="305" y="152"/>
                    </a:lnTo>
                    <a:lnTo>
                      <a:pt x="258" y="129"/>
                    </a:lnTo>
                    <a:lnTo>
                      <a:pt x="211" y="117"/>
                    </a:lnTo>
                    <a:lnTo>
                      <a:pt x="176" y="94"/>
                    </a:lnTo>
                    <a:lnTo>
                      <a:pt x="129" y="70"/>
                    </a:lnTo>
                    <a:lnTo>
                      <a:pt x="94" y="48"/>
                    </a:lnTo>
                    <a:lnTo>
                      <a:pt x="58" y="24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6" y="48"/>
                    </a:lnTo>
                    <a:lnTo>
                      <a:pt x="82" y="70"/>
                    </a:lnTo>
                    <a:lnTo>
                      <a:pt x="118" y="94"/>
                    </a:lnTo>
                    <a:lnTo>
                      <a:pt x="164" y="117"/>
                    </a:lnTo>
                    <a:lnTo>
                      <a:pt x="211" y="141"/>
                    </a:lnTo>
                    <a:lnTo>
                      <a:pt x="246" y="152"/>
                    </a:lnTo>
                    <a:lnTo>
                      <a:pt x="293" y="165"/>
                    </a:lnTo>
                    <a:lnTo>
                      <a:pt x="339" y="188"/>
                    </a:lnTo>
                    <a:lnTo>
                      <a:pt x="387" y="199"/>
                    </a:lnTo>
                    <a:lnTo>
                      <a:pt x="434" y="211"/>
                    </a:lnTo>
                    <a:lnTo>
                      <a:pt x="480" y="223"/>
                    </a:lnTo>
                    <a:lnTo>
                      <a:pt x="527" y="223"/>
                    </a:lnTo>
                    <a:lnTo>
                      <a:pt x="574" y="234"/>
                    </a:lnTo>
                    <a:lnTo>
                      <a:pt x="633" y="234"/>
                    </a:lnTo>
                    <a:lnTo>
                      <a:pt x="680" y="247"/>
                    </a:lnTo>
                    <a:lnTo>
                      <a:pt x="726" y="247"/>
                    </a:lnTo>
                    <a:lnTo>
                      <a:pt x="785" y="247"/>
                    </a:lnTo>
                    <a:lnTo>
                      <a:pt x="832" y="247"/>
                    </a:lnTo>
                    <a:lnTo>
                      <a:pt x="879" y="234"/>
                    </a:lnTo>
                    <a:lnTo>
                      <a:pt x="938" y="234"/>
                    </a:lnTo>
                    <a:lnTo>
                      <a:pt x="984" y="234"/>
                    </a:lnTo>
                    <a:lnTo>
                      <a:pt x="1042" y="223"/>
                    </a:lnTo>
                    <a:lnTo>
                      <a:pt x="1090" y="211"/>
                    </a:lnTo>
                    <a:lnTo>
                      <a:pt x="1148" y="199"/>
                    </a:lnTo>
                    <a:lnTo>
                      <a:pt x="1207" y="188"/>
                    </a:lnTo>
                    <a:lnTo>
                      <a:pt x="1254" y="176"/>
                    </a:lnTo>
                    <a:lnTo>
                      <a:pt x="1312" y="152"/>
                    </a:lnTo>
                    <a:lnTo>
                      <a:pt x="1360" y="141"/>
                    </a:lnTo>
                    <a:lnTo>
                      <a:pt x="1418" y="117"/>
                    </a:lnTo>
                    <a:lnTo>
                      <a:pt x="1477" y="106"/>
                    </a:lnTo>
                    <a:lnTo>
                      <a:pt x="1524" y="82"/>
                    </a:lnTo>
                    <a:lnTo>
                      <a:pt x="1582" y="59"/>
                    </a:lnTo>
                    <a:lnTo>
                      <a:pt x="1570" y="59"/>
                    </a:lnTo>
                    <a:lnTo>
                      <a:pt x="1582" y="59"/>
                    </a:lnTo>
                    <a:lnTo>
                      <a:pt x="1594" y="48"/>
                    </a:lnTo>
                    <a:lnTo>
                      <a:pt x="1594" y="35"/>
                    </a:lnTo>
                    <a:lnTo>
                      <a:pt x="1582" y="35"/>
                    </a:lnTo>
                    <a:lnTo>
                      <a:pt x="1570" y="35"/>
                    </a:lnTo>
                    <a:lnTo>
                      <a:pt x="1582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7" name="Freeform 18"/>
              <p:cNvSpPr>
                <a:spLocks/>
              </p:cNvSpPr>
              <p:nvPr/>
            </p:nvSpPr>
            <p:spPr bwMode="auto">
              <a:xfrm>
                <a:off x="1855" y="3696"/>
                <a:ext cx="270" cy="164"/>
              </a:xfrm>
              <a:custGeom>
                <a:avLst/>
                <a:gdLst>
                  <a:gd name="T0" fmla="*/ 1 w 539"/>
                  <a:gd name="T1" fmla="*/ 0 h 329"/>
                  <a:gd name="T2" fmla="*/ 1 w 539"/>
                  <a:gd name="T3" fmla="*/ 0 h 329"/>
                  <a:gd name="T4" fmla="*/ 1 w 539"/>
                  <a:gd name="T5" fmla="*/ 0 h 329"/>
                  <a:gd name="T6" fmla="*/ 1 w 539"/>
                  <a:gd name="T7" fmla="*/ 0 h 329"/>
                  <a:gd name="T8" fmla="*/ 1 w 539"/>
                  <a:gd name="T9" fmla="*/ 0 h 329"/>
                  <a:gd name="T10" fmla="*/ 1 w 539"/>
                  <a:gd name="T11" fmla="*/ 0 h 329"/>
                  <a:gd name="T12" fmla="*/ 1 w 539"/>
                  <a:gd name="T13" fmla="*/ 0 h 329"/>
                  <a:gd name="T14" fmla="*/ 1 w 539"/>
                  <a:gd name="T15" fmla="*/ 0 h 329"/>
                  <a:gd name="T16" fmla="*/ 1 w 539"/>
                  <a:gd name="T17" fmla="*/ 0 h 329"/>
                  <a:gd name="T18" fmla="*/ 1 w 539"/>
                  <a:gd name="T19" fmla="*/ 0 h 329"/>
                  <a:gd name="T20" fmla="*/ 1 w 539"/>
                  <a:gd name="T21" fmla="*/ 0 h 329"/>
                  <a:gd name="T22" fmla="*/ 1 w 539"/>
                  <a:gd name="T23" fmla="*/ 0 h 329"/>
                  <a:gd name="T24" fmla="*/ 1 w 539"/>
                  <a:gd name="T25" fmla="*/ 0 h 329"/>
                  <a:gd name="T26" fmla="*/ 1 w 539"/>
                  <a:gd name="T27" fmla="*/ 0 h 329"/>
                  <a:gd name="T28" fmla="*/ 1 w 539"/>
                  <a:gd name="T29" fmla="*/ 0 h 329"/>
                  <a:gd name="T30" fmla="*/ 1 w 539"/>
                  <a:gd name="T31" fmla="*/ 0 h 329"/>
                  <a:gd name="T32" fmla="*/ 1 w 539"/>
                  <a:gd name="T33" fmla="*/ 0 h 329"/>
                  <a:gd name="T34" fmla="*/ 1 w 539"/>
                  <a:gd name="T35" fmla="*/ 0 h 329"/>
                  <a:gd name="T36" fmla="*/ 0 w 539"/>
                  <a:gd name="T37" fmla="*/ 0 h 329"/>
                  <a:gd name="T38" fmla="*/ 1 w 539"/>
                  <a:gd name="T39" fmla="*/ 0 h 329"/>
                  <a:gd name="T40" fmla="*/ 1 w 539"/>
                  <a:gd name="T41" fmla="*/ 0 h 329"/>
                  <a:gd name="T42" fmla="*/ 1 w 539"/>
                  <a:gd name="T43" fmla="*/ 0 h 329"/>
                  <a:gd name="T44" fmla="*/ 1 w 539"/>
                  <a:gd name="T45" fmla="*/ 0 h 329"/>
                  <a:gd name="T46" fmla="*/ 1 w 539"/>
                  <a:gd name="T47" fmla="*/ 0 h 329"/>
                  <a:gd name="T48" fmla="*/ 1 w 539"/>
                  <a:gd name="T49" fmla="*/ 0 h 329"/>
                  <a:gd name="T50" fmla="*/ 1 w 539"/>
                  <a:gd name="T51" fmla="*/ 0 h 329"/>
                  <a:gd name="T52" fmla="*/ 1 w 539"/>
                  <a:gd name="T53" fmla="*/ 0 h 329"/>
                  <a:gd name="T54" fmla="*/ 1 w 539"/>
                  <a:gd name="T55" fmla="*/ 0 h 329"/>
                  <a:gd name="T56" fmla="*/ 1 w 539"/>
                  <a:gd name="T57" fmla="*/ 0 h 329"/>
                  <a:gd name="T58" fmla="*/ 1 w 539"/>
                  <a:gd name="T59" fmla="*/ 0 h 329"/>
                  <a:gd name="T60" fmla="*/ 1 w 539"/>
                  <a:gd name="T61" fmla="*/ 0 h 329"/>
                  <a:gd name="T62" fmla="*/ 1 w 539"/>
                  <a:gd name="T63" fmla="*/ 0 h 329"/>
                  <a:gd name="T64" fmla="*/ 1 w 539"/>
                  <a:gd name="T65" fmla="*/ 0 h 329"/>
                  <a:gd name="T66" fmla="*/ 1 w 539"/>
                  <a:gd name="T67" fmla="*/ 0 h 329"/>
                  <a:gd name="T68" fmla="*/ 1 w 539"/>
                  <a:gd name="T69" fmla="*/ 0 h 329"/>
                  <a:gd name="T70" fmla="*/ 1 w 539"/>
                  <a:gd name="T71" fmla="*/ 0 h 329"/>
                  <a:gd name="T72" fmla="*/ 1 w 539"/>
                  <a:gd name="T73" fmla="*/ 0 h 329"/>
                  <a:gd name="T74" fmla="*/ 1 w 539"/>
                  <a:gd name="T75" fmla="*/ 0 h 329"/>
                  <a:gd name="T76" fmla="*/ 1 w 539"/>
                  <a:gd name="T77" fmla="*/ 0 h 329"/>
                  <a:gd name="T78" fmla="*/ 1 w 539"/>
                  <a:gd name="T79" fmla="*/ 0 h 329"/>
                  <a:gd name="T80" fmla="*/ 1 w 539"/>
                  <a:gd name="T81" fmla="*/ 0 h 329"/>
                  <a:gd name="T82" fmla="*/ 1 w 539"/>
                  <a:gd name="T83" fmla="*/ 0 h 3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9"/>
                  <a:gd name="T127" fmla="*/ 0 h 329"/>
                  <a:gd name="T128" fmla="*/ 539 w 539"/>
                  <a:gd name="T129" fmla="*/ 329 h 3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9" h="329">
                    <a:moveTo>
                      <a:pt x="539" y="316"/>
                    </a:moveTo>
                    <a:lnTo>
                      <a:pt x="539" y="316"/>
                    </a:lnTo>
                    <a:lnTo>
                      <a:pt x="516" y="294"/>
                    </a:lnTo>
                    <a:lnTo>
                      <a:pt x="504" y="281"/>
                    </a:lnTo>
                    <a:lnTo>
                      <a:pt x="480" y="258"/>
                    </a:lnTo>
                    <a:lnTo>
                      <a:pt x="457" y="234"/>
                    </a:lnTo>
                    <a:lnTo>
                      <a:pt x="422" y="223"/>
                    </a:lnTo>
                    <a:lnTo>
                      <a:pt x="398" y="199"/>
                    </a:lnTo>
                    <a:lnTo>
                      <a:pt x="363" y="176"/>
                    </a:lnTo>
                    <a:lnTo>
                      <a:pt x="328" y="153"/>
                    </a:lnTo>
                    <a:lnTo>
                      <a:pt x="293" y="130"/>
                    </a:lnTo>
                    <a:lnTo>
                      <a:pt x="257" y="106"/>
                    </a:lnTo>
                    <a:lnTo>
                      <a:pt x="223" y="82"/>
                    </a:lnTo>
                    <a:lnTo>
                      <a:pt x="175" y="59"/>
                    </a:lnTo>
                    <a:lnTo>
                      <a:pt x="141" y="35"/>
                    </a:lnTo>
                    <a:lnTo>
                      <a:pt x="94" y="24"/>
                    </a:lnTo>
                    <a:lnTo>
                      <a:pt x="58" y="13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47" y="35"/>
                    </a:lnTo>
                    <a:lnTo>
                      <a:pt x="94" y="47"/>
                    </a:lnTo>
                    <a:lnTo>
                      <a:pt x="129" y="59"/>
                    </a:lnTo>
                    <a:lnTo>
                      <a:pt x="164" y="82"/>
                    </a:lnTo>
                    <a:lnTo>
                      <a:pt x="211" y="106"/>
                    </a:lnTo>
                    <a:lnTo>
                      <a:pt x="246" y="117"/>
                    </a:lnTo>
                    <a:lnTo>
                      <a:pt x="281" y="141"/>
                    </a:lnTo>
                    <a:lnTo>
                      <a:pt x="316" y="164"/>
                    </a:lnTo>
                    <a:lnTo>
                      <a:pt x="352" y="188"/>
                    </a:lnTo>
                    <a:lnTo>
                      <a:pt x="376" y="212"/>
                    </a:lnTo>
                    <a:lnTo>
                      <a:pt x="410" y="234"/>
                    </a:lnTo>
                    <a:lnTo>
                      <a:pt x="434" y="258"/>
                    </a:lnTo>
                    <a:lnTo>
                      <a:pt x="457" y="281"/>
                    </a:lnTo>
                    <a:lnTo>
                      <a:pt x="480" y="305"/>
                    </a:lnTo>
                    <a:lnTo>
                      <a:pt x="504" y="316"/>
                    </a:lnTo>
                    <a:lnTo>
                      <a:pt x="527" y="329"/>
                    </a:lnTo>
                    <a:lnTo>
                      <a:pt x="539" y="329"/>
                    </a:lnTo>
                    <a:lnTo>
                      <a:pt x="539" y="31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8" name="Freeform 19"/>
              <p:cNvSpPr>
                <a:spLocks/>
              </p:cNvSpPr>
              <p:nvPr/>
            </p:nvSpPr>
            <p:spPr bwMode="auto">
              <a:xfrm>
                <a:off x="2119" y="3854"/>
                <a:ext cx="141" cy="193"/>
              </a:xfrm>
              <a:custGeom>
                <a:avLst/>
                <a:gdLst>
                  <a:gd name="T0" fmla="*/ 1 w 282"/>
                  <a:gd name="T1" fmla="*/ 0 h 387"/>
                  <a:gd name="T2" fmla="*/ 1 w 282"/>
                  <a:gd name="T3" fmla="*/ 0 h 387"/>
                  <a:gd name="T4" fmla="*/ 1 w 282"/>
                  <a:gd name="T5" fmla="*/ 0 h 387"/>
                  <a:gd name="T6" fmla="*/ 1 w 282"/>
                  <a:gd name="T7" fmla="*/ 0 h 387"/>
                  <a:gd name="T8" fmla="*/ 1 w 282"/>
                  <a:gd name="T9" fmla="*/ 0 h 387"/>
                  <a:gd name="T10" fmla="*/ 1 w 282"/>
                  <a:gd name="T11" fmla="*/ 0 h 387"/>
                  <a:gd name="T12" fmla="*/ 1 w 282"/>
                  <a:gd name="T13" fmla="*/ 0 h 387"/>
                  <a:gd name="T14" fmla="*/ 1 w 282"/>
                  <a:gd name="T15" fmla="*/ 0 h 387"/>
                  <a:gd name="T16" fmla="*/ 1 w 282"/>
                  <a:gd name="T17" fmla="*/ 0 h 387"/>
                  <a:gd name="T18" fmla="*/ 1 w 282"/>
                  <a:gd name="T19" fmla="*/ 0 h 387"/>
                  <a:gd name="T20" fmla="*/ 1 w 282"/>
                  <a:gd name="T21" fmla="*/ 0 h 387"/>
                  <a:gd name="T22" fmla="*/ 1 w 282"/>
                  <a:gd name="T23" fmla="*/ 0 h 387"/>
                  <a:gd name="T24" fmla="*/ 1 w 282"/>
                  <a:gd name="T25" fmla="*/ 0 h 387"/>
                  <a:gd name="T26" fmla="*/ 1 w 282"/>
                  <a:gd name="T27" fmla="*/ 0 h 387"/>
                  <a:gd name="T28" fmla="*/ 1 w 282"/>
                  <a:gd name="T29" fmla="*/ 0 h 387"/>
                  <a:gd name="T30" fmla="*/ 1 w 282"/>
                  <a:gd name="T31" fmla="*/ 0 h 387"/>
                  <a:gd name="T32" fmla="*/ 1 w 282"/>
                  <a:gd name="T33" fmla="*/ 0 h 387"/>
                  <a:gd name="T34" fmla="*/ 1 w 282"/>
                  <a:gd name="T35" fmla="*/ 0 h 387"/>
                  <a:gd name="T36" fmla="*/ 0 w 282"/>
                  <a:gd name="T37" fmla="*/ 0 h 387"/>
                  <a:gd name="T38" fmla="*/ 1 w 282"/>
                  <a:gd name="T39" fmla="*/ 0 h 387"/>
                  <a:gd name="T40" fmla="*/ 1 w 282"/>
                  <a:gd name="T41" fmla="*/ 0 h 387"/>
                  <a:gd name="T42" fmla="*/ 1 w 282"/>
                  <a:gd name="T43" fmla="*/ 0 h 387"/>
                  <a:gd name="T44" fmla="*/ 1 w 282"/>
                  <a:gd name="T45" fmla="*/ 0 h 387"/>
                  <a:gd name="T46" fmla="*/ 1 w 282"/>
                  <a:gd name="T47" fmla="*/ 0 h 387"/>
                  <a:gd name="T48" fmla="*/ 1 w 282"/>
                  <a:gd name="T49" fmla="*/ 0 h 387"/>
                  <a:gd name="T50" fmla="*/ 1 w 282"/>
                  <a:gd name="T51" fmla="*/ 0 h 387"/>
                  <a:gd name="T52" fmla="*/ 1 w 282"/>
                  <a:gd name="T53" fmla="*/ 0 h 387"/>
                  <a:gd name="T54" fmla="*/ 1 w 282"/>
                  <a:gd name="T55" fmla="*/ 0 h 387"/>
                  <a:gd name="T56" fmla="*/ 1 w 282"/>
                  <a:gd name="T57" fmla="*/ 0 h 387"/>
                  <a:gd name="T58" fmla="*/ 1 w 282"/>
                  <a:gd name="T59" fmla="*/ 0 h 387"/>
                  <a:gd name="T60" fmla="*/ 1 w 282"/>
                  <a:gd name="T61" fmla="*/ 0 h 387"/>
                  <a:gd name="T62" fmla="*/ 1 w 282"/>
                  <a:gd name="T63" fmla="*/ 0 h 387"/>
                  <a:gd name="T64" fmla="*/ 1 w 282"/>
                  <a:gd name="T65" fmla="*/ 0 h 387"/>
                  <a:gd name="T66" fmla="*/ 1 w 282"/>
                  <a:gd name="T67" fmla="*/ 0 h 387"/>
                  <a:gd name="T68" fmla="*/ 1 w 282"/>
                  <a:gd name="T69" fmla="*/ 0 h 387"/>
                  <a:gd name="T70" fmla="*/ 1 w 282"/>
                  <a:gd name="T71" fmla="*/ 0 h 387"/>
                  <a:gd name="T72" fmla="*/ 1 w 282"/>
                  <a:gd name="T73" fmla="*/ 0 h 387"/>
                  <a:gd name="T74" fmla="*/ 1 w 282"/>
                  <a:gd name="T75" fmla="*/ 0 h 387"/>
                  <a:gd name="T76" fmla="*/ 1 w 282"/>
                  <a:gd name="T77" fmla="*/ 0 h 387"/>
                  <a:gd name="T78" fmla="*/ 1 w 282"/>
                  <a:gd name="T79" fmla="*/ 0 h 387"/>
                  <a:gd name="T80" fmla="*/ 1 w 282"/>
                  <a:gd name="T81" fmla="*/ 0 h 387"/>
                  <a:gd name="T82" fmla="*/ 1 w 282"/>
                  <a:gd name="T83" fmla="*/ 0 h 3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2"/>
                  <a:gd name="T127" fmla="*/ 0 h 387"/>
                  <a:gd name="T128" fmla="*/ 282 w 282"/>
                  <a:gd name="T129" fmla="*/ 387 h 3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2" h="387">
                    <a:moveTo>
                      <a:pt x="282" y="376"/>
                    </a:moveTo>
                    <a:lnTo>
                      <a:pt x="282" y="364"/>
                    </a:lnTo>
                    <a:lnTo>
                      <a:pt x="282" y="352"/>
                    </a:lnTo>
                    <a:lnTo>
                      <a:pt x="270" y="329"/>
                    </a:lnTo>
                    <a:lnTo>
                      <a:pt x="270" y="317"/>
                    </a:lnTo>
                    <a:lnTo>
                      <a:pt x="258" y="294"/>
                    </a:lnTo>
                    <a:lnTo>
                      <a:pt x="247" y="270"/>
                    </a:lnTo>
                    <a:lnTo>
                      <a:pt x="223" y="247"/>
                    </a:lnTo>
                    <a:lnTo>
                      <a:pt x="211" y="223"/>
                    </a:lnTo>
                    <a:lnTo>
                      <a:pt x="188" y="188"/>
                    </a:lnTo>
                    <a:lnTo>
                      <a:pt x="165" y="164"/>
                    </a:lnTo>
                    <a:lnTo>
                      <a:pt x="152" y="141"/>
                    </a:lnTo>
                    <a:lnTo>
                      <a:pt x="130" y="106"/>
                    </a:lnTo>
                    <a:lnTo>
                      <a:pt x="106" y="82"/>
                    </a:lnTo>
                    <a:lnTo>
                      <a:pt x="83" y="59"/>
                    </a:lnTo>
                    <a:lnTo>
                      <a:pt x="59" y="36"/>
                    </a:lnTo>
                    <a:lnTo>
                      <a:pt x="35" y="13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24" y="36"/>
                    </a:lnTo>
                    <a:lnTo>
                      <a:pt x="35" y="59"/>
                    </a:lnTo>
                    <a:lnTo>
                      <a:pt x="59" y="82"/>
                    </a:lnTo>
                    <a:lnTo>
                      <a:pt x="83" y="106"/>
                    </a:lnTo>
                    <a:lnTo>
                      <a:pt x="106" y="130"/>
                    </a:lnTo>
                    <a:lnTo>
                      <a:pt x="130" y="153"/>
                    </a:lnTo>
                    <a:lnTo>
                      <a:pt x="152" y="177"/>
                    </a:lnTo>
                    <a:lnTo>
                      <a:pt x="165" y="199"/>
                    </a:lnTo>
                    <a:lnTo>
                      <a:pt x="188" y="235"/>
                    </a:lnTo>
                    <a:lnTo>
                      <a:pt x="200" y="259"/>
                    </a:lnTo>
                    <a:lnTo>
                      <a:pt x="223" y="281"/>
                    </a:lnTo>
                    <a:lnTo>
                      <a:pt x="234" y="305"/>
                    </a:lnTo>
                    <a:lnTo>
                      <a:pt x="247" y="329"/>
                    </a:lnTo>
                    <a:lnTo>
                      <a:pt x="258" y="340"/>
                    </a:lnTo>
                    <a:lnTo>
                      <a:pt x="258" y="364"/>
                    </a:lnTo>
                    <a:lnTo>
                      <a:pt x="258" y="376"/>
                    </a:lnTo>
                    <a:lnTo>
                      <a:pt x="270" y="364"/>
                    </a:lnTo>
                    <a:lnTo>
                      <a:pt x="258" y="376"/>
                    </a:lnTo>
                    <a:lnTo>
                      <a:pt x="270" y="376"/>
                    </a:lnTo>
                    <a:lnTo>
                      <a:pt x="270" y="387"/>
                    </a:lnTo>
                    <a:lnTo>
                      <a:pt x="282" y="376"/>
                    </a:lnTo>
                    <a:lnTo>
                      <a:pt x="282" y="364"/>
                    </a:lnTo>
                    <a:lnTo>
                      <a:pt x="282" y="37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09" name="Freeform 20"/>
              <p:cNvSpPr>
                <a:spLocks/>
              </p:cNvSpPr>
              <p:nvPr/>
            </p:nvSpPr>
            <p:spPr bwMode="auto">
              <a:xfrm>
                <a:off x="1451" y="3989"/>
                <a:ext cx="18" cy="5"/>
              </a:xfrm>
              <a:custGeom>
                <a:avLst/>
                <a:gdLst>
                  <a:gd name="T0" fmla="*/ 0 w 36"/>
                  <a:gd name="T1" fmla="*/ 0 h 11"/>
                  <a:gd name="T2" fmla="*/ 1 w 36"/>
                  <a:gd name="T3" fmla="*/ 0 h 11"/>
                  <a:gd name="T4" fmla="*/ 1 w 36"/>
                  <a:gd name="T5" fmla="*/ 0 h 11"/>
                  <a:gd name="T6" fmla="*/ 1 w 36"/>
                  <a:gd name="T7" fmla="*/ 0 h 11"/>
                  <a:gd name="T8" fmla="*/ 1 w 36"/>
                  <a:gd name="T9" fmla="*/ 0 h 11"/>
                  <a:gd name="T10" fmla="*/ 0 w 3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1"/>
                  <a:gd name="T20" fmla="*/ 36 w 3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1">
                    <a:moveTo>
                      <a:pt x="0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24" y="11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0" name="Freeform 21"/>
              <p:cNvSpPr>
                <a:spLocks/>
              </p:cNvSpPr>
              <p:nvPr/>
            </p:nvSpPr>
            <p:spPr bwMode="auto">
              <a:xfrm>
                <a:off x="1451" y="3824"/>
                <a:ext cx="18" cy="165"/>
              </a:xfrm>
              <a:custGeom>
                <a:avLst/>
                <a:gdLst>
                  <a:gd name="T0" fmla="*/ 1 w 36"/>
                  <a:gd name="T1" fmla="*/ 0 h 328"/>
                  <a:gd name="T2" fmla="*/ 1 w 36"/>
                  <a:gd name="T3" fmla="*/ 1 h 328"/>
                  <a:gd name="T4" fmla="*/ 1 w 36"/>
                  <a:gd name="T5" fmla="*/ 1 h 328"/>
                  <a:gd name="T6" fmla="*/ 1 w 36"/>
                  <a:gd name="T7" fmla="*/ 1 h 328"/>
                  <a:gd name="T8" fmla="*/ 0 w 36"/>
                  <a:gd name="T9" fmla="*/ 1 h 328"/>
                  <a:gd name="T10" fmla="*/ 1 w 36"/>
                  <a:gd name="T11" fmla="*/ 1 h 328"/>
                  <a:gd name="T12" fmla="*/ 1 w 36"/>
                  <a:gd name="T13" fmla="*/ 1 h 328"/>
                  <a:gd name="T14" fmla="*/ 1 w 36"/>
                  <a:gd name="T15" fmla="*/ 1 h 328"/>
                  <a:gd name="T16" fmla="*/ 1 w 36"/>
                  <a:gd name="T17" fmla="*/ 1 h 328"/>
                  <a:gd name="T18" fmla="*/ 1 w 36"/>
                  <a:gd name="T19" fmla="*/ 0 h 328"/>
                  <a:gd name="T20" fmla="*/ 1 w 36"/>
                  <a:gd name="T21" fmla="*/ 0 h 3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328"/>
                  <a:gd name="T35" fmla="*/ 36 w 36"/>
                  <a:gd name="T36" fmla="*/ 328 h 3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328">
                    <a:moveTo>
                      <a:pt x="13" y="0"/>
                    </a:moveTo>
                    <a:lnTo>
                      <a:pt x="13" y="82"/>
                    </a:lnTo>
                    <a:lnTo>
                      <a:pt x="13" y="153"/>
                    </a:lnTo>
                    <a:lnTo>
                      <a:pt x="13" y="235"/>
                    </a:lnTo>
                    <a:lnTo>
                      <a:pt x="0" y="328"/>
                    </a:lnTo>
                    <a:lnTo>
                      <a:pt x="36" y="328"/>
                    </a:lnTo>
                    <a:lnTo>
                      <a:pt x="36" y="235"/>
                    </a:lnTo>
                    <a:lnTo>
                      <a:pt x="36" y="153"/>
                    </a:lnTo>
                    <a:lnTo>
                      <a:pt x="36" y="82"/>
                    </a:lnTo>
                    <a:lnTo>
                      <a:pt x="3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1" name="Freeform 22"/>
              <p:cNvSpPr>
                <a:spLocks/>
              </p:cNvSpPr>
              <p:nvPr/>
            </p:nvSpPr>
            <p:spPr bwMode="auto">
              <a:xfrm>
                <a:off x="1451" y="3983"/>
                <a:ext cx="18" cy="6"/>
              </a:xfrm>
              <a:custGeom>
                <a:avLst/>
                <a:gdLst>
                  <a:gd name="T0" fmla="*/ 1 w 36"/>
                  <a:gd name="T1" fmla="*/ 1 h 11"/>
                  <a:gd name="T2" fmla="*/ 1 w 36"/>
                  <a:gd name="T3" fmla="*/ 0 h 11"/>
                  <a:gd name="T4" fmla="*/ 1 w 36"/>
                  <a:gd name="T5" fmla="*/ 0 h 11"/>
                  <a:gd name="T6" fmla="*/ 1 w 36"/>
                  <a:gd name="T7" fmla="*/ 0 h 11"/>
                  <a:gd name="T8" fmla="*/ 0 w 36"/>
                  <a:gd name="T9" fmla="*/ 1 h 11"/>
                  <a:gd name="T10" fmla="*/ 1 w 36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1"/>
                  <a:gd name="T20" fmla="*/ 36 w 3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1">
                    <a:moveTo>
                      <a:pt x="36" y="11"/>
                    </a:moveTo>
                    <a:lnTo>
                      <a:pt x="24" y="0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2" name="Freeform 23"/>
              <p:cNvSpPr>
                <a:spLocks/>
              </p:cNvSpPr>
              <p:nvPr/>
            </p:nvSpPr>
            <p:spPr bwMode="auto">
              <a:xfrm>
                <a:off x="948" y="3713"/>
                <a:ext cx="5" cy="12"/>
              </a:xfrm>
              <a:custGeom>
                <a:avLst/>
                <a:gdLst>
                  <a:gd name="T0" fmla="*/ 0 w 12"/>
                  <a:gd name="T1" fmla="*/ 0 h 24"/>
                  <a:gd name="T2" fmla="*/ 0 w 12"/>
                  <a:gd name="T3" fmla="*/ 0 h 24"/>
                  <a:gd name="T4" fmla="*/ 0 w 12"/>
                  <a:gd name="T5" fmla="*/ 1 h 24"/>
                  <a:gd name="T6" fmla="*/ 0 w 12"/>
                  <a:gd name="T7" fmla="*/ 1 h 24"/>
                  <a:gd name="T8" fmla="*/ 0 w 12"/>
                  <a:gd name="T9" fmla="*/ 1 h 24"/>
                  <a:gd name="T10" fmla="*/ 0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3" name="Freeform 24"/>
              <p:cNvSpPr>
                <a:spLocks/>
              </p:cNvSpPr>
              <p:nvPr/>
            </p:nvSpPr>
            <p:spPr bwMode="auto">
              <a:xfrm>
                <a:off x="953" y="3713"/>
                <a:ext cx="182" cy="200"/>
              </a:xfrm>
              <a:custGeom>
                <a:avLst/>
                <a:gdLst>
                  <a:gd name="T0" fmla="*/ 1 w 363"/>
                  <a:gd name="T1" fmla="*/ 1 h 399"/>
                  <a:gd name="T2" fmla="*/ 1 w 363"/>
                  <a:gd name="T3" fmla="*/ 1 h 399"/>
                  <a:gd name="T4" fmla="*/ 1 w 363"/>
                  <a:gd name="T5" fmla="*/ 1 h 399"/>
                  <a:gd name="T6" fmla="*/ 1 w 363"/>
                  <a:gd name="T7" fmla="*/ 1 h 399"/>
                  <a:gd name="T8" fmla="*/ 1 w 363"/>
                  <a:gd name="T9" fmla="*/ 1 h 399"/>
                  <a:gd name="T10" fmla="*/ 1 w 363"/>
                  <a:gd name="T11" fmla="*/ 1 h 399"/>
                  <a:gd name="T12" fmla="*/ 1 w 363"/>
                  <a:gd name="T13" fmla="*/ 1 h 399"/>
                  <a:gd name="T14" fmla="*/ 1 w 363"/>
                  <a:gd name="T15" fmla="*/ 1 h 399"/>
                  <a:gd name="T16" fmla="*/ 1 w 363"/>
                  <a:gd name="T17" fmla="*/ 1 h 399"/>
                  <a:gd name="T18" fmla="*/ 1 w 363"/>
                  <a:gd name="T19" fmla="*/ 1 h 399"/>
                  <a:gd name="T20" fmla="*/ 1 w 363"/>
                  <a:gd name="T21" fmla="*/ 1 h 399"/>
                  <a:gd name="T22" fmla="*/ 1 w 363"/>
                  <a:gd name="T23" fmla="*/ 1 h 399"/>
                  <a:gd name="T24" fmla="*/ 1 w 363"/>
                  <a:gd name="T25" fmla="*/ 1 h 399"/>
                  <a:gd name="T26" fmla="*/ 1 w 363"/>
                  <a:gd name="T27" fmla="*/ 1 h 399"/>
                  <a:gd name="T28" fmla="*/ 1 w 363"/>
                  <a:gd name="T29" fmla="*/ 1 h 399"/>
                  <a:gd name="T30" fmla="*/ 1 w 363"/>
                  <a:gd name="T31" fmla="*/ 0 h 399"/>
                  <a:gd name="T32" fmla="*/ 0 w 363"/>
                  <a:gd name="T33" fmla="*/ 0 h 399"/>
                  <a:gd name="T34" fmla="*/ 0 w 363"/>
                  <a:gd name="T35" fmla="*/ 1 h 399"/>
                  <a:gd name="T36" fmla="*/ 1 w 363"/>
                  <a:gd name="T37" fmla="*/ 1 h 399"/>
                  <a:gd name="T38" fmla="*/ 1 w 363"/>
                  <a:gd name="T39" fmla="*/ 1 h 399"/>
                  <a:gd name="T40" fmla="*/ 1 w 363"/>
                  <a:gd name="T41" fmla="*/ 1 h 399"/>
                  <a:gd name="T42" fmla="*/ 1 w 363"/>
                  <a:gd name="T43" fmla="*/ 1 h 399"/>
                  <a:gd name="T44" fmla="*/ 1 w 363"/>
                  <a:gd name="T45" fmla="*/ 1 h 399"/>
                  <a:gd name="T46" fmla="*/ 1 w 363"/>
                  <a:gd name="T47" fmla="*/ 1 h 399"/>
                  <a:gd name="T48" fmla="*/ 1 w 363"/>
                  <a:gd name="T49" fmla="*/ 1 h 399"/>
                  <a:gd name="T50" fmla="*/ 1 w 363"/>
                  <a:gd name="T51" fmla="*/ 1 h 399"/>
                  <a:gd name="T52" fmla="*/ 1 w 363"/>
                  <a:gd name="T53" fmla="*/ 1 h 399"/>
                  <a:gd name="T54" fmla="*/ 1 w 363"/>
                  <a:gd name="T55" fmla="*/ 1 h 399"/>
                  <a:gd name="T56" fmla="*/ 1 w 363"/>
                  <a:gd name="T57" fmla="*/ 1 h 399"/>
                  <a:gd name="T58" fmla="*/ 1 w 363"/>
                  <a:gd name="T59" fmla="*/ 1 h 399"/>
                  <a:gd name="T60" fmla="*/ 1 w 363"/>
                  <a:gd name="T61" fmla="*/ 1 h 399"/>
                  <a:gd name="T62" fmla="*/ 1 w 363"/>
                  <a:gd name="T63" fmla="*/ 1 h 399"/>
                  <a:gd name="T64" fmla="*/ 1 w 363"/>
                  <a:gd name="T65" fmla="*/ 1 h 399"/>
                  <a:gd name="T66" fmla="*/ 1 w 363"/>
                  <a:gd name="T67" fmla="*/ 1 h 399"/>
                  <a:gd name="T68" fmla="*/ 1 w 363"/>
                  <a:gd name="T69" fmla="*/ 1 h 3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3"/>
                  <a:gd name="T106" fmla="*/ 0 h 399"/>
                  <a:gd name="T107" fmla="*/ 363 w 363"/>
                  <a:gd name="T108" fmla="*/ 399 h 3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3" h="399">
                    <a:moveTo>
                      <a:pt x="363" y="399"/>
                    </a:moveTo>
                    <a:lnTo>
                      <a:pt x="363" y="363"/>
                    </a:lnTo>
                    <a:lnTo>
                      <a:pt x="363" y="340"/>
                    </a:lnTo>
                    <a:lnTo>
                      <a:pt x="352" y="305"/>
                    </a:lnTo>
                    <a:lnTo>
                      <a:pt x="352" y="281"/>
                    </a:lnTo>
                    <a:lnTo>
                      <a:pt x="339" y="246"/>
                    </a:lnTo>
                    <a:lnTo>
                      <a:pt x="316" y="212"/>
                    </a:lnTo>
                    <a:lnTo>
                      <a:pt x="305" y="188"/>
                    </a:lnTo>
                    <a:lnTo>
                      <a:pt x="281" y="153"/>
                    </a:lnTo>
                    <a:lnTo>
                      <a:pt x="246" y="118"/>
                    </a:lnTo>
                    <a:lnTo>
                      <a:pt x="222" y="95"/>
                    </a:lnTo>
                    <a:lnTo>
                      <a:pt x="188" y="71"/>
                    </a:lnTo>
                    <a:lnTo>
                      <a:pt x="164" y="47"/>
                    </a:lnTo>
                    <a:lnTo>
                      <a:pt x="129" y="24"/>
                    </a:lnTo>
                    <a:lnTo>
                      <a:pt x="82" y="12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7" y="24"/>
                    </a:lnTo>
                    <a:lnTo>
                      <a:pt x="82" y="36"/>
                    </a:lnTo>
                    <a:lnTo>
                      <a:pt x="117" y="47"/>
                    </a:lnTo>
                    <a:lnTo>
                      <a:pt x="152" y="71"/>
                    </a:lnTo>
                    <a:lnTo>
                      <a:pt x="175" y="95"/>
                    </a:lnTo>
                    <a:lnTo>
                      <a:pt x="211" y="118"/>
                    </a:lnTo>
                    <a:lnTo>
                      <a:pt x="234" y="141"/>
                    </a:lnTo>
                    <a:lnTo>
                      <a:pt x="257" y="164"/>
                    </a:lnTo>
                    <a:lnTo>
                      <a:pt x="281" y="199"/>
                    </a:lnTo>
                    <a:lnTo>
                      <a:pt x="292" y="223"/>
                    </a:lnTo>
                    <a:lnTo>
                      <a:pt x="316" y="259"/>
                    </a:lnTo>
                    <a:lnTo>
                      <a:pt x="328" y="294"/>
                    </a:lnTo>
                    <a:lnTo>
                      <a:pt x="328" y="317"/>
                    </a:lnTo>
                    <a:lnTo>
                      <a:pt x="339" y="340"/>
                    </a:lnTo>
                    <a:lnTo>
                      <a:pt x="339" y="363"/>
                    </a:lnTo>
                    <a:lnTo>
                      <a:pt x="339" y="387"/>
                    </a:lnTo>
                    <a:lnTo>
                      <a:pt x="363" y="39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4" name="Freeform 25"/>
              <p:cNvSpPr>
                <a:spLocks/>
              </p:cNvSpPr>
              <p:nvPr/>
            </p:nvSpPr>
            <p:spPr bwMode="auto">
              <a:xfrm>
                <a:off x="948" y="3719"/>
                <a:ext cx="17" cy="6"/>
              </a:xfrm>
              <a:custGeom>
                <a:avLst/>
                <a:gdLst>
                  <a:gd name="T0" fmla="*/ 0 w 35"/>
                  <a:gd name="T1" fmla="*/ 0 h 12"/>
                  <a:gd name="T2" fmla="*/ 0 w 35"/>
                  <a:gd name="T3" fmla="*/ 0 h 12"/>
                  <a:gd name="T4" fmla="*/ 0 w 35"/>
                  <a:gd name="T5" fmla="*/ 1 h 12"/>
                  <a:gd name="T6" fmla="*/ 0 w 35"/>
                  <a:gd name="T7" fmla="*/ 1 h 12"/>
                  <a:gd name="T8" fmla="*/ 0 w 35"/>
                  <a:gd name="T9" fmla="*/ 0 h 12"/>
                  <a:gd name="T10" fmla="*/ 0 w 3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2"/>
                  <a:gd name="T20" fmla="*/ 35 w 3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23" y="12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5" name="Freeform 26"/>
              <p:cNvSpPr>
                <a:spLocks/>
              </p:cNvSpPr>
              <p:nvPr/>
            </p:nvSpPr>
            <p:spPr bwMode="auto">
              <a:xfrm>
                <a:off x="1088" y="3725"/>
                <a:ext cx="6" cy="12"/>
              </a:xfrm>
              <a:custGeom>
                <a:avLst/>
                <a:gdLst>
                  <a:gd name="T0" fmla="*/ 1 w 11"/>
                  <a:gd name="T1" fmla="*/ 0 h 23"/>
                  <a:gd name="T2" fmla="*/ 0 w 11"/>
                  <a:gd name="T3" fmla="*/ 0 h 23"/>
                  <a:gd name="T4" fmla="*/ 0 w 11"/>
                  <a:gd name="T5" fmla="*/ 1 h 23"/>
                  <a:gd name="T6" fmla="*/ 0 w 11"/>
                  <a:gd name="T7" fmla="*/ 1 h 23"/>
                  <a:gd name="T8" fmla="*/ 0 w 11"/>
                  <a:gd name="T9" fmla="*/ 1 h 23"/>
                  <a:gd name="T10" fmla="*/ 1 w 11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3"/>
                  <a:gd name="T20" fmla="*/ 11 w 1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3">
                    <a:moveTo>
                      <a:pt x="1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6" name="Freeform 27"/>
              <p:cNvSpPr>
                <a:spLocks/>
              </p:cNvSpPr>
              <p:nvPr/>
            </p:nvSpPr>
            <p:spPr bwMode="auto">
              <a:xfrm>
                <a:off x="1088" y="3725"/>
                <a:ext cx="112" cy="164"/>
              </a:xfrm>
              <a:custGeom>
                <a:avLst/>
                <a:gdLst>
                  <a:gd name="T0" fmla="*/ 1 w 222"/>
                  <a:gd name="T1" fmla="*/ 1 h 328"/>
                  <a:gd name="T2" fmla="*/ 1 w 222"/>
                  <a:gd name="T3" fmla="*/ 1 h 328"/>
                  <a:gd name="T4" fmla="*/ 1 w 222"/>
                  <a:gd name="T5" fmla="*/ 1 h 328"/>
                  <a:gd name="T6" fmla="*/ 1 w 222"/>
                  <a:gd name="T7" fmla="*/ 1 h 328"/>
                  <a:gd name="T8" fmla="*/ 1 w 222"/>
                  <a:gd name="T9" fmla="*/ 1 h 328"/>
                  <a:gd name="T10" fmla="*/ 1 w 222"/>
                  <a:gd name="T11" fmla="*/ 1 h 328"/>
                  <a:gd name="T12" fmla="*/ 1 w 222"/>
                  <a:gd name="T13" fmla="*/ 1 h 328"/>
                  <a:gd name="T14" fmla="*/ 1 w 222"/>
                  <a:gd name="T15" fmla="*/ 1 h 328"/>
                  <a:gd name="T16" fmla="*/ 1 w 222"/>
                  <a:gd name="T17" fmla="*/ 0 h 328"/>
                  <a:gd name="T18" fmla="*/ 0 w 222"/>
                  <a:gd name="T19" fmla="*/ 1 h 328"/>
                  <a:gd name="T20" fmla="*/ 1 w 222"/>
                  <a:gd name="T21" fmla="*/ 1 h 328"/>
                  <a:gd name="T22" fmla="*/ 1 w 222"/>
                  <a:gd name="T23" fmla="*/ 1 h 328"/>
                  <a:gd name="T24" fmla="*/ 1 w 222"/>
                  <a:gd name="T25" fmla="*/ 1 h 328"/>
                  <a:gd name="T26" fmla="*/ 1 w 222"/>
                  <a:gd name="T27" fmla="*/ 1 h 328"/>
                  <a:gd name="T28" fmla="*/ 1 w 222"/>
                  <a:gd name="T29" fmla="*/ 1 h 328"/>
                  <a:gd name="T30" fmla="*/ 1 w 222"/>
                  <a:gd name="T31" fmla="*/ 1 h 328"/>
                  <a:gd name="T32" fmla="*/ 1 w 222"/>
                  <a:gd name="T33" fmla="*/ 1 h 328"/>
                  <a:gd name="T34" fmla="*/ 1 w 222"/>
                  <a:gd name="T35" fmla="*/ 1 h 328"/>
                  <a:gd name="T36" fmla="*/ 1 w 222"/>
                  <a:gd name="T37" fmla="*/ 1 h 3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2"/>
                  <a:gd name="T58" fmla="*/ 0 h 328"/>
                  <a:gd name="T59" fmla="*/ 222 w 222"/>
                  <a:gd name="T60" fmla="*/ 328 h 3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2" h="328">
                    <a:moveTo>
                      <a:pt x="222" y="328"/>
                    </a:moveTo>
                    <a:lnTo>
                      <a:pt x="210" y="270"/>
                    </a:lnTo>
                    <a:lnTo>
                      <a:pt x="210" y="235"/>
                    </a:lnTo>
                    <a:lnTo>
                      <a:pt x="186" y="188"/>
                    </a:lnTo>
                    <a:lnTo>
                      <a:pt x="163" y="140"/>
                    </a:lnTo>
                    <a:lnTo>
                      <a:pt x="140" y="105"/>
                    </a:lnTo>
                    <a:lnTo>
                      <a:pt x="104" y="71"/>
                    </a:lnTo>
                    <a:lnTo>
                      <a:pt x="58" y="35"/>
                    </a:lnTo>
                    <a:lnTo>
                      <a:pt x="11" y="0"/>
                    </a:lnTo>
                    <a:lnTo>
                      <a:pt x="0" y="23"/>
                    </a:lnTo>
                    <a:lnTo>
                      <a:pt x="46" y="58"/>
                    </a:lnTo>
                    <a:lnTo>
                      <a:pt x="82" y="94"/>
                    </a:lnTo>
                    <a:lnTo>
                      <a:pt x="117" y="129"/>
                    </a:lnTo>
                    <a:lnTo>
                      <a:pt x="140" y="164"/>
                    </a:lnTo>
                    <a:lnTo>
                      <a:pt x="163" y="199"/>
                    </a:lnTo>
                    <a:lnTo>
                      <a:pt x="175" y="235"/>
                    </a:lnTo>
                    <a:lnTo>
                      <a:pt x="186" y="281"/>
                    </a:lnTo>
                    <a:lnTo>
                      <a:pt x="199" y="328"/>
                    </a:lnTo>
                    <a:lnTo>
                      <a:pt x="222" y="32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7" name="Freeform 28"/>
              <p:cNvSpPr>
                <a:spLocks/>
              </p:cNvSpPr>
              <p:nvPr/>
            </p:nvSpPr>
            <p:spPr bwMode="auto">
              <a:xfrm>
                <a:off x="1082" y="3731"/>
                <a:ext cx="18" cy="6"/>
              </a:xfrm>
              <a:custGeom>
                <a:avLst/>
                <a:gdLst>
                  <a:gd name="T0" fmla="*/ 0 w 35"/>
                  <a:gd name="T1" fmla="*/ 0 h 11"/>
                  <a:gd name="T2" fmla="*/ 1 w 35"/>
                  <a:gd name="T3" fmla="*/ 1 h 11"/>
                  <a:gd name="T4" fmla="*/ 1 w 35"/>
                  <a:gd name="T5" fmla="*/ 1 h 11"/>
                  <a:gd name="T6" fmla="*/ 1 w 35"/>
                  <a:gd name="T7" fmla="*/ 1 h 11"/>
                  <a:gd name="T8" fmla="*/ 1 w 35"/>
                  <a:gd name="T9" fmla="*/ 0 h 11"/>
                  <a:gd name="T10" fmla="*/ 0 w 3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1"/>
                  <a:gd name="T20" fmla="*/ 35 w 3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1">
                    <a:moveTo>
                      <a:pt x="0" y="0"/>
                    </a:moveTo>
                    <a:lnTo>
                      <a:pt x="13" y="11"/>
                    </a:lnTo>
                    <a:lnTo>
                      <a:pt x="24" y="11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8" name="Freeform 29"/>
              <p:cNvSpPr>
                <a:spLocks/>
              </p:cNvSpPr>
              <p:nvPr/>
            </p:nvSpPr>
            <p:spPr bwMode="auto">
              <a:xfrm>
                <a:off x="1217" y="3790"/>
                <a:ext cx="12" cy="11"/>
              </a:xfrm>
              <a:custGeom>
                <a:avLst/>
                <a:gdLst>
                  <a:gd name="T0" fmla="*/ 1 w 24"/>
                  <a:gd name="T1" fmla="*/ 0 h 24"/>
                  <a:gd name="T2" fmla="*/ 1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1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24" y="11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19" name="Freeform 30"/>
              <p:cNvSpPr>
                <a:spLocks/>
              </p:cNvSpPr>
              <p:nvPr/>
            </p:nvSpPr>
            <p:spPr bwMode="auto">
              <a:xfrm>
                <a:off x="1217" y="3795"/>
                <a:ext cx="53" cy="77"/>
              </a:xfrm>
              <a:custGeom>
                <a:avLst/>
                <a:gdLst>
                  <a:gd name="T0" fmla="*/ 1 w 106"/>
                  <a:gd name="T1" fmla="*/ 1 h 153"/>
                  <a:gd name="T2" fmla="*/ 1 w 106"/>
                  <a:gd name="T3" fmla="*/ 1 h 153"/>
                  <a:gd name="T4" fmla="*/ 1 w 106"/>
                  <a:gd name="T5" fmla="*/ 1 h 153"/>
                  <a:gd name="T6" fmla="*/ 1 w 106"/>
                  <a:gd name="T7" fmla="*/ 1 h 153"/>
                  <a:gd name="T8" fmla="*/ 1 w 106"/>
                  <a:gd name="T9" fmla="*/ 1 h 153"/>
                  <a:gd name="T10" fmla="*/ 1 w 106"/>
                  <a:gd name="T11" fmla="*/ 1 h 153"/>
                  <a:gd name="T12" fmla="*/ 1 w 106"/>
                  <a:gd name="T13" fmla="*/ 1 h 153"/>
                  <a:gd name="T14" fmla="*/ 1 w 106"/>
                  <a:gd name="T15" fmla="*/ 1 h 153"/>
                  <a:gd name="T16" fmla="*/ 1 w 106"/>
                  <a:gd name="T17" fmla="*/ 0 h 153"/>
                  <a:gd name="T18" fmla="*/ 0 w 106"/>
                  <a:gd name="T19" fmla="*/ 1 h 153"/>
                  <a:gd name="T20" fmla="*/ 1 w 106"/>
                  <a:gd name="T21" fmla="*/ 1 h 153"/>
                  <a:gd name="T22" fmla="*/ 1 w 106"/>
                  <a:gd name="T23" fmla="*/ 1 h 153"/>
                  <a:gd name="T24" fmla="*/ 1 w 106"/>
                  <a:gd name="T25" fmla="*/ 1 h 153"/>
                  <a:gd name="T26" fmla="*/ 1 w 106"/>
                  <a:gd name="T27" fmla="*/ 1 h 153"/>
                  <a:gd name="T28" fmla="*/ 1 w 106"/>
                  <a:gd name="T29" fmla="*/ 1 h 153"/>
                  <a:gd name="T30" fmla="*/ 1 w 106"/>
                  <a:gd name="T31" fmla="*/ 1 h 153"/>
                  <a:gd name="T32" fmla="*/ 1 w 106"/>
                  <a:gd name="T33" fmla="*/ 1 h 153"/>
                  <a:gd name="T34" fmla="*/ 1 w 106"/>
                  <a:gd name="T35" fmla="*/ 1 h 153"/>
                  <a:gd name="T36" fmla="*/ 1 w 106"/>
                  <a:gd name="T37" fmla="*/ 1 h 1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"/>
                  <a:gd name="T58" fmla="*/ 0 h 153"/>
                  <a:gd name="T59" fmla="*/ 106 w 106"/>
                  <a:gd name="T60" fmla="*/ 153 h 1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" h="153">
                    <a:moveTo>
                      <a:pt x="106" y="153"/>
                    </a:moveTo>
                    <a:lnTo>
                      <a:pt x="94" y="130"/>
                    </a:lnTo>
                    <a:lnTo>
                      <a:pt x="94" y="106"/>
                    </a:lnTo>
                    <a:lnTo>
                      <a:pt x="82" y="82"/>
                    </a:lnTo>
                    <a:lnTo>
                      <a:pt x="82" y="59"/>
                    </a:lnTo>
                    <a:lnTo>
                      <a:pt x="70" y="48"/>
                    </a:lnTo>
                    <a:lnTo>
                      <a:pt x="59" y="24"/>
                    </a:lnTo>
                    <a:lnTo>
                      <a:pt x="35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24" y="24"/>
                    </a:lnTo>
                    <a:lnTo>
                      <a:pt x="35" y="48"/>
                    </a:lnTo>
                    <a:lnTo>
                      <a:pt x="46" y="59"/>
                    </a:lnTo>
                    <a:lnTo>
                      <a:pt x="59" y="71"/>
                    </a:lnTo>
                    <a:lnTo>
                      <a:pt x="59" y="95"/>
                    </a:lnTo>
                    <a:lnTo>
                      <a:pt x="70" y="106"/>
                    </a:lnTo>
                    <a:lnTo>
                      <a:pt x="70" y="130"/>
                    </a:lnTo>
                    <a:lnTo>
                      <a:pt x="82" y="153"/>
                    </a:lnTo>
                    <a:lnTo>
                      <a:pt x="106" y="15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0" name="Freeform 31"/>
              <p:cNvSpPr>
                <a:spLocks/>
              </p:cNvSpPr>
              <p:nvPr/>
            </p:nvSpPr>
            <p:spPr bwMode="auto">
              <a:xfrm>
                <a:off x="1217" y="3795"/>
                <a:ext cx="12" cy="12"/>
              </a:xfrm>
              <a:custGeom>
                <a:avLst/>
                <a:gdLst>
                  <a:gd name="T0" fmla="*/ 0 w 24"/>
                  <a:gd name="T1" fmla="*/ 1 h 24"/>
                  <a:gd name="T2" fmla="*/ 0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1 w 24"/>
                  <a:gd name="T9" fmla="*/ 0 h 24"/>
                  <a:gd name="T10" fmla="*/ 0 w 24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0" y="13"/>
                    </a:moveTo>
                    <a:lnTo>
                      <a:pt x="0" y="13"/>
                    </a:lnTo>
                    <a:lnTo>
                      <a:pt x="12" y="24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1" name="Freeform 32"/>
              <p:cNvSpPr>
                <a:spLocks/>
              </p:cNvSpPr>
              <p:nvPr/>
            </p:nvSpPr>
            <p:spPr bwMode="auto">
              <a:xfrm>
                <a:off x="1299" y="3872"/>
                <a:ext cx="11" cy="5"/>
              </a:xfrm>
              <a:custGeom>
                <a:avLst/>
                <a:gdLst>
                  <a:gd name="T0" fmla="*/ 0 w 23"/>
                  <a:gd name="T1" fmla="*/ 0 h 11"/>
                  <a:gd name="T2" fmla="*/ 0 w 23"/>
                  <a:gd name="T3" fmla="*/ 0 h 11"/>
                  <a:gd name="T4" fmla="*/ 0 w 23"/>
                  <a:gd name="T5" fmla="*/ 0 h 11"/>
                  <a:gd name="T6" fmla="*/ 0 w 23"/>
                  <a:gd name="T7" fmla="*/ 0 h 11"/>
                  <a:gd name="T8" fmla="*/ 0 w 23"/>
                  <a:gd name="T9" fmla="*/ 0 h 11"/>
                  <a:gd name="T10" fmla="*/ 0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2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2" name="Freeform 33"/>
              <p:cNvSpPr>
                <a:spLocks/>
              </p:cNvSpPr>
              <p:nvPr/>
            </p:nvSpPr>
            <p:spPr bwMode="auto">
              <a:xfrm>
                <a:off x="1235" y="3877"/>
                <a:ext cx="75" cy="41"/>
              </a:xfrm>
              <a:custGeom>
                <a:avLst/>
                <a:gdLst>
                  <a:gd name="T0" fmla="*/ 0 w 152"/>
                  <a:gd name="T1" fmla="*/ 0 h 83"/>
                  <a:gd name="T2" fmla="*/ 0 w 152"/>
                  <a:gd name="T3" fmla="*/ 0 h 83"/>
                  <a:gd name="T4" fmla="*/ 0 w 152"/>
                  <a:gd name="T5" fmla="*/ 0 h 83"/>
                  <a:gd name="T6" fmla="*/ 0 w 152"/>
                  <a:gd name="T7" fmla="*/ 0 h 83"/>
                  <a:gd name="T8" fmla="*/ 0 w 152"/>
                  <a:gd name="T9" fmla="*/ 0 h 83"/>
                  <a:gd name="T10" fmla="*/ 0 w 152"/>
                  <a:gd name="T11" fmla="*/ 0 h 83"/>
                  <a:gd name="T12" fmla="*/ 0 w 152"/>
                  <a:gd name="T13" fmla="*/ 0 h 83"/>
                  <a:gd name="T14" fmla="*/ 0 w 152"/>
                  <a:gd name="T15" fmla="*/ 0 h 83"/>
                  <a:gd name="T16" fmla="*/ 0 w 152"/>
                  <a:gd name="T17" fmla="*/ 0 h 83"/>
                  <a:gd name="T18" fmla="*/ 0 w 152"/>
                  <a:gd name="T19" fmla="*/ 0 h 83"/>
                  <a:gd name="T20" fmla="*/ 0 w 152"/>
                  <a:gd name="T21" fmla="*/ 0 h 83"/>
                  <a:gd name="T22" fmla="*/ 0 w 152"/>
                  <a:gd name="T23" fmla="*/ 0 h 83"/>
                  <a:gd name="T24" fmla="*/ 0 w 152"/>
                  <a:gd name="T25" fmla="*/ 0 h 83"/>
                  <a:gd name="T26" fmla="*/ 0 w 152"/>
                  <a:gd name="T27" fmla="*/ 0 h 83"/>
                  <a:gd name="T28" fmla="*/ 0 w 152"/>
                  <a:gd name="T29" fmla="*/ 0 h 83"/>
                  <a:gd name="T30" fmla="*/ 0 w 152"/>
                  <a:gd name="T31" fmla="*/ 0 h 83"/>
                  <a:gd name="T32" fmla="*/ 0 w 152"/>
                  <a:gd name="T33" fmla="*/ 0 h 83"/>
                  <a:gd name="T34" fmla="*/ 0 w 152"/>
                  <a:gd name="T35" fmla="*/ 0 h 83"/>
                  <a:gd name="T36" fmla="*/ 0 w 152"/>
                  <a:gd name="T37" fmla="*/ 0 h 83"/>
                  <a:gd name="T38" fmla="*/ 0 w 152"/>
                  <a:gd name="T39" fmla="*/ 0 h 83"/>
                  <a:gd name="T40" fmla="*/ 0 w 152"/>
                  <a:gd name="T41" fmla="*/ 0 h 83"/>
                  <a:gd name="T42" fmla="*/ 0 w 152"/>
                  <a:gd name="T43" fmla="*/ 0 h 83"/>
                  <a:gd name="T44" fmla="*/ 0 w 152"/>
                  <a:gd name="T45" fmla="*/ 0 h 83"/>
                  <a:gd name="T46" fmla="*/ 0 w 152"/>
                  <a:gd name="T47" fmla="*/ 0 h 83"/>
                  <a:gd name="T48" fmla="*/ 0 w 152"/>
                  <a:gd name="T49" fmla="*/ 0 h 83"/>
                  <a:gd name="T50" fmla="*/ 0 w 152"/>
                  <a:gd name="T51" fmla="*/ 0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83"/>
                  <a:gd name="T80" fmla="*/ 152 w 152"/>
                  <a:gd name="T81" fmla="*/ 83 h 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83">
                    <a:moveTo>
                      <a:pt x="24" y="35"/>
                    </a:moveTo>
                    <a:lnTo>
                      <a:pt x="0" y="24"/>
                    </a:lnTo>
                    <a:lnTo>
                      <a:pt x="11" y="59"/>
                    </a:lnTo>
                    <a:lnTo>
                      <a:pt x="35" y="83"/>
                    </a:lnTo>
                    <a:lnTo>
                      <a:pt x="59" y="83"/>
                    </a:lnTo>
                    <a:lnTo>
                      <a:pt x="82" y="83"/>
                    </a:lnTo>
                    <a:lnTo>
                      <a:pt x="106" y="71"/>
                    </a:lnTo>
                    <a:lnTo>
                      <a:pt x="129" y="48"/>
                    </a:lnTo>
                    <a:lnTo>
                      <a:pt x="141" y="35"/>
                    </a:lnTo>
                    <a:lnTo>
                      <a:pt x="152" y="0"/>
                    </a:lnTo>
                    <a:lnTo>
                      <a:pt x="129" y="0"/>
                    </a:lnTo>
                    <a:lnTo>
                      <a:pt x="117" y="24"/>
                    </a:lnTo>
                    <a:lnTo>
                      <a:pt x="106" y="35"/>
                    </a:lnTo>
                    <a:lnTo>
                      <a:pt x="93" y="48"/>
                    </a:lnTo>
                    <a:lnTo>
                      <a:pt x="82" y="59"/>
                    </a:lnTo>
                    <a:lnTo>
                      <a:pt x="59" y="59"/>
                    </a:lnTo>
                    <a:lnTo>
                      <a:pt x="47" y="59"/>
                    </a:lnTo>
                    <a:lnTo>
                      <a:pt x="35" y="48"/>
                    </a:lnTo>
                    <a:lnTo>
                      <a:pt x="24" y="24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11" y="12"/>
                    </a:lnTo>
                    <a:lnTo>
                      <a:pt x="0" y="24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3" name="Freeform 34"/>
              <p:cNvSpPr>
                <a:spLocks/>
              </p:cNvSpPr>
              <p:nvPr/>
            </p:nvSpPr>
            <p:spPr bwMode="auto">
              <a:xfrm>
                <a:off x="1164" y="3883"/>
                <a:ext cx="82" cy="41"/>
              </a:xfrm>
              <a:custGeom>
                <a:avLst/>
                <a:gdLst>
                  <a:gd name="T0" fmla="*/ 0 w 164"/>
                  <a:gd name="T1" fmla="*/ 1 h 82"/>
                  <a:gd name="T2" fmla="*/ 1 w 164"/>
                  <a:gd name="T3" fmla="*/ 1 h 82"/>
                  <a:gd name="T4" fmla="*/ 1 w 164"/>
                  <a:gd name="T5" fmla="*/ 1 h 82"/>
                  <a:gd name="T6" fmla="*/ 1 w 164"/>
                  <a:gd name="T7" fmla="*/ 1 h 82"/>
                  <a:gd name="T8" fmla="*/ 1 w 164"/>
                  <a:gd name="T9" fmla="*/ 1 h 82"/>
                  <a:gd name="T10" fmla="*/ 1 w 164"/>
                  <a:gd name="T11" fmla="*/ 1 h 82"/>
                  <a:gd name="T12" fmla="*/ 1 w 164"/>
                  <a:gd name="T13" fmla="*/ 1 h 82"/>
                  <a:gd name="T14" fmla="*/ 1 w 164"/>
                  <a:gd name="T15" fmla="*/ 1 h 82"/>
                  <a:gd name="T16" fmla="*/ 1 w 164"/>
                  <a:gd name="T17" fmla="*/ 1 h 82"/>
                  <a:gd name="T18" fmla="*/ 1 w 164"/>
                  <a:gd name="T19" fmla="*/ 0 h 82"/>
                  <a:gd name="T20" fmla="*/ 1 w 164"/>
                  <a:gd name="T21" fmla="*/ 1 h 82"/>
                  <a:gd name="T22" fmla="*/ 1 w 164"/>
                  <a:gd name="T23" fmla="*/ 1 h 82"/>
                  <a:gd name="T24" fmla="*/ 1 w 164"/>
                  <a:gd name="T25" fmla="*/ 1 h 82"/>
                  <a:gd name="T26" fmla="*/ 1 w 164"/>
                  <a:gd name="T27" fmla="*/ 1 h 82"/>
                  <a:gd name="T28" fmla="*/ 1 w 164"/>
                  <a:gd name="T29" fmla="*/ 1 h 82"/>
                  <a:gd name="T30" fmla="*/ 1 w 164"/>
                  <a:gd name="T31" fmla="*/ 1 h 82"/>
                  <a:gd name="T32" fmla="*/ 1 w 164"/>
                  <a:gd name="T33" fmla="*/ 1 h 82"/>
                  <a:gd name="T34" fmla="*/ 1 w 164"/>
                  <a:gd name="T35" fmla="*/ 1 h 82"/>
                  <a:gd name="T36" fmla="*/ 0 w 164"/>
                  <a:gd name="T37" fmla="*/ 1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4"/>
                  <a:gd name="T58" fmla="*/ 0 h 82"/>
                  <a:gd name="T59" fmla="*/ 164 w 164"/>
                  <a:gd name="T60" fmla="*/ 82 h 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4" h="82">
                    <a:moveTo>
                      <a:pt x="0" y="59"/>
                    </a:moveTo>
                    <a:lnTo>
                      <a:pt x="23" y="71"/>
                    </a:lnTo>
                    <a:lnTo>
                      <a:pt x="47" y="82"/>
                    </a:lnTo>
                    <a:lnTo>
                      <a:pt x="70" y="82"/>
                    </a:lnTo>
                    <a:lnTo>
                      <a:pt x="93" y="82"/>
                    </a:lnTo>
                    <a:lnTo>
                      <a:pt x="105" y="71"/>
                    </a:lnTo>
                    <a:lnTo>
                      <a:pt x="129" y="59"/>
                    </a:lnTo>
                    <a:lnTo>
                      <a:pt x="140" y="36"/>
                    </a:lnTo>
                    <a:lnTo>
                      <a:pt x="164" y="23"/>
                    </a:lnTo>
                    <a:lnTo>
                      <a:pt x="140" y="0"/>
                    </a:lnTo>
                    <a:lnTo>
                      <a:pt x="129" y="23"/>
                    </a:lnTo>
                    <a:lnTo>
                      <a:pt x="105" y="36"/>
                    </a:lnTo>
                    <a:lnTo>
                      <a:pt x="93" y="47"/>
                    </a:lnTo>
                    <a:lnTo>
                      <a:pt x="82" y="59"/>
                    </a:lnTo>
                    <a:lnTo>
                      <a:pt x="70" y="59"/>
                    </a:lnTo>
                    <a:lnTo>
                      <a:pt x="47" y="59"/>
                    </a:lnTo>
                    <a:lnTo>
                      <a:pt x="34" y="47"/>
                    </a:lnTo>
                    <a:lnTo>
                      <a:pt x="11" y="36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4" name="Freeform 35"/>
              <p:cNvSpPr>
                <a:spLocks/>
              </p:cNvSpPr>
              <p:nvPr/>
            </p:nvSpPr>
            <p:spPr bwMode="auto">
              <a:xfrm>
                <a:off x="1235" y="3883"/>
                <a:ext cx="11" cy="12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1 h 23"/>
                  <a:gd name="T8" fmla="*/ 0 w 24"/>
                  <a:gd name="T9" fmla="*/ 1 h 23"/>
                  <a:gd name="T10" fmla="*/ 0 w 24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3"/>
                  <a:gd name="T20" fmla="*/ 24 w 24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3">
                    <a:moveTo>
                      <a:pt x="24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5" name="Freeform 36"/>
              <p:cNvSpPr>
                <a:spLocks/>
              </p:cNvSpPr>
              <p:nvPr/>
            </p:nvSpPr>
            <p:spPr bwMode="auto">
              <a:xfrm>
                <a:off x="1147" y="3918"/>
                <a:ext cx="12" cy="12"/>
              </a:xfrm>
              <a:custGeom>
                <a:avLst/>
                <a:gdLst>
                  <a:gd name="T0" fmla="*/ 1 w 23"/>
                  <a:gd name="T1" fmla="*/ 1 h 23"/>
                  <a:gd name="T2" fmla="*/ 1 w 23"/>
                  <a:gd name="T3" fmla="*/ 1 h 23"/>
                  <a:gd name="T4" fmla="*/ 1 w 23"/>
                  <a:gd name="T5" fmla="*/ 0 h 23"/>
                  <a:gd name="T6" fmla="*/ 1 w 23"/>
                  <a:gd name="T7" fmla="*/ 0 h 23"/>
                  <a:gd name="T8" fmla="*/ 0 w 23"/>
                  <a:gd name="T9" fmla="*/ 0 h 23"/>
                  <a:gd name="T10" fmla="*/ 1 w 23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3"/>
                  <a:gd name="T20" fmla="*/ 23 w 2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3">
                    <a:moveTo>
                      <a:pt x="11" y="23"/>
                    </a:moveTo>
                    <a:lnTo>
                      <a:pt x="23" y="11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6" name="Freeform 37"/>
              <p:cNvSpPr>
                <a:spLocks/>
              </p:cNvSpPr>
              <p:nvPr/>
            </p:nvSpPr>
            <p:spPr bwMode="auto">
              <a:xfrm>
                <a:off x="1100" y="3918"/>
                <a:ext cx="52" cy="18"/>
              </a:xfrm>
              <a:custGeom>
                <a:avLst/>
                <a:gdLst>
                  <a:gd name="T0" fmla="*/ 0 w 106"/>
                  <a:gd name="T1" fmla="*/ 1 h 34"/>
                  <a:gd name="T2" fmla="*/ 0 w 106"/>
                  <a:gd name="T3" fmla="*/ 1 h 34"/>
                  <a:gd name="T4" fmla="*/ 0 w 106"/>
                  <a:gd name="T5" fmla="*/ 1 h 34"/>
                  <a:gd name="T6" fmla="*/ 0 w 106"/>
                  <a:gd name="T7" fmla="*/ 1 h 34"/>
                  <a:gd name="T8" fmla="*/ 0 w 106"/>
                  <a:gd name="T9" fmla="*/ 1 h 34"/>
                  <a:gd name="T10" fmla="*/ 0 w 106"/>
                  <a:gd name="T11" fmla="*/ 1 h 34"/>
                  <a:gd name="T12" fmla="*/ 0 w 106"/>
                  <a:gd name="T13" fmla="*/ 1 h 34"/>
                  <a:gd name="T14" fmla="*/ 0 w 106"/>
                  <a:gd name="T15" fmla="*/ 1 h 34"/>
                  <a:gd name="T16" fmla="*/ 0 w 106"/>
                  <a:gd name="T17" fmla="*/ 1 h 34"/>
                  <a:gd name="T18" fmla="*/ 0 w 106"/>
                  <a:gd name="T19" fmla="*/ 0 h 34"/>
                  <a:gd name="T20" fmla="*/ 0 w 106"/>
                  <a:gd name="T21" fmla="*/ 1 h 34"/>
                  <a:gd name="T22" fmla="*/ 0 w 106"/>
                  <a:gd name="T23" fmla="*/ 1 h 34"/>
                  <a:gd name="T24" fmla="*/ 0 w 106"/>
                  <a:gd name="T25" fmla="*/ 1 h 34"/>
                  <a:gd name="T26" fmla="*/ 0 w 106"/>
                  <a:gd name="T27" fmla="*/ 1 h 34"/>
                  <a:gd name="T28" fmla="*/ 0 w 106"/>
                  <a:gd name="T29" fmla="*/ 1 h 34"/>
                  <a:gd name="T30" fmla="*/ 0 w 106"/>
                  <a:gd name="T31" fmla="*/ 1 h 34"/>
                  <a:gd name="T32" fmla="*/ 0 w 106"/>
                  <a:gd name="T33" fmla="*/ 1 h 34"/>
                  <a:gd name="T34" fmla="*/ 0 w 106"/>
                  <a:gd name="T35" fmla="*/ 0 h 34"/>
                  <a:gd name="T36" fmla="*/ 0 w 106"/>
                  <a:gd name="T37" fmla="*/ 1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"/>
                  <a:gd name="T58" fmla="*/ 0 h 34"/>
                  <a:gd name="T59" fmla="*/ 106 w 106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" h="34">
                    <a:moveTo>
                      <a:pt x="0" y="23"/>
                    </a:moveTo>
                    <a:lnTo>
                      <a:pt x="13" y="34"/>
                    </a:lnTo>
                    <a:lnTo>
                      <a:pt x="24" y="34"/>
                    </a:lnTo>
                    <a:lnTo>
                      <a:pt x="36" y="34"/>
                    </a:lnTo>
                    <a:lnTo>
                      <a:pt x="47" y="34"/>
                    </a:lnTo>
                    <a:lnTo>
                      <a:pt x="60" y="34"/>
                    </a:lnTo>
                    <a:lnTo>
                      <a:pt x="82" y="34"/>
                    </a:lnTo>
                    <a:lnTo>
                      <a:pt x="95" y="23"/>
                    </a:lnTo>
                    <a:lnTo>
                      <a:pt x="106" y="23"/>
                    </a:lnTo>
                    <a:lnTo>
                      <a:pt x="95" y="0"/>
                    </a:lnTo>
                    <a:lnTo>
                      <a:pt x="82" y="11"/>
                    </a:lnTo>
                    <a:lnTo>
                      <a:pt x="71" y="11"/>
                    </a:lnTo>
                    <a:lnTo>
                      <a:pt x="60" y="11"/>
                    </a:lnTo>
                    <a:lnTo>
                      <a:pt x="47" y="11"/>
                    </a:lnTo>
                    <a:lnTo>
                      <a:pt x="36" y="11"/>
                    </a:lnTo>
                    <a:lnTo>
                      <a:pt x="24" y="11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7" name="Freeform 38"/>
              <p:cNvSpPr>
                <a:spLocks/>
              </p:cNvSpPr>
              <p:nvPr/>
            </p:nvSpPr>
            <p:spPr bwMode="auto">
              <a:xfrm>
                <a:off x="1147" y="3918"/>
                <a:ext cx="5" cy="12"/>
              </a:xfrm>
              <a:custGeom>
                <a:avLst/>
                <a:gdLst>
                  <a:gd name="T0" fmla="*/ 0 w 11"/>
                  <a:gd name="T1" fmla="*/ 0 h 23"/>
                  <a:gd name="T2" fmla="*/ 0 w 11"/>
                  <a:gd name="T3" fmla="*/ 0 h 23"/>
                  <a:gd name="T4" fmla="*/ 0 w 11"/>
                  <a:gd name="T5" fmla="*/ 0 h 23"/>
                  <a:gd name="T6" fmla="*/ 0 w 11"/>
                  <a:gd name="T7" fmla="*/ 1 h 23"/>
                  <a:gd name="T8" fmla="*/ 0 w 11"/>
                  <a:gd name="T9" fmla="*/ 1 h 23"/>
                  <a:gd name="T10" fmla="*/ 0 w 11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3"/>
                  <a:gd name="T20" fmla="*/ 11 w 1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3">
                    <a:moveTo>
                      <a:pt x="1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8" name="Freeform 39"/>
              <p:cNvSpPr>
                <a:spLocks/>
              </p:cNvSpPr>
              <p:nvPr/>
            </p:nvSpPr>
            <p:spPr bwMode="auto">
              <a:xfrm>
                <a:off x="1785" y="3772"/>
                <a:ext cx="12" cy="6"/>
              </a:xfrm>
              <a:custGeom>
                <a:avLst/>
                <a:gdLst>
                  <a:gd name="T0" fmla="*/ 1 w 24"/>
                  <a:gd name="T1" fmla="*/ 1 h 11"/>
                  <a:gd name="T2" fmla="*/ 1 w 24"/>
                  <a:gd name="T3" fmla="*/ 1 h 11"/>
                  <a:gd name="T4" fmla="*/ 1 w 24"/>
                  <a:gd name="T5" fmla="*/ 0 h 11"/>
                  <a:gd name="T6" fmla="*/ 1 w 24"/>
                  <a:gd name="T7" fmla="*/ 0 h 11"/>
                  <a:gd name="T8" fmla="*/ 0 w 24"/>
                  <a:gd name="T9" fmla="*/ 0 h 11"/>
                  <a:gd name="T10" fmla="*/ 1 w 24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13" y="11"/>
                    </a:moveTo>
                    <a:lnTo>
                      <a:pt x="24" y="11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29" name="Freeform 40"/>
              <p:cNvSpPr>
                <a:spLocks/>
              </p:cNvSpPr>
              <p:nvPr/>
            </p:nvSpPr>
            <p:spPr bwMode="auto">
              <a:xfrm>
                <a:off x="1715" y="3772"/>
                <a:ext cx="76" cy="105"/>
              </a:xfrm>
              <a:custGeom>
                <a:avLst/>
                <a:gdLst>
                  <a:gd name="T0" fmla="*/ 0 w 153"/>
                  <a:gd name="T1" fmla="*/ 1 h 210"/>
                  <a:gd name="T2" fmla="*/ 0 w 153"/>
                  <a:gd name="T3" fmla="*/ 1 h 210"/>
                  <a:gd name="T4" fmla="*/ 0 w 153"/>
                  <a:gd name="T5" fmla="*/ 1 h 210"/>
                  <a:gd name="T6" fmla="*/ 0 w 153"/>
                  <a:gd name="T7" fmla="*/ 1 h 210"/>
                  <a:gd name="T8" fmla="*/ 0 w 153"/>
                  <a:gd name="T9" fmla="*/ 1 h 210"/>
                  <a:gd name="T10" fmla="*/ 0 w 153"/>
                  <a:gd name="T11" fmla="*/ 1 h 210"/>
                  <a:gd name="T12" fmla="*/ 0 w 153"/>
                  <a:gd name="T13" fmla="*/ 1 h 210"/>
                  <a:gd name="T14" fmla="*/ 0 w 153"/>
                  <a:gd name="T15" fmla="*/ 1 h 210"/>
                  <a:gd name="T16" fmla="*/ 0 w 153"/>
                  <a:gd name="T17" fmla="*/ 1 h 210"/>
                  <a:gd name="T18" fmla="*/ 0 w 153"/>
                  <a:gd name="T19" fmla="*/ 0 h 210"/>
                  <a:gd name="T20" fmla="*/ 0 w 153"/>
                  <a:gd name="T21" fmla="*/ 1 h 210"/>
                  <a:gd name="T22" fmla="*/ 0 w 153"/>
                  <a:gd name="T23" fmla="*/ 1 h 210"/>
                  <a:gd name="T24" fmla="*/ 0 w 153"/>
                  <a:gd name="T25" fmla="*/ 1 h 210"/>
                  <a:gd name="T26" fmla="*/ 0 w 153"/>
                  <a:gd name="T27" fmla="*/ 1 h 210"/>
                  <a:gd name="T28" fmla="*/ 0 w 153"/>
                  <a:gd name="T29" fmla="*/ 1 h 210"/>
                  <a:gd name="T30" fmla="*/ 0 w 153"/>
                  <a:gd name="T31" fmla="*/ 1 h 210"/>
                  <a:gd name="T32" fmla="*/ 0 w 153"/>
                  <a:gd name="T33" fmla="*/ 1 h 210"/>
                  <a:gd name="T34" fmla="*/ 0 w 153"/>
                  <a:gd name="T35" fmla="*/ 1 h 210"/>
                  <a:gd name="T36" fmla="*/ 0 w 153"/>
                  <a:gd name="T37" fmla="*/ 1 h 2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3"/>
                  <a:gd name="T58" fmla="*/ 0 h 210"/>
                  <a:gd name="T59" fmla="*/ 153 w 153"/>
                  <a:gd name="T60" fmla="*/ 210 h 2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3" h="210">
                    <a:moveTo>
                      <a:pt x="35" y="210"/>
                    </a:moveTo>
                    <a:lnTo>
                      <a:pt x="35" y="187"/>
                    </a:lnTo>
                    <a:lnTo>
                      <a:pt x="35" y="163"/>
                    </a:lnTo>
                    <a:lnTo>
                      <a:pt x="47" y="128"/>
                    </a:lnTo>
                    <a:lnTo>
                      <a:pt x="71" y="105"/>
                    </a:lnTo>
                    <a:lnTo>
                      <a:pt x="82" y="81"/>
                    </a:lnTo>
                    <a:lnTo>
                      <a:pt x="105" y="59"/>
                    </a:lnTo>
                    <a:lnTo>
                      <a:pt x="129" y="35"/>
                    </a:lnTo>
                    <a:lnTo>
                      <a:pt x="153" y="11"/>
                    </a:lnTo>
                    <a:lnTo>
                      <a:pt x="140" y="0"/>
                    </a:lnTo>
                    <a:lnTo>
                      <a:pt x="117" y="11"/>
                    </a:lnTo>
                    <a:lnTo>
                      <a:pt x="82" y="35"/>
                    </a:lnTo>
                    <a:lnTo>
                      <a:pt x="58" y="70"/>
                    </a:lnTo>
                    <a:lnTo>
                      <a:pt x="47" y="94"/>
                    </a:lnTo>
                    <a:lnTo>
                      <a:pt x="23" y="128"/>
                    </a:lnTo>
                    <a:lnTo>
                      <a:pt x="12" y="152"/>
                    </a:lnTo>
                    <a:lnTo>
                      <a:pt x="12" y="187"/>
                    </a:lnTo>
                    <a:lnTo>
                      <a:pt x="0" y="210"/>
                    </a:lnTo>
                    <a:lnTo>
                      <a:pt x="35" y="21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0" name="Freeform 41"/>
              <p:cNvSpPr>
                <a:spLocks/>
              </p:cNvSpPr>
              <p:nvPr/>
            </p:nvSpPr>
            <p:spPr bwMode="auto">
              <a:xfrm>
                <a:off x="1785" y="3772"/>
                <a:ext cx="12" cy="11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1 w 24"/>
                  <a:gd name="T5" fmla="*/ 0 h 23"/>
                  <a:gd name="T6" fmla="*/ 1 w 24"/>
                  <a:gd name="T7" fmla="*/ 0 h 23"/>
                  <a:gd name="T8" fmla="*/ 1 w 24"/>
                  <a:gd name="T9" fmla="*/ 0 h 23"/>
                  <a:gd name="T10" fmla="*/ 0 w 24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3"/>
                  <a:gd name="T20" fmla="*/ 24 w 24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3">
                    <a:moveTo>
                      <a:pt x="0" y="0"/>
                    </a:moveTo>
                    <a:lnTo>
                      <a:pt x="0" y="11"/>
                    </a:lnTo>
                    <a:lnTo>
                      <a:pt x="13" y="23"/>
                    </a:lnTo>
                    <a:lnTo>
                      <a:pt x="13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1" name="Freeform 42"/>
              <p:cNvSpPr>
                <a:spLocks/>
              </p:cNvSpPr>
              <p:nvPr/>
            </p:nvSpPr>
            <p:spPr bwMode="auto">
              <a:xfrm>
                <a:off x="1926" y="3719"/>
                <a:ext cx="6" cy="12"/>
              </a:xfrm>
              <a:custGeom>
                <a:avLst/>
                <a:gdLst>
                  <a:gd name="T0" fmla="*/ 0 w 12"/>
                  <a:gd name="T1" fmla="*/ 1 h 24"/>
                  <a:gd name="T2" fmla="*/ 1 w 12"/>
                  <a:gd name="T3" fmla="*/ 1 h 24"/>
                  <a:gd name="T4" fmla="*/ 1 w 12"/>
                  <a:gd name="T5" fmla="*/ 1 h 24"/>
                  <a:gd name="T6" fmla="*/ 1 w 12"/>
                  <a:gd name="T7" fmla="*/ 0 h 24"/>
                  <a:gd name="T8" fmla="*/ 0 w 12"/>
                  <a:gd name="T9" fmla="*/ 0 h 24"/>
                  <a:gd name="T10" fmla="*/ 0 w 12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0" y="24"/>
                    </a:moveTo>
                    <a:lnTo>
                      <a:pt x="12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2" name="Freeform 43"/>
              <p:cNvSpPr>
                <a:spLocks/>
              </p:cNvSpPr>
              <p:nvPr/>
            </p:nvSpPr>
            <p:spPr bwMode="auto">
              <a:xfrm>
                <a:off x="1797" y="3719"/>
                <a:ext cx="129" cy="199"/>
              </a:xfrm>
              <a:custGeom>
                <a:avLst/>
                <a:gdLst>
                  <a:gd name="T0" fmla="*/ 1 w 258"/>
                  <a:gd name="T1" fmla="*/ 0 h 399"/>
                  <a:gd name="T2" fmla="*/ 1 w 258"/>
                  <a:gd name="T3" fmla="*/ 0 h 399"/>
                  <a:gd name="T4" fmla="*/ 1 w 258"/>
                  <a:gd name="T5" fmla="*/ 0 h 399"/>
                  <a:gd name="T6" fmla="*/ 1 w 258"/>
                  <a:gd name="T7" fmla="*/ 0 h 399"/>
                  <a:gd name="T8" fmla="*/ 1 w 258"/>
                  <a:gd name="T9" fmla="*/ 0 h 399"/>
                  <a:gd name="T10" fmla="*/ 1 w 258"/>
                  <a:gd name="T11" fmla="*/ 0 h 399"/>
                  <a:gd name="T12" fmla="*/ 1 w 258"/>
                  <a:gd name="T13" fmla="*/ 0 h 399"/>
                  <a:gd name="T14" fmla="*/ 1 w 258"/>
                  <a:gd name="T15" fmla="*/ 0 h 399"/>
                  <a:gd name="T16" fmla="*/ 1 w 258"/>
                  <a:gd name="T17" fmla="*/ 0 h 399"/>
                  <a:gd name="T18" fmla="*/ 1 w 258"/>
                  <a:gd name="T19" fmla="*/ 0 h 399"/>
                  <a:gd name="T20" fmla="*/ 1 w 258"/>
                  <a:gd name="T21" fmla="*/ 0 h 399"/>
                  <a:gd name="T22" fmla="*/ 1 w 258"/>
                  <a:gd name="T23" fmla="*/ 0 h 399"/>
                  <a:gd name="T24" fmla="*/ 1 w 258"/>
                  <a:gd name="T25" fmla="*/ 0 h 399"/>
                  <a:gd name="T26" fmla="*/ 1 w 258"/>
                  <a:gd name="T27" fmla="*/ 0 h 399"/>
                  <a:gd name="T28" fmla="*/ 1 w 258"/>
                  <a:gd name="T29" fmla="*/ 0 h 399"/>
                  <a:gd name="T30" fmla="*/ 1 w 258"/>
                  <a:gd name="T31" fmla="*/ 0 h 399"/>
                  <a:gd name="T32" fmla="*/ 1 w 258"/>
                  <a:gd name="T33" fmla="*/ 0 h 399"/>
                  <a:gd name="T34" fmla="*/ 1 w 258"/>
                  <a:gd name="T35" fmla="*/ 0 h 399"/>
                  <a:gd name="T36" fmla="*/ 1 w 258"/>
                  <a:gd name="T37" fmla="*/ 0 h 399"/>
                  <a:gd name="T38" fmla="*/ 1 w 258"/>
                  <a:gd name="T39" fmla="*/ 0 h 399"/>
                  <a:gd name="T40" fmla="*/ 1 w 258"/>
                  <a:gd name="T41" fmla="*/ 0 h 399"/>
                  <a:gd name="T42" fmla="*/ 1 w 258"/>
                  <a:gd name="T43" fmla="*/ 0 h 399"/>
                  <a:gd name="T44" fmla="*/ 1 w 258"/>
                  <a:gd name="T45" fmla="*/ 0 h 399"/>
                  <a:gd name="T46" fmla="*/ 1 w 258"/>
                  <a:gd name="T47" fmla="*/ 0 h 399"/>
                  <a:gd name="T48" fmla="*/ 1 w 258"/>
                  <a:gd name="T49" fmla="*/ 0 h 399"/>
                  <a:gd name="T50" fmla="*/ 1 w 258"/>
                  <a:gd name="T51" fmla="*/ 0 h 399"/>
                  <a:gd name="T52" fmla="*/ 1 w 258"/>
                  <a:gd name="T53" fmla="*/ 0 h 399"/>
                  <a:gd name="T54" fmla="*/ 1 w 258"/>
                  <a:gd name="T55" fmla="*/ 0 h 399"/>
                  <a:gd name="T56" fmla="*/ 1 w 258"/>
                  <a:gd name="T57" fmla="*/ 0 h 399"/>
                  <a:gd name="T58" fmla="*/ 1 w 258"/>
                  <a:gd name="T59" fmla="*/ 0 h 399"/>
                  <a:gd name="T60" fmla="*/ 0 w 258"/>
                  <a:gd name="T61" fmla="*/ 0 h 399"/>
                  <a:gd name="T62" fmla="*/ 0 w 258"/>
                  <a:gd name="T63" fmla="*/ 0 h 399"/>
                  <a:gd name="T64" fmla="*/ 0 w 258"/>
                  <a:gd name="T65" fmla="*/ 0 h 399"/>
                  <a:gd name="T66" fmla="*/ 1 w 258"/>
                  <a:gd name="T67" fmla="*/ 0 h 399"/>
                  <a:gd name="T68" fmla="*/ 1 w 258"/>
                  <a:gd name="T69" fmla="*/ 0 h 3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399"/>
                  <a:gd name="T107" fmla="*/ 258 w 258"/>
                  <a:gd name="T108" fmla="*/ 399 h 3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399">
                    <a:moveTo>
                      <a:pt x="35" y="387"/>
                    </a:moveTo>
                    <a:lnTo>
                      <a:pt x="24" y="364"/>
                    </a:lnTo>
                    <a:lnTo>
                      <a:pt x="24" y="340"/>
                    </a:lnTo>
                    <a:lnTo>
                      <a:pt x="35" y="305"/>
                    </a:lnTo>
                    <a:lnTo>
                      <a:pt x="35" y="282"/>
                    </a:lnTo>
                    <a:lnTo>
                      <a:pt x="47" y="247"/>
                    </a:lnTo>
                    <a:lnTo>
                      <a:pt x="71" y="211"/>
                    </a:lnTo>
                    <a:lnTo>
                      <a:pt x="82" y="187"/>
                    </a:lnTo>
                    <a:lnTo>
                      <a:pt x="106" y="152"/>
                    </a:lnTo>
                    <a:lnTo>
                      <a:pt x="117" y="129"/>
                    </a:lnTo>
                    <a:lnTo>
                      <a:pt x="141" y="106"/>
                    </a:lnTo>
                    <a:lnTo>
                      <a:pt x="164" y="70"/>
                    </a:lnTo>
                    <a:lnTo>
                      <a:pt x="188" y="59"/>
                    </a:lnTo>
                    <a:lnTo>
                      <a:pt x="211" y="35"/>
                    </a:lnTo>
                    <a:lnTo>
                      <a:pt x="223" y="35"/>
                    </a:lnTo>
                    <a:lnTo>
                      <a:pt x="246" y="24"/>
                    </a:lnTo>
                    <a:lnTo>
                      <a:pt x="258" y="24"/>
                    </a:lnTo>
                    <a:lnTo>
                      <a:pt x="258" y="0"/>
                    </a:lnTo>
                    <a:lnTo>
                      <a:pt x="246" y="0"/>
                    </a:lnTo>
                    <a:lnTo>
                      <a:pt x="223" y="12"/>
                    </a:lnTo>
                    <a:lnTo>
                      <a:pt x="199" y="24"/>
                    </a:lnTo>
                    <a:lnTo>
                      <a:pt x="175" y="35"/>
                    </a:lnTo>
                    <a:lnTo>
                      <a:pt x="152" y="59"/>
                    </a:lnTo>
                    <a:lnTo>
                      <a:pt x="129" y="83"/>
                    </a:lnTo>
                    <a:lnTo>
                      <a:pt x="106" y="106"/>
                    </a:lnTo>
                    <a:lnTo>
                      <a:pt x="82" y="141"/>
                    </a:lnTo>
                    <a:lnTo>
                      <a:pt x="58" y="176"/>
                    </a:lnTo>
                    <a:lnTo>
                      <a:pt x="47" y="200"/>
                    </a:lnTo>
                    <a:lnTo>
                      <a:pt x="24" y="234"/>
                    </a:lnTo>
                    <a:lnTo>
                      <a:pt x="11" y="269"/>
                    </a:lnTo>
                    <a:lnTo>
                      <a:pt x="0" y="305"/>
                    </a:lnTo>
                    <a:lnTo>
                      <a:pt x="0" y="340"/>
                    </a:lnTo>
                    <a:lnTo>
                      <a:pt x="0" y="364"/>
                    </a:lnTo>
                    <a:lnTo>
                      <a:pt x="11" y="399"/>
                    </a:lnTo>
                    <a:lnTo>
                      <a:pt x="35" y="38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3" name="Freeform 44"/>
              <p:cNvSpPr>
                <a:spLocks/>
              </p:cNvSpPr>
              <p:nvPr/>
            </p:nvSpPr>
            <p:spPr bwMode="auto">
              <a:xfrm>
                <a:off x="1920" y="3725"/>
                <a:ext cx="12" cy="6"/>
              </a:xfrm>
              <a:custGeom>
                <a:avLst/>
                <a:gdLst>
                  <a:gd name="T0" fmla="*/ 0 w 24"/>
                  <a:gd name="T1" fmla="*/ 1 h 12"/>
                  <a:gd name="T2" fmla="*/ 1 w 24"/>
                  <a:gd name="T3" fmla="*/ 1 h 12"/>
                  <a:gd name="T4" fmla="*/ 1 w 24"/>
                  <a:gd name="T5" fmla="*/ 1 h 12"/>
                  <a:gd name="T6" fmla="*/ 1 w 24"/>
                  <a:gd name="T7" fmla="*/ 1 h 12"/>
                  <a:gd name="T8" fmla="*/ 1 w 24"/>
                  <a:gd name="T9" fmla="*/ 0 h 12"/>
                  <a:gd name="T10" fmla="*/ 0 w 24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4" name="Freeform 45"/>
              <p:cNvSpPr>
                <a:spLocks/>
              </p:cNvSpPr>
              <p:nvPr/>
            </p:nvSpPr>
            <p:spPr bwMode="auto">
              <a:xfrm>
                <a:off x="1967" y="3742"/>
                <a:ext cx="6" cy="12"/>
              </a:xfrm>
              <a:custGeom>
                <a:avLst/>
                <a:gdLst>
                  <a:gd name="T0" fmla="*/ 1 w 12"/>
                  <a:gd name="T1" fmla="*/ 1 h 23"/>
                  <a:gd name="T2" fmla="*/ 1 w 12"/>
                  <a:gd name="T3" fmla="*/ 1 h 23"/>
                  <a:gd name="T4" fmla="*/ 1 w 12"/>
                  <a:gd name="T5" fmla="*/ 1 h 23"/>
                  <a:gd name="T6" fmla="*/ 1 w 12"/>
                  <a:gd name="T7" fmla="*/ 0 h 23"/>
                  <a:gd name="T8" fmla="*/ 0 w 12"/>
                  <a:gd name="T9" fmla="*/ 0 h 23"/>
                  <a:gd name="T10" fmla="*/ 1 w 12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3"/>
                  <a:gd name="T20" fmla="*/ 12 w 1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3">
                    <a:moveTo>
                      <a:pt x="12" y="23"/>
                    </a:moveTo>
                    <a:lnTo>
                      <a:pt x="12" y="23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5" name="Freeform 46"/>
              <p:cNvSpPr>
                <a:spLocks/>
              </p:cNvSpPr>
              <p:nvPr/>
            </p:nvSpPr>
            <p:spPr bwMode="auto">
              <a:xfrm>
                <a:off x="1879" y="3742"/>
                <a:ext cx="94" cy="182"/>
              </a:xfrm>
              <a:custGeom>
                <a:avLst/>
                <a:gdLst>
                  <a:gd name="T0" fmla="*/ 1 w 188"/>
                  <a:gd name="T1" fmla="*/ 1 h 363"/>
                  <a:gd name="T2" fmla="*/ 1 w 188"/>
                  <a:gd name="T3" fmla="*/ 1 h 363"/>
                  <a:gd name="T4" fmla="*/ 1 w 188"/>
                  <a:gd name="T5" fmla="*/ 1 h 363"/>
                  <a:gd name="T6" fmla="*/ 1 w 188"/>
                  <a:gd name="T7" fmla="*/ 1 h 363"/>
                  <a:gd name="T8" fmla="*/ 1 w 188"/>
                  <a:gd name="T9" fmla="*/ 1 h 363"/>
                  <a:gd name="T10" fmla="*/ 1 w 188"/>
                  <a:gd name="T11" fmla="*/ 1 h 363"/>
                  <a:gd name="T12" fmla="*/ 1 w 188"/>
                  <a:gd name="T13" fmla="*/ 1 h 363"/>
                  <a:gd name="T14" fmla="*/ 1 w 188"/>
                  <a:gd name="T15" fmla="*/ 1 h 363"/>
                  <a:gd name="T16" fmla="*/ 1 w 188"/>
                  <a:gd name="T17" fmla="*/ 1 h 363"/>
                  <a:gd name="T18" fmla="*/ 1 w 188"/>
                  <a:gd name="T19" fmla="*/ 0 h 363"/>
                  <a:gd name="T20" fmla="*/ 1 w 188"/>
                  <a:gd name="T21" fmla="*/ 1 h 363"/>
                  <a:gd name="T22" fmla="*/ 1 w 188"/>
                  <a:gd name="T23" fmla="*/ 1 h 363"/>
                  <a:gd name="T24" fmla="*/ 1 w 188"/>
                  <a:gd name="T25" fmla="*/ 1 h 363"/>
                  <a:gd name="T26" fmla="*/ 1 w 188"/>
                  <a:gd name="T27" fmla="*/ 1 h 363"/>
                  <a:gd name="T28" fmla="*/ 1 w 188"/>
                  <a:gd name="T29" fmla="*/ 1 h 363"/>
                  <a:gd name="T30" fmla="*/ 0 w 188"/>
                  <a:gd name="T31" fmla="*/ 1 h 363"/>
                  <a:gd name="T32" fmla="*/ 0 w 188"/>
                  <a:gd name="T33" fmla="*/ 1 h 363"/>
                  <a:gd name="T34" fmla="*/ 0 w 188"/>
                  <a:gd name="T35" fmla="*/ 1 h 363"/>
                  <a:gd name="T36" fmla="*/ 1 w 188"/>
                  <a:gd name="T37" fmla="*/ 1 h 3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8"/>
                  <a:gd name="T58" fmla="*/ 0 h 363"/>
                  <a:gd name="T59" fmla="*/ 188 w 188"/>
                  <a:gd name="T60" fmla="*/ 363 h 3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8" h="363">
                    <a:moveTo>
                      <a:pt x="24" y="352"/>
                    </a:moveTo>
                    <a:lnTo>
                      <a:pt x="24" y="317"/>
                    </a:lnTo>
                    <a:lnTo>
                      <a:pt x="24" y="281"/>
                    </a:lnTo>
                    <a:lnTo>
                      <a:pt x="35" y="222"/>
                    </a:lnTo>
                    <a:lnTo>
                      <a:pt x="59" y="176"/>
                    </a:lnTo>
                    <a:lnTo>
                      <a:pt x="82" y="129"/>
                    </a:lnTo>
                    <a:lnTo>
                      <a:pt x="117" y="82"/>
                    </a:lnTo>
                    <a:lnTo>
                      <a:pt x="152" y="47"/>
                    </a:lnTo>
                    <a:lnTo>
                      <a:pt x="188" y="23"/>
                    </a:lnTo>
                    <a:lnTo>
                      <a:pt x="176" y="0"/>
                    </a:lnTo>
                    <a:lnTo>
                      <a:pt x="128" y="23"/>
                    </a:lnTo>
                    <a:lnTo>
                      <a:pt x="94" y="59"/>
                    </a:lnTo>
                    <a:lnTo>
                      <a:pt x="59" y="118"/>
                    </a:lnTo>
                    <a:lnTo>
                      <a:pt x="35" y="164"/>
                    </a:lnTo>
                    <a:lnTo>
                      <a:pt x="11" y="222"/>
                    </a:lnTo>
                    <a:lnTo>
                      <a:pt x="0" y="269"/>
                    </a:lnTo>
                    <a:lnTo>
                      <a:pt x="0" y="317"/>
                    </a:lnTo>
                    <a:lnTo>
                      <a:pt x="0" y="363"/>
                    </a:lnTo>
                    <a:lnTo>
                      <a:pt x="24" y="35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6" name="Freeform 47"/>
              <p:cNvSpPr>
                <a:spLocks/>
              </p:cNvSpPr>
              <p:nvPr/>
            </p:nvSpPr>
            <p:spPr bwMode="auto">
              <a:xfrm>
                <a:off x="1961" y="3748"/>
                <a:ext cx="18" cy="6"/>
              </a:xfrm>
              <a:custGeom>
                <a:avLst/>
                <a:gdLst>
                  <a:gd name="T0" fmla="*/ 0 w 35"/>
                  <a:gd name="T1" fmla="*/ 0 h 11"/>
                  <a:gd name="T2" fmla="*/ 1 w 35"/>
                  <a:gd name="T3" fmla="*/ 1 h 11"/>
                  <a:gd name="T4" fmla="*/ 1 w 35"/>
                  <a:gd name="T5" fmla="*/ 1 h 11"/>
                  <a:gd name="T6" fmla="*/ 1 w 35"/>
                  <a:gd name="T7" fmla="*/ 1 h 11"/>
                  <a:gd name="T8" fmla="*/ 1 w 35"/>
                  <a:gd name="T9" fmla="*/ 0 h 11"/>
                  <a:gd name="T10" fmla="*/ 0 w 3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1"/>
                  <a:gd name="T20" fmla="*/ 35 w 3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1">
                    <a:moveTo>
                      <a:pt x="0" y="0"/>
                    </a:moveTo>
                    <a:lnTo>
                      <a:pt x="12" y="11"/>
                    </a:lnTo>
                    <a:lnTo>
                      <a:pt x="24" y="11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7" name="Freeform 48"/>
              <p:cNvSpPr>
                <a:spLocks/>
              </p:cNvSpPr>
              <p:nvPr/>
            </p:nvSpPr>
            <p:spPr bwMode="auto">
              <a:xfrm>
                <a:off x="1920" y="3936"/>
                <a:ext cx="12" cy="6"/>
              </a:xfrm>
              <a:custGeom>
                <a:avLst/>
                <a:gdLst>
                  <a:gd name="T0" fmla="*/ 1 w 24"/>
                  <a:gd name="T1" fmla="*/ 0 h 13"/>
                  <a:gd name="T2" fmla="*/ 1 w 24"/>
                  <a:gd name="T3" fmla="*/ 0 h 13"/>
                  <a:gd name="T4" fmla="*/ 1 w 24"/>
                  <a:gd name="T5" fmla="*/ 0 h 13"/>
                  <a:gd name="T6" fmla="*/ 1 w 24"/>
                  <a:gd name="T7" fmla="*/ 0 h 13"/>
                  <a:gd name="T8" fmla="*/ 0 w 24"/>
                  <a:gd name="T9" fmla="*/ 0 h 13"/>
                  <a:gd name="T10" fmla="*/ 1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24" y="13"/>
                    </a:move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8" name="Freeform 49"/>
              <p:cNvSpPr>
                <a:spLocks/>
              </p:cNvSpPr>
              <p:nvPr/>
            </p:nvSpPr>
            <p:spPr bwMode="auto">
              <a:xfrm>
                <a:off x="1844" y="3918"/>
                <a:ext cx="88" cy="53"/>
              </a:xfrm>
              <a:custGeom>
                <a:avLst/>
                <a:gdLst>
                  <a:gd name="T0" fmla="*/ 0 w 177"/>
                  <a:gd name="T1" fmla="*/ 1 h 105"/>
                  <a:gd name="T2" fmla="*/ 0 w 177"/>
                  <a:gd name="T3" fmla="*/ 1 h 105"/>
                  <a:gd name="T4" fmla="*/ 0 w 177"/>
                  <a:gd name="T5" fmla="*/ 1 h 105"/>
                  <a:gd name="T6" fmla="*/ 0 w 177"/>
                  <a:gd name="T7" fmla="*/ 1 h 105"/>
                  <a:gd name="T8" fmla="*/ 0 w 177"/>
                  <a:gd name="T9" fmla="*/ 1 h 105"/>
                  <a:gd name="T10" fmla="*/ 0 w 177"/>
                  <a:gd name="T11" fmla="*/ 1 h 105"/>
                  <a:gd name="T12" fmla="*/ 0 w 177"/>
                  <a:gd name="T13" fmla="*/ 1 h 105"/>
                  <a:gd name="T14" fmla="*/ 0 w 177"/>
                  <a:gd name="T15" fmla="*/ 1 h 105"/>
                  <a:gd name="T16" fmla="*/ 0 w 177"/>
                  <a:gd name="T17" fmla="*/ 1 h 105"/>
                  <a:gd name="T18" fmla="*/ 0 w 177"/>
                  <a:gd name="T19" fmla="*/ 1 h 105"/>
                  <a:gd name="T20" fmla="*/ 0 w 177"/>
                  <a:gd name="T21" fmla="*/ 1 h 105"/>
                  <a:gd name="T22" fmla="*/ 0 w 177"/>
                  <a:gd name="T23" fmla="*/ 1 h 105"/>
                  <a:gd name="T24" fmla="*/ 0 w 177"/>
                  <a:gd name="T25" fmla="*/ 1 h 105"/>
                  <a:gd name="T26" fmla="*/ 0 w 177"/>
                  <a:gd name="T27" fmla="*/ 1 h 105"/>
                  <a:gd name="T28" fmla="*/ 0 w 177"/>
                  <a:gd name="T29" fmla="*/ 1 h 105"/>
                  <a:gd name="T30" fmla="*/ 0 w 177"/>
                  <a:gd name="T31" fmla="*/ 1 h 105"/>
                  <a:gd name="T32" fmla="*/ 0 w 177"/>
                  <a:gd name="T33" fmla="*/ 1 h 105"/>
                  <a:gd name="T34" fmla="*/ 0 w 177"/>
                  <a:gd name="T35" fmla="*/ 1 h 105"/>
                  <a:gd name="T36" fmla="*/ 0 w 177"/>
                  <a:gd name="T37" fmla="*/ 1 h 105"/>
                  <a:gd name="T38" fmla="*/ 0 w 177"/>
                  <a:gd name="T39" fmla="*/ 1 h 105"/>
                  <a:gd name="T40" fmla="*/ 0 w 177"/>
                  <a:gd name="T41" fmla="*/ 1 h 105"/>
                  <a:gd name="T42" fmla="*/ 0 w 177"/>
                  <a:gd name="T43" fmla="*/ 1 h 105"/>
                  <a:gd name="T44" fmla="*/ 0 w 177"/>
                  <a:gd name="T45" fmla="*/ 0 h 105"/>
                  <a:gd name="T46" fmla="*/ 0 w 177"/>
                  <a:gd name="T47" fmla="*/ 1 h 105"/>
                  <a:gd name="T48" fmla="*/ 0 w 177"/>
                  <a:gd name="T49" fmla="*/ 1 h 105"/>
                  <a:gd name="T50" fmla="*/ 0 w 177"/>
                  <a:gd name="T51" fmla="*/ 1 h 1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05"/>
                  <a:gd name="T80" fmla="*/ 177 w 177"/>
                  <a:gd name="T81" fmla="*/ 105 h 1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05">
                    <a:moveTo>
                      <a:pt x="24" y="23"/>
                    </a:moveTo>
                    <a:lnTo>
                      <a:pt x="0" y="23"/>
                    </a:lnTo>
                    <a:lnTo>
                      <a:pt x="13" y="47"/>
                    </a:lnTo>
                    <a:lnTo>
                      <a:pt x="24" y="82"/>
                    </a:lnTo>
                    <a:lnTo>
                      <a:pt x="36" y="93"/>
                    </a:lnTo>
                    <a:lnTo>
                      <a:pt x="59" y="105"/>
                    </a:lnTo>
                    <a:lnTo>
                      <a:pt x="82" y="105"/>
                    </a:lnTo>
                    <a:lnTo>
                      <a:pt x="118" y="105"/>
                    </a:lnTo>
                    <a:lnTo>
                      <a:pt x="141" y="82"/>
                    </a:lnTo>
                    <a:lnTo>
                      <a:pt x="177" y="47"/>
                    </a:lnTo>
                    <a:lnTo>
                      <a:pt x="153" y="34"/>
                    </a:lnTo>
                    <a:lnTo>
                      <a:pt x="130" y="58"/>
                    </a:lnTo>
                    <a:lnTo>
                      <a:pt x="106" y="82"/>
                    </a:lnTo>
                    <a:lnTo>
                      <a:pt x="82" y="82"/>
                    </a:lnTo>
                    <a:lnTo>
                      <a:pt x="71" y="82"/>
                    </a:lnTo>
                    <a:lnTo>
                      <a:pt x="48" y="82"/>
                    </a:lnTo>
                    <a:lnTo>
                      <a:pt x="48" y="58"/>
                    </a:lnTo>
                    <a:lnTo>
                      <a:pt x="36" y="47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39" name="Freeform 50"/>
              <p:cNvSpPr>
                <a:spLocks/>
              </p:cNvSpPr>
              <p:nvPr/>
            </p:nvSpPr>
            <p:spPr bwMode="auto">
              <a:xfrm>
                <a:off x="1768" y="3901"/>
                <a:ext cx="87" cy="52"/>
              </a:xfrm>
              <a:custGeom>
                <a:avLst/>
                <a:gdLst>
                  <a:gd name="T0" fmla="*/ 0 w 176"/>
                  <a:gd name="T1" fmla="*/ 0 h 104"/>
                  <a:gd name="T2" fmla="*/ 0 w 176"/>
                  <a:gd name="T3" fmla="*/ 1 h 104"/>
                  <a:gd name="T4" fmla="*/ 0 w 176"/>
                  <a:gd name="T5" fmla="*/ 1 h 104"/>
                  <a:gd name="T6" fmla="*/ 0 w 176"/>
                  <a:gd name="T7" fmla="*/ 1 h 104"/>
                  <a:gd name="T8" fmla="*/ 0 w 176"/>
                  <a:gd name="T9" fmla="*/ 1 h 104"/>
                  <a:gd name="T10" fmla="*/ 0 w 176"/>
                  <a:gd name="T11" fmla="*/ 1 h 104"/>
                  <a:gd name="T12" fmla="*/ 0 w 176"/>
                  <a:gd name="T13" fmla="*/ 1 h 104"/>
                  <a:gd name="T14" fmla="*/ 0 w 176"/>
                  <a:gd name="T15" fmla="*/ 1 h 104"/>
                  <a:gd name="T16" fmla="*/ 0 w 176"/>
                  <a:gd name="T17" fmla="*/ 1 h 104"/>
                  <a:gd name="T18" fmla="*/ 0 w 176"/>
                  <a:gd name="T19" fmla="*/ 1 h 104"/>
                  <a:gd name="T20" fmla="*/ 0 w 176"/>
                  <a:gd name="T21" fmla="*/ 1 h 104"/>
                  <a:gd name="T22" fmla="*/ 0 w 176"/>
                  <a:gd name="T23" fmla="*/ 1 h 104"/>
                  <a:gd name="T24" fmla="*/ 0 w 176"/>
                  <a:gd name="T25" fmla="*/ 1 h 104"/>
                  <a:gd name="T26" fmla="*/ 0 w 176"/>
                  <a:gd name="T27" fmla="*/ 1 h 104"/>
                  <a:gd name="T28" fmla="*/ 0 w 176"/>
                  <a:gd name="T29" fmla="*/ 1 h 104"/>
                  <a:gd name="T30" fmla="*/ 0 w 176"/>
                  <a:gd name="T31" fmla="*/ 1 h 104"/>
                  <a:gd name="T32" fmla="*/ 0 w 176"/>
                  <a:gd name="T33" fmla="*/ 1 h 104"/>
                  <a:gd name="T34" fmla="*/ 0 w 176"/>
                  <a:gd name="T35" fmla="*/ 0 h 104"/>
                  <a:gd name="T36" fmla="*/ 0 w 176"/>
                  <a:gd name="T37" fmla="*/ 0 h 1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6"/>
                  <a:gd name="T58" fmla="*/ 0 h 104"/>
                  <a:gd name="T59" fmla="*/ 176 w 176"/>
                  <a:gd name="T60" fmla="*/ 104 h 1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6" h="104">
                    <a:moveTo>
                      <a:pt x="0" y="0"/>
                    </a:moveTo>
                    <a:lnTo>
                      <a:pt x="0" y="35"/>
                    </a:lnTo>
                    <a:lnTo>
                      <a:pt x="12" y="58"/>
                    </a:lnTo>
                    <a:lnTo>
                      <a:pt x="24" y="82"/>
                    </a:lnTo>
                    <a:lnTo>
                      <a:pt x="48" y="104"/>
                    </a:lnTo>
                    <a:lnTo>
                      <a:pt x="83" y="104"/>
                    </a:lnTo>
                    <a:lnTo>
                      <a:pt x="106" y="104"/>
                    </a:lnTo>
                    <a:lnTo>
                      <a:pt x="141" y="93"/>
                    </a:lnTo>
                    <a:lnTo>
                      <a:pt x="176" y="58"/>
                    </a:lnTo>
                    <a:lnTo>
                      <a:pt x="152" y="46"/>
                    </a:lnTo>
                    <a:lnTo>
                      <a:pt x="130" y="69"/>
                    </a:lnTo>
                    <a:lnTo>
                      <a:pt x="94" y="82"/>
                    </a:lnTo>
                    <a:lnTo>
                      <a:pt x="83" y="82"/>
                    </a:lnTo>
                    <a:lnTo>
                      <a:pt x="59" y="82"/>
                    </a:lnTo>
                    <a:lnTo>
                      <a:pt x="48" y="69"/>
                    </a:lnTo>
                    <a:lnTo>
                      <a:pt x="35" y="58"/>
                    </a:lnTo>
                    <a:lnTo>
                      <a:pt x="24" y="3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0" name="Freeform 51"/>
              <p:cNvSpPr>
                <a:spLocks/>
              </p:cNvSpPr>
              <p:nvPr/>
            </p:nvSpPr>
            <p:spPr bwMode="auto">
              <a:xfrm>
                <a:off x="1844" y="3918"/>
                <a:ext cx="11" cy="6"/>
              </a:xfrm>
              <a:custGeom>
                <a:avLst/>
                <a:gdLst>
                  <a:gd name="T0" fmla="*/ 0 w 24"/>
                  <a:gd name="T1" fmla="*/ 1 h 11"/>
                  <a:gd name="T2" fmla="*/ 0 w 24"/>
                  <a:gd name="T3" fmla="*/ 1 h 11"/>
                  <a:gd name="T4" fmla="*/ 0 w 24"/>
                  <a:gd name="T5" fmla="*/ 0 h 11"/>
                  <a:gd name="T6" fmla="*/ 0 w 24"/>
                  <a:gd name="T7" fmla="*/ 1 h 11"/>
                  <a:gd name="T8" fmla="*/ 0 w 24"/>
                  <a:gd name="T9" fmla="*/ 1 h 11"/>
                  <a:gd name="T10" fmla="*/ 0 w 24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11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1" name="Freeform 52"/>
              <p:cNvSpPr>
                <a:spLocks/>
              </p:cNvSpPr>
              <p:nvPr/>
            </p:nvSpPr>
            <p:spPr bwMode="auto">
              <a:xfrm>
                <a:off x="1750" y="3895"/>
                <a:ext cx="6" cy="18"/>
              </a:xfrm>
              <a:custGeom>
                <a:avLst/>
                <a:gdLst>
                  <a:gd name="T0" fmla="*/ 0 w 11"/>
                  <a:gd name="T1" fmla="*/ 1 h 36"/>
                  <a:gd name="T2" fmla="*/ 1 w 11"/>
                  <a:gd name="T3" fmla="*/ 1 h 36"/>
                  <a:gd name="T4" fmla="*/ 1 w 11"/>
                  <a:gd name="T5" fmla="*/ 1 h 36"/>
                  <a:gd name="T6" fmla="*/ 0 w 11"/>
                  <a:gd name="T7" fmla="*/ 1 h 36"/>
                  <a:gd name="T8" fmla="*/ 0 w 11"/>
                  <a:gd name="T9" fmla="*/ 0 h 36"/>
                  <a:gd name="T10" fmla="*/ 0 w 11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6"/>
                  <a:gd name="T20" fmla="*/ 11 w 11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6">
                    <a:moveTo>
                      <a:pt x="0" y="36"/>
                    </a:moveTo>
                    <a:lnTo>
                      <a:pt x="11" y="24"/>
                    </a:lnTo>
                    <a:lnTo>
                      <a:pt x="1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2" name="Freeform 53"/>
              <p:cNvSpPr>
                <a:spLocks/>
              </p:cNvSpPr>
              <p:nvPr/>
            </p:nvSpPr>
            <p:spPr bwMode="auto">
              <a:xfrm>
                <a:off x="1692" y="3889"/>
                <a:ext cx="58" cy="24"/>
              </a:xfrm>
              <a:custGeom>
                <a:avLst/>
                <a:gdLst>
                  <a:gd name="T0" fmla="*/ 0 w 117"/>
                  <a:gd name="T1" fmla="*/ 1 h 47"/>
                  <a:gd name="T2" fmla="*/ 0 w 117"/>
                  <a:gd name="T3" fmla="*/ 1 h 47"/>
                  <a:gd name="T4" fmla="*/ 0 w 117"/>
                  <a:gd name="T5" fmla="*/ 1 h 47"/>
                  <a:gd name="T6" fmla="*/ 0 w 117"/>
                  <a:gd name="T7" fmla="*/ 1 h 47"/>
                  <a:gd name="T8" fmla="*/ 0 w 117"/>
                  <a:gd name="T9" fmla="*/ 1 h 47"/>
                  <a:gd name="T10" fmla="*/ 0 w 117"/>
                  <a:gd name="T11" fmla="*/ 1 h 47"/>
                  <a:gd name="T12" fmla="*/ 0 w 117"/>
                  <a:gd name="T13" fmla="*/ 1 h 47"/>
                  <a:gd name="T14" fmla="*/ 0 w 117"/>
                  <a:gd name="T15" fmla="*/ 1 h 47"/>
                  <a:gd name="T16" fmla="*/ 0 w 117"/>
                  <a:gd name="T17" fmla="*/ 1 h 47"/>
                  <a:gd name="T18" fmla="*/ 0 w 117"/>
                  <a:gd name="T19" fmla="*/ 1 h 47"/>
                  <a:gd name="T20" fmla="*/ 0 w 117"/>
                  <a:gd name="T21" fmla="*/ 1 h 47"/>
                  <a:gd name="T22" fmla="*/ 0 w 117"/>
                  <a:gd name="T23" fmla="*/ 1 h 47"/>
                  <a:gd name="T24" fmla="*/ 0 w 117"/>
                  <a:gd name="T25" fmla="*/ 1 h 47"/>
                  <a:gd name="T26" fmla="*/ 0 w 117"/>
                  <a:gd name="T27" fmla="*/ 1 h 47"/>
                  <a:gd name="T28" fmla="*/ 0 w 117"/>
                  <a:gd name="T29" fmla="*/ 1 h 47"/>
                  <a:gd name="T30" fmla="*/ 0 w 117"/>
                  <a:gd name="T31" fmla="*/ 1 h 47"/>
                  <a:gd name="T32" fmla="*/ 0 w 117"/>
                  <a:gd name="T33" fmla="*/ 1 h 47"/>
                  <a:gd name="T34" fmla="*/ 0 w 117"/>
                  <a:gd name="T35" fmla="*/ 0 h 47"/>
                  <a:gd name="T36" fmla="*/ 0 w 117"/>
                  <a:gd name="T37" fmla="*/ 1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47"/>
                  <a:gd name="T59" fmla="*/ 117 w 117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47">
                    <a:moveTo>
                      <a:pt x="0" y="24"/>
                    </a:moveTo>
                    <a:lnTo>
                      <a:pt x="11" y="35"/>
                    </a:lnTo>
                    <a:lnTo>
                      <a:pt x="22" y="35"/>
                    </a:lnTo>
                    <a:lnTo>
                      <a:pt x="34" y="47"/>
                    </a:lnTo>
                    <a:lnTo>
                      <a:pt x="46" y="47"/>
                    </a:lnTo>
                    <a:lnTo>
                      <a:pt x="69" y="47"/>
                    </a:lnTo>
                    <a:lnTo>
                      <a:pt x="81" y="47"/>
                    </a:lnTo>
                    <a:lnTo>
                      <a:pt x="104" y="47"/>
                    </a:lnTo>
                    <a:lnTo>
                      <a:pt x="117" y="47"/>
                    </a:lnTo>
                    <a:lnTo>
                      <a:pt x="117" y="11"/>
                    </a:lnTo>
                    <a:lnTo>
                      <a:pt x="93" y="24"/>
                    </a:lnTo>
                    <a:lnTo>
                      <a:pt x="81" y="24"/>
                    </a:lnTo>
                    <a:lnTo>
                      <a:pt x="69" y="24"/>
                    </a:lnTo>
                    <a:lnTo>
                      <a:pt x="58" y="24"/>
                    </a:lnTo>
                    <a:lnTo>
                      <a:pt x="46" y="11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3" name="Freeform 54"/>
              <p:cNvSpPr>
                <a:spLocks/>
              </p:cNvSpPr>
              <p:nvPr/>
            </p:nvSpPr>
            <p:spPr bwMode="auto">
              <a:xfrm>
                <a:off x="1744" y="3895"/>
                <a:ext cx="6" cy="11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w 13"/>
                  <a:gd name="T9" fmla="*/ 0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13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4" name="Freeform 55"/>
              <p:cNvSpPr>
                <a:spLocks/>
              </p:cNvSpPr>
              <p:nvPr/>
            </p:nvSpPr>
            <p:spPr bwMode="auto">
              <a:xfrm>
                <a:off x="1029" y="2929"/>
                <a:ext cx="850" cy="895"/>
              </a:xfrm>
              <a:custGeom>
                <a:avLst/>
                <a:gdLst>
                  <a:gd name="T0" fmla="*/ 1 w 1699"/>
                  <a:gd name="T1" fmla="*/ 0 h 1792"/>
                  <a:gd name="T2" fmla="*/ 1 w 1699"/>
                  <a:gd name="T3" fmla="*/ 0 h 1792"/>
                  <a:gd name="T4" fmla="*/ 1 w 1699"/>
                  <a:gd name="T5" fmla="*/ 0 h 1792"/>
                  <a:gd name="T6" fmla="*/ 1 w 1699"/>
                  <a:gd name="T7" fmla="*/ 0 h 1792"/>
                  <a:gd name="T8" fmla="*/ 1 w 1699"/>
                  <a:gd name="T9" fmla="*/ 0 h 1792"/>
                  <a:gd name="T10" fmla="*/ 1 w 1699"/>
                  <a:gd name="T11" fmla="*/ 0 h 1792"/>
                  <a:gd name="T12" fmla="*/ 1 w 1699"/>
                  <a:gd name="T13" fmla="*/ 0 h 1792"/>
                  <a:gd name="T14" fmla="*/ 1 w 1699"/>
                  <a:gd name="T15" fmla="*/ 0 h 1792"/>
                  <a:gd name="T16" fmla="*/ 1 w 1699"/>
                  <a:gd name="T17" fmla="*/ 0 h 1792"/>
                  <a:gd name="T18" fmla="*/ 1 w 1699"/>
                  <a:gd name="T19" fmla="*/ 0 h 1792"/>
                  <a:gd name="T20" fmla="*/ 0 w 1699"/>
                  <a:gd name="T21" fmla="*/ 0 h 1792"/>
                  <a:gd name="T22" fmla="*/ 1 w 1699"/>
                  <a:gd name="T23" fmla="*/ 0 h 1792"/>
                  <a:gd name="T24" fmla="*/ 1 w 1699"/>
                  <a:gd name="T25" fmla="*/ 0 h 1792"/>
                  <a:gd name="T26" fmla="*/ 1 w 1699"/>
                  <a:gd name="T27" fmla="*/ 0 h 1792"/>
                  <a:gd name="T28" fmla="*/ 1 w 1699"/>
                  <a:gd name="T29" fmla="*/ 0 h 1792"/>
                  <a:gd name="T30" fmla="*/ 1 w 1699"/>
                  <a:gd name="T31" fmla="*/ 0 h 1792"/>
                  <a:gd name="T32" fmla="*/ 1 w 1699"/>
                  <a:gd name="T33" fmla="*/ 0 h 1792"/>
                  <a:gd name="T34" fmla="*/ 1 w 1699"/>
                  <a:gd name="T35" fmla="*/ 0 h 1792"/>
                  <a:gd name="T36" fmla="*/ 1 w 1699"/>
                  <a:gd name="T37" fmla="*/ 0 h 1792"/>
                  <a:gd name="T38" fmla="*/ 1 w 1699"/>
                  <a:gd name="T39" fmla="*/ 0 h 1792"/>
                  <a:gd name="T40" fmla="*/ 1 w 1699"/>
                  <a:gd name="T41" fmla="*/ 0 h 1792"/>
                  <a:gd name="T42" fmla="*/ 1 w 1699"/>
                  <a:gd name="T43" fmla="*/ 0 h 1792"/>
                  <a:gd name="T44" fmla="*/ 1 w 1699"/>
                  <a:gd name="T45" fmla="*/ 0 h 1792"/>
                  <a:gd name="T46" fmla="*/ 1 w 1699"/>
                  <a:gd name="T47" fmla="*/ 0 h 1792"/>
                  <a:gd name="T48" fmla="*/ 1 w 1699"/>
                  <a:gd name="T49" fmla="*/ 0 h 1792"/>
                  <a:gd name="T50" fmla="*/ 1 w 1699"/>
                  <a:gd name="T51" fmla="*/ 0 h 1792"/>
                  <a:gd name="T52" fmla="*/ 1 w 1699"/>
                  <a:gd name="T53" fmla="*/ 0 h 1792"/>
                  <a:gd name="T54" fmla="*/ 1 w 1699"/>
                  <a:gd name="T55" fmla="*/ 0 h 1792"/>
                  <a:gd name="T56" fmla="*/ 1 w 1699"/>
                  <a:gd name="T57" fmla="*/ 0 h 1792"/>
                  <a:gd name="T58" fmla="*/ 1 w 1699"/>
                  <a:gd name="T59" fmla="*/ 0 h 1792"/>
                  <a:gd name="T60" fmla="*/ 1 w 1699"/>
                  <a:gd name="T61" fmla="*/ 0 h 1792"/>
                  <a:gd name="T62" fmla="*/ 1 w 1699"/>
                  <a:gd name="T63" fmla="*/ 0 h 1792"/>
                  <a:gd name="T64" fmla="*/ 1 w 1699"/>
                  <a:gd name="T65" fmla="*/ 0 h 1792"/>
                  <a:gd name="T66" fmla="*/ 1 w 1699"/>
                  <a:gd name="T67" fmla="*/ 0 h 1792"/>
                  <a:gd name="T68" fmla="*/ 1 w 1699"/>
                  <a:gd name="T69" fmla="*/ 0 h 1792"/>
                  <a:gd name="T70" fmla="*/ 1 w 1699"/>
                  <a:gd name="T71" fmla="*/ 0 h 1792"/>
                  <a:gd name="T72" fmla="*/ 1 w 1699"/>
                  <a:gd name="T73" fmla="*/ 0 h 1792"/>
                  <a:gd name="T74" fmla="*/ 1 w 1699"/>
                  <a:gd name="T75" fmla="*/ 0 h 1792"/>
                  <a:gd name="T76" fmla="*/ 1 w 1699"/>
                  <a:gd name="T77" fmla="*/ 0 h 1792"/>
                  <a:gd name="T78" fmla="*/ 1 w 1699"/>
                  <a:gd name="T79" fmla="*/ 0 h 1792"/>
                  <a:gd name="T80" fmla="*/ 1 w 1699"/>
                  <a:gd name="T81" fmla="*/ 0 h 1792"/>
                  <a:gd name="T82" fmla="*/ 1 w 1699"/>
                  <a:gd name="T83" fmla="*/ 0 h 1792"/>
                  <a:gd name="T84" fmla="*/ 1 w 1699"/>
                  <a:gd name="T85" fmla="*/ 0 h 1792"/>
                  <a:gd name="T86" fmla="*/ 1 w 1699"/>
                  <a:gd name="T87" fmla="*/ 0 h 1792"/>
                  <a:gd name="T88" fmla="*/ 1 w 1699"/>
                  <a:gd name="T89" fmla="*/ 0 h 1792"/>
                  <a:gd name="T90" fmla="*/ 1 w 1699"/>
                  <a:gd name="T91" fmla="*/ 0 h 1792"/>
                  <a:gd name="T92" fmla="*/ 1 w 1699"/>
                  <a:gd name="T93" fmla="*/ 0 h 1792"/>
                  <a:gd name="T94" fmla="*/ 1 w 1699"/>
                  <a:gd name="T95" fmla="*/ 0 h 1792"/>
                  <a:gd name="T96" fmla="*/ 1 w 1699"/>
                  <a:gd name="T97" fmla="*/ 0 h 17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99"/>
                  <a:gd name="T148" fmla="*/ 0 h 1792"/>
                  <a:gd name="T149" fmla="*/ 1699 w 1699"/>
                  <a:gd name="T150" fmla="*/ 1792 h 17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99" h="1792">
                    <a:moveTo>
                      <a:pt x="1699" y="1547"/>
                    </a:moveTo>
                    <a:lnTo>
                      <a:pt x="1664" y="1581"/>
                    </a:lnTo>
                    <a:lnTo>
                      <a:pt x="1628" y="1616"/>
                    </a:lnTo>
                    <a:lnTo>
                      <a:pt x="1593" y="1651"/>
                    </a:lnTo>
                    <a:lnTo>
                      <a:pt x="1559" y="1675"/>
                    </a:lnTo>
                    <a:lnTo>
                      <a:pt x="1511" y="1698"/>
                    </a:lnTo>
                    <a:lnTo>
                      <a:pt x="1465" y="1710"/>
                    </a:lnTo>
                    <a:lnTo>
                      <a:pt x="1406" y="1733"/>
                    </a:lnTo>
                    <a:lnTo>
                      <a:pt x="1359" y="1746"/>
                    </a:lnTo>
                    <a:lnTo>
                      <a:pt x="1301" y="1757"/>
                    </a:lnTo>
                    <a:lnTo>
                      <a:pt x="1242" y="1757"/>
                    </a:lnTo>
                    <a:lnTo>
                      <a:pt x="1184" y="1768"/>
                    </a:lnTo>
                    <a:lnTo>
                      <a:pt x="1124" y="1768"/>
                    </a:lnTo>
                    <a:lnTo>
                      <a:pt x="1066" y="1781"/>
                    </a:lnTo>
                    <a:lnTo>
                      <a:pt x="996" y="1781"/>
                    </a:lnTo>
                    <a:lnTo>
                      <a:pt x="938" y="1781"/>
                    </a:lnTo>
                    <a:lnTo>
                      <a:pt x="879" y="1792"/>
                    </a:lnTo>
                    <a:lnTo>
                      <a:pt x="785" y="1792"/>
                    </a:lnTo>
                    <a:lnTo>
                      <a:pt x="703" y="1792"/>
                    </a:lnTo>
                    <a:lnTo>
                      <a:pt x="633" y="1792"/>
                    </a:lnTo>
                    <a:lnTo>
                      <a:pt x="562" y="1781"/>
                    </a:lnTo>
                    <a:lnTo>
                      <a:pt x="492" y="1768"/>
                    </a:lnTo>
                    <a:lnTo>
                      <a:pt x="434" y="1757"/>
                    </a:lnTo>
                    <a:lnTo>
                      <a:pt x="387" y="1733"/>
                    </a:lnTo>
                    <a:lnTo>
                      <a:pt x="328" y="1710"/>
                    </a:lnTo>
                    <a:lnTo>
                      <a:pt x="281" y="1687"/>
                    </a:lnTo>
                    <a:lnTo>
                      <a:pt x="235" y="1664"/>
                    </a:lnTo>
                    <a:lnTo>
                      <a:pt x="200" y="1640"/>
                    </a:lnTo>
                    <a:lnTo>
                      <a:pt x="153" y="1616"/>
                    </a:lnTo>
                    <a:lnTo>
                      <a:pt x="118" y="1593"/>
                    </a:lnTo>
                    <a:lnTo>
                      <a:pt x="82" y="1569"/>
                    </a:lnTo>
                    <a:lnTo>
                      <a:pt x="47" y="1547"/>
                    </a:lnTo>
                    <a:lnTo>
                      <a:pt x="0" y="1523"/>
                    </a:lnTo>
                    <a:lnTo>
                      <a:pt x="12" y="1499"/>
                    </a:lnTo>
                    <a:lnTo>
                      <a:pt x="12" y="1476"/>
                    </a:lnTo>
                    <a:lnTo>
                      <a:pt x="23" y="1464"/>
                    </a:lnTo>
                    <a:lnTo>
                      <a:pt x="23" y="1452"/>
                    </a:lnTo>
                    <a:lnTo>
                      <a:pt x="36" y="1441"/>
                    </a:lnTo>
                    <a:lnTo>
                      <a:pt x="47" y="1441"/>
                    </a:lnTo>
                    <a:lnTo>
                      <a:pt x="70" y="1441"/>
                    </a:lnTo>
                    <a:lnTo>
                      <a:pt x="105" y="1428"/>
                    </a:lnTo>
                    <a:lnTo>
                      <a:pt x="105" y="1417"/>
                    </a:lnTo>
                    <a:lnTo>
                      <a:pt x="118" y="1394"/>
                    </a:lnTo>
                    <a:lnTo>
                      <a:pt x="129" y="1370"/>
                    </a:lnTo>
                    <a:lnTo>
                      <a:pt x="129" y="1346"/>
                    </a:lnTo>
                    <a:lnTo>
                      <a:pt x="140" y="1324"/>
                    </a:lnTo>
                    <a:lnTo>
                      <a:pt x="140" y="1300"/>
                    </a:lnTo>
                    <a:lnTo>
                      <a:pt x="140" y="1277"/>
                    </a:lnTo>
                    <a:lnTo>
                      <a:pt x="153" y="1253"/>
                    </a:lnTo>
                    <a:lnTo>
                      <a:pt x="140" y="1136"/>
                    </a:lnTo>
                    <a:lnTo>
                      <a:pt x="140" y="1054"/>
                    </a:lnTo>
                    <a:lnTo>
                      <a:pt x="129" y="984"/>
                    </a:lnTo>
                    <a:lnTo>
                      <a:pt x="118" y="925"/>
                    </a:lnTo>
                    <a:lnTo>
                      <a:pt x="105" y="866"/>
                    </a:lnTo>
                    <a:lnTo>
                      <a:pt x="94" y="820"/>
                    </a:lnTo>
                    <a:lnTo>
                      <a:pt x="70" y="761"/>
                    </a:lnTo>
                    <a:lnTo>
                      <a:pt x="59" y="679"/>
                    </a:lnTo>
                    <a:lnTo>
                      <a:pt x="47" y="632"/>
                    </a:lnTo>
                    <a:lnTo>
                      <a:pt x="36" y="574"/>
                    </a:lnTo>
                    <a:lnTo>
                      <a:pt x="36" y="515"/>
                    </a:lnTo>
                    <a:lnTo>
                      <a:pt x="47" y="444"/>
                    </a:lnTo>
                    <a:lnTo>
                      <a:pt x="70" y="422"/>
                    </a:lnTo>
                    <a:lnTo>
                      <a:pt x="94" y="386"/>
                    </a:lnTo>
                    <a:lnTo>
                      <a:pt x="118" y="362"/>
                    </a:lnTo>
                    <a:lnTo>
                      <a:pt x="129" y="340"/>
                    </a:lnTo>
                    <a:lnTo>
                      <a:pt x="153" y="316"/>
                    </a:lnTo>
                    <a:lnTo>
                      <a:pt x="176" y="292"/>
                    </a:lnTo>
                    <a:lnTo>
                      <a:pt x="187" y="258"/>
                    </a:lnTo>
                    <a:lnTo>
                      <a:pt x="211" y="234"/>
                    </a:lnTo>
                    <a:lnTo>
                      <a:pt x="222" y="210"/>
                    </a:lnTo>
                    <a:lnTo>
                      <a:pt x="246" y="187"/>
                    </a:lnTo>
                    <a:lnTo>
                      <a:pt x="270" y="163"/>
                    </a:lnTo>
                    <a:lnTo>
                      <a:pt x="281" y="128"/>
                    </a:lnTo>
                    <a:lnTo>
                      <a:pt x="304" y="105"/>
                    </a:lnTo>
                    <a:lnTo>
                      <a:pt x="328" y="81"/>
                    </a:lnTo>
                    <a:lnTo>
                      <a:pt x="352" y="59"/>
                    </a:lnTo>
                    <a:lnTo>
                      <a:pt x="375" y="35"/>
                    </a:lnTo>
                    <a:lnTo>
                      <a:pt x="434" y="35"/>
                    </a:lnTo>
                    <a:lnTo>
                      <a:pt x="492" y="35"/>
                    </a:lnTo>
                    <a:lnTo>
                      <a:pt x="551" y="35"/>
                    </a:lnTo>
                    <a:lnTo>
                      <a:pt x="598" y="46"/>
                    </a:lnTo>
                    <a:lnTo>
                      <a:pt x="644" y="46"/>
                    </a:lnTo>
                    <a:lnTo>
                      <a:pt x="691" y="46"/>
                    </a:lnTo>
                    <a:lnTo>
                      <a:pt x="739" y="46"/>
                    </a:lnTo>
                    <a:lnTo>
                      <a:pt x="773" y="46"/>
                    </a:lnTo>
                    <a:lnTo>
                      <a:pt x="808" y="35"/>
                    </a:lnTo>
                    <a:lnTo>
                      <a:pt x="843" y="35"/>
                    </a:lnTo>
                    <a:lnTo>
                      <a:pt x="879" y="35"/>
                    </a:lnTo>
                    <a:lnTo>
                      <a:pt x="914" y="35"/>
                    </a:lnTo>
                    <a:lnTo>
                      <a:pt x="938" y="35"/>
                    </a:lnTo>
                    <a:lnTo>
                      <a:pt x="961" y="35"/>
                    </a:lnTo>
                    <a:lnTo>
                      <a:pt x="984" y="23"/>
                    </a:lnTo>
                    <a:lnTo>
                      <a:pt x="1007" y="23"/>
                    </a:lnTo>
                    <a:lnTo>
                      <a:pt x="1031" y="23"/>
                    </a:lnTo>
                    <a:lnTo>
                      <a:pt x="1055" y="23"/>
                    </a:lnTo>
                    <a:lnTo>
                      <a:pt x="1078" y="11"/>
                    </a:lnTo>
                    <a:lnTo>
                      <a:pt x="1090" y="11"/>
                    </a:lnTo>
                    <a:lnTo>
                      <a:pt x="1113" y="11"/>
                    </a:lnTo>
                    <a:lnTo>
                      <a:pt x="1124" y="11"/>
                    </a:lnTo>
                    <a:lnTo>
                      <a:pt x="1148" y="11"/>
                    </a:lnTo>
                    <a:lnTo>
                      <a:pt x="1160" y="0"/>
                    </a:lnTo>
                    <a:lnTo>
                      <a:pt x="1184" y="0"/>
                    </a:lnTo>
                    <a:lnTo>
                      <a:pt x="1195" y="0"/>
                    </a:lnTo>
                    <a:lnTo>
                      <a:pt x="1219" y="0"/>
                    </a:lnTo>
                    <a:lnTo>
                      <a:pt x="1230" y="0"/>
                    </a:lnTo>
                    <a:lnTo>
                      <a:pt x="1254" y="0"/>
                    </a:lnTo>
                    <a:lnTo>
                      <a:pt x="1265" y="0"/>
                    </a:lnTo>
                    <a:lnTo>
                      <a:pt x="1289" y="0"/>
                    </a:lnTo>
                    <a:lnTo>
                      <a:pt x="1312" y="11"/>
                    </a:lnTo>
                    <a:lnTo>
                      <a:pt x="1336" y="35"/>
                    </a:lnTo>
                    <a:lnTo>
                      <a:pt x="1359" y="59"/>
                    </a:lnTo>
                    <a:lnTo>
                      <a:pt x="1383" y="81"/>
                    </a:lnTo>
                    <a:lnTo>
                      <a:pt x="1406" y="105"/>
                    </a:lnTo>
                    <a:lnTo>
                      <a:pt x="1429" y="128"/>
                    </a:lnTo>
                    <a:lnTo>
                      <a:pt x="1453" y="152"/>
                    </a:lnTo>
                    <a:lnTo>
                      <a:pt x="1465" y="163"/>
                    </a:lnTo>
                    <a:lnTo>
                      <a:pt x="1488" y="199"/>
                    </a:lnTo>
                    <a:lnTo>
                      <a:pt x="1511" y="222"/>
                    </a:lnTo>
                    <a:lnTo>
                      <a:pt x="1535" y="234"/>
                    </a:lnTo>
                    <a:lnTo>
                      <a:pt x="1559" y="269"/>
                    </a:lnTo>
                    <a:lnTo>
                      <a:pt x="1582" y="281"/>
                    </a:lnTo>
                    <a:lnTo>
                      <a:pt x="1606" y="304"/>
                    </a:lnTo>
                    <a:lnTo>
                      <a:pt x="1628" y="327"/>
                    </a:lnTo>
                    <a:lnTo>
                      <a:pt x="1652" y="351"/>
                    </a:lnTo>
                    <a:lnTo>
                      <a:pt x="1676" y="375"/>
                    </a:lnTo>
                    <a:lnTo>
                      <a:pt x="1676" y="398"/>
                    </a:lnTo>
                    <a:lnTo>
                      <a:pt x="1664" y="409"/>
                    </a:lnTo>
                    <a:lnTo>
                      <a:pt x="1664" y="422"/>
                    </a:lnTo>
                    <a:lnTo>
                      <a:pt x="1652" y="444"/>
                    </a:lnTo>
                    <a:lnTo>
                      <a:pt x="1652" y="457"/>
                    </a:lnTo>
                    <a:lnTo>
                      <a:pt x="1641" y="468"/>
                    </a:lnTo>
                    <a:lnTo>
                      <a:pt x="1641" y="492"/>
                    </a:lnTo>
                    <a:lnTo>
                      <a:pt x="1628" y="503"/>
                    </a:lnTo>
                    <a:lnTo>
                      <a:pt x="1606" y="597"/>
                    </a:lnTo>
                    <a:lnTo>
                      <a:pt x="1582" y="691"/>
                    </a:lnTo>
                    <a:lnTo>
                      <a:pt x="1570" y="796"/>
                    </a:lnTo>
                    <a:lnTo>
                      <a:pt x="1559" y="913"/>
                    </a:lnTo>
                    <a:lnTo>
                      <a:pt x="1559" y="1019"/>
                    </a:lnTo>
                    <a:lnTo>
                      <a:pt x="1559" y="1136"/>
                    </a:lnTo>
                    <a:lnTo>
                      <a:pt x="1559" y="1242"/>
                    </a:lnTo>
                    <a:lnTo>
                      <a:pt x="1570" y="1335"/>
                    </a:lnTo>
                    <a:lnTo>
                      <a:pt x="1582" y="1370"/>
                    </a:lnTo>
                    <a:lnTo>
                      <a:pt x="1593" y="1394"/>
                    </a:lnTo>
                    <a:lnTo>
                      <a:pt x="1606" y="1417"/>
                    </a:lnTo>
                    <a:lnTo>
                      <a:pt x="1628" y="1441"/>
                    </a:lnTo>
                    <a:lnTo>
                      <a:pt x="1641" y="1476"/>
                    </a:lnTo>
                    <a:lnTo>
                      <a:pt x="1664" y="1499"/>
                    </a:lnTo>
                    <a:lnTo>
                      <a:pt x="1687" y="1523"/>
                    </a:lnTo>
                    <a:lnTo>
                      <a:pt x="1699" y="1547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5" name="Freeform 56"/>
              <p:cNvSpPr>
                <a:spLocks/>
              </p:cNvSpPr>
              <p:nvPr/>
            </p:nvSpPr>
            <p:spPr bwMode="auto">
              <a:xfrm>
                <a:off x="1457" y="3696"/>
                <a:ext cx="428" cy="135"/>
              </a:xfrm>
              <a:custGeom>
                <a:avLst/>
                <a:gdLst>
                  <a:gd name="T0" fmla="*/ 1 w 854"/>
                  <a:gd name="T1" fmla="*/ 1 h 270"/>
                  <a:gd name="T2" fmla="*/ 1 w 854"/>
                  <a:gd name="T3" fmla="*/ 1 h 270"/>
                  <a:gd name="T4" fmla="*/ 1 w 854"/>
                  <a:gd name="T5" fmla="*/ 1 h 270"/>
                  <a:gd name="T6" fmla="*/ 1 w 854"/>
                  <a:gd name="T7" fmla="*/ 1 h 270"/>
                  <a:gd name="T8" fmla="*/ 1 w 854"/>
                  <a:gd name="T9" fmla="*/ 1 h 270"/>
                  <a:gd name="T10" fmla="*/ 1 w 854"/>
                  <a:gd name="T11" fmla="*/ 1 h 270"/>
                  <a:gd name="T12" fmla="*/ 1 w 854"/>
                  <a:gd name="T13" fmla="*/ 1 h 270"/>
                  <a:gd name="T14" fmla="*/ 1 w 854"/>
                  <a:gd name="T15" fmla="*/ 1 h 270"/>
                  <a:gd name="T16" fmla="*/ 1 w 854"/>
                  <a:gd name="T17" fmla="*/ 1 h 270"/>
                  <a:gd name="T18" fmla="*/ 1 w 854"/>
                  <a:gd name="T19" fmla="*/ 1 h 270"/>
                  <a:gd name="T20" fmla="*/ 1 w 854"/>
                  <a:gd name="T21" fmla="*/ 1 h 270"/>
                  <a:gd name="T22" fmla="*/ 1 w 854"/>
                  <a:gd name="T23" fmla="*/ 1 h 270"/>
                  <a:gd name="T24" fmla="*/ 1 w 854"/>
                  <a:gd name="T25" fmla="*/ 1 h 270"/>
                  <a:gd name="T26" fmla="*/ 1 w 854"/>
                  <a:gd name="T27" fmla="*/ 1 h 270"/>
                  <a:gd name="T28" fmla="*/ 1 w 854"/>
                  <a:gd name="T29" fmla="*/ 1 h 270"/>
                  <a:gd name="T30" fmla="*/ 1 w 854"/>
                  <a:gd name="T31" fmla="*/ 1 h 270"/>
                  <a:gd name="T32" fmla="*/ 1 w 854"/>
                  <a:gd name="T33" fmla="*/ 1 h 270"/>
                  <a:gd name="T34" fmla="*/ 1 w 854"/>
                  <a:gd name="T35" fmla="*/ 1 h 270"/>
                  <a:gd name="T36" fmla="*/ 1 w 854"/>
                  <a:gd name="T37" fmla="*/ 0 h 270"/>
                  <a:gd name="T38" fmla="*/ 1 w 854"/>
                  <a:gd name="T39" fmla="*/ 1 h 270"/>
                  <a:gd name="T40" fmla="*/ 1 w 854"/>
                  <a:gd name="T41" fmla="*/ 1 h 270"/>
                  <a:gd name="T42" fmla="*/ 1 w 854"/>
                  <a:gd name="T43" fmla="*/ 1 h 270"/>
                  <a:gd name="T44" fmla="*/ 1 w 854"/>
                  <a:gd name="T45" fmla="*/ 1 h 270"/>
                  <a:gd name="T46" fmla="*/ 1 w 854"/>
                  <a:gd name="T47" fmla="*/ 1 h 270"/>
                  <a:gd name="T48" fmla="*/ 1 w 854"/>
                  <a:gd name="T49" fmla="*/ 1 h 270"/>
                  <a:gd name="T50" fmla="*/ 1 w 854"/>
                  <a:gd name="T51" fmla="*/ 1 h 270"/>
                  <a:gd name="T52" fmla="*/ 1 w 854"/>
                  <a:gd name="T53" fmla="*/ 1 h 270"/>
                  <a:gd name="T54" fmla="*/ 1 w 854"/>
                  <a:gd name="T55" fmla="*/ 1 h 270"/>
                  <a:gd name="T56" fmla="*/ 1 w 854"/>
                  <a:gd name="T57" fmla="*/ 1 h 270"/>
                  <a:gd name="T58" fmla="*/ 1 w 854"/>
                  <a:gd name="T59" fmla="*/ 1 h 270"/>
                  <a:gd name="T60" fmla="*/ 1 w 854"/>
                  <a:gd name="T61" fmla="*/ 1 h 270"/>
                  <a:gd name="T62" fmla="*/ 1 w 854"/>
                  <a:gd name="T63" fmla="*/ 1 h 270"/>
                  <a:gd name="T64" fmla="*/ 1 w 854"/>
                  <a:gd name="T65" fmla="*/ 1 h 270"/>
                  <a:gd name="T66" fmla="*/ 1 w 854"/>
                  <a:gd name="T67" fmla="*/ 1 h 270"/>
                  <a:gd name="T68" fmla="*/ 1 w 854"/>
                  <a:gd name="T69" fmla="*/ 1 h 270"/>
                  <a:gd name="T70" fmla="*/ 1 w 854"/>
                  <a:gd name="T71" fmla="*/ 1 h 270"/>
                  <a:gd name="T72" fmla="*/ 1 w 854"/>
                  <a:gd name="T73" fmla="*/ 1 h 270"/>
                  <a:gd name="T74" fmla="*/ 1 w 854"/>
                  <a:gd name="T75" fmla="*/ 1 h 270"/>
                  <a:gd name="T76" fmla="*/ 0 w 854"/>
                  <a:gd name="T77" fmla="*/ 1 h 270"/>
                  <a:gd name="T78" fmla="*/ 1 w 854"/>
                  <a:gd name="T79" fmla="*/ 1 h 270"/>
                  <a:gd name="T80" fmla="*/ 1 w 854"/>
                  <a:gd name="T81" fmla="*/ 1 h 270"/>
                  <a:gd name="T82" fmla="*/ 1 w 854"/>
                  <a:gd name="T83" fmla="*/ 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54"/>
                  <a:gd name="T127" fmla="*/ 0 h 270"/>
                  <a:gd name="T128" fmla="*/ 854 w 854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54" h="270">
                    <a:moveTo>
                      <a:pt x="23" y="270"/>
                    </a:moveTo>
                    <a:lnTo>
                      <a:pt x="23" y="270"/>
                    </a:lnTo>
                    <a:lnTo>
                      <a:pt x="82" y="258"/>
                    </a:lnTo>
                    <a:lnTo>
                      <a:pt x="140" y="258"/>
                    </a:lnTo>
                    <a:lnTo>
                      <a:pt x="210" y="258"/>
                    </a:lnTo>
                    <a:lnTo>
                      <a:pt x="268" y="247"/>
                    </a:lnTo>
                    <a:lnTo>
                      <a:pt x="328" y="247"/>
                    </a:lnTo>
                    <a:lnTo>
                      <a:pt x="386" y="234"/>
                    </a:lnTo>
                    <a:lnTo>
                      <a:pt x="445" y="234"/>
                    </a:lnTo>
                    <a:lnTo>
                      <a:pt x="503" y="223"/>
                    </a:lnTo>
                    <a:lnTo>
                      <a:pt x="562" y="212"/>
                    </a:lnTo>
                    <a:lnTo>
                      <a:pt x="609" y="188"/>
                    </a:lnTo>
                    <a:lnTo>
                      <a:pt x="655" y="176"/>
                    </a:lnTo>
                    <a:lnTo>
                      <a:pt x="703" y="153"/>
                    </a:lnTo>
                    <a:lnTo>
                      <a:pt x="750" y="130"/>
                    </a:lnTo>
                    <a:lnTo>
                      <a:pt x="785" y="94"/>
                    </a:lnTo>
                    <a:lnTo>
                      <a:pt x="820" y="59"/>
                    </a:lnTo>
                    <a:lnTo>
                      <a:pt x="854" y="13"/>
                    </a:lnTo>
                    <a:lnTo>
                      <a:pt x="831" y="0"/>
                    </a:lnTo>
                    <a:lnTo>
                      <a:pt x="796" y="47"/>
                    </a:lnTo>
                    <a:lnTo>
                      <a:pt x="772" y="71"/>
                    </a:lnTo>
                    <a:lnTo>
                      <a:pt x="726" y="106"/>
                    </a:lnTo>
                    <a:lnTo>
                      <a:pt x="690" y="130"/>
                    </a:lnTo>
                    <a:lnTo>
                      <a:pt x="644" y="153"/>
                    </a:lnTo>
                    <a:lnTo>
                      <a:pt x="597" y="164"/>
                    </a:lnTo>
                    <a:lnTo>
                      <a:pt x="550" y="188"/>
                    </a:lnTo>
                    <a:lnTo>
                      <a:pt x="503" y="199"/>
                    </a:lnTo>
                    <a:lnTo>
                      <a:pt x="445" y="212"/>
                    </a:lnTo>
                    <a:lnTo>
                      <a:pt x="386" y="212"/>
                    </a:lnTo>
                    <a:lnTo>
                      <a:pt x="328" y="223"/>
                    </a:lnTo>
                    <a:lnTo>
                      <a:pt x="268" y="223"/>
                    </a:lnTo>
                    <a:lnTo>
                      <a:pt x="210" y="234"/>
                    </a:lnTo>
                    <a:lnTo>
                      <a:pt x="140" y="234"/>
                    </a:lnTo>
                    <a:lnTo>
                      <a:pt x="82" y="234"/>
                    </a:lnTo>
                    <a:lnTo>
                      <a:pt x="23" y="247"/>
                    </a:lnTo>
                    <a:lnTo>
                      <a:pt x="11" y="247"/>
                    </a:lnTo>
                    <a:lnTo>
                      <a:pt x="0" y="258"/>
                    </a:lnTo>
                    <a:lnTo>
                      <a:pt x="11" y="258"/>
                    </a:lnTo>
                    <a:lnTo>
                      <a:pt x="23" y="27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6" name="Freeform 57"/>
              <p:cNvSpPr>
                <a:spLocks/>
              </p:cNvSpPr>
              <p:nvPr/>
            </p:nvSpPr>
            <p:spPr bwMode="auto">
              <a:xfrm>
                <a:off x="1024" y="3684"/>
                <a:ext cx="445" cy="147"/>
              </a:xfrm>
              <a:custGeom>
                <a:avLst/>
                <a:gdLst>
                  <a:gd name="T0" fmla="*/ 0 w 891"/>
                  <a:gd name="T1" fmla="*/ 1 h 293"/>
                  <a:gd name="T2" fmla="*/ 0 w 891"/>
                  <a:gd name="T3" fmla="*/ 1 h 293"/>
                  <a:gd name="T4" fmla="*/ 0 w 891"/>
                  <a:gd name="T5" fmla="*/ 1 h 293"/>
                  <a:gd name="T6" fmla="*/ 0 w 891"/>
                  <a:gd name="T7" fmla="*/ 1 h 293"/>
                  <a:gd name="T8" fmla="*/ 0 w 891"/>
                  <a:gd name="T9" fmla="*/ 1 h 293"/>
                  <a:gd name="T10" fmla="*/ 0 w 891"/>
                  <a:gd name="T11" fmla="*/ 1 h 293"/>
                  <a:gd name="T12" fmla="*/ 0 w 891"/>
                  <a:gd name="T13" fmla="*/ 1 h 293"/>
                  <a:gd name="T14" fmla="*/ 0 w 891"/>
                  <a:gd name="T15" fmla="*/ 1 h 293"/>
                  <a:gd name="T16" fmla="*/ 0 w 891"/>
                  <a:gd name="T17" fmla="*/ 1 h 293"/>
                  <a:gd name="T18" fmla="*/ 0 w 891"/>
                  <a:gd name="T19" fmla="*/ 1 h 293"/>
                  <a:gd name="T20" fmla="*/ 0 w 891"/>
                  <a:gd name="T21" fmla="*/ 1 h 293"/>
                  <a:gd name="T22" fmla="*/ 0 w 891"/>
                  <a:gd name="T23" fmla="*/ 1 h 293"/>
                  <a:gd name="T24" fmla="*/ 0 w 891"/>
                  <a:gd name="T25" fmla="*/ 1 h 293"/>
                  <a:gd name="T26" fmla="*/ 0 w 891"/>
                  <a:gd name="T27" fmla="*/ 1 h 293"/>
                  <a:gd name="T28" fmla="*/ 0 w 891"/>
                  <a:gd name="T29" fmla="*/ 1 h 293"/>
                  <a:gd name="T30" fmla="*/ 0 w 891"/>
                  <a:gd name="T31" fmla="*/ 1 h 293"/>
                  <a:gd name="T32" fmla="*/ 0 w 891"/>
                  <a:gd name="T33" fmla="*/ 1 h 293"/>
                  <a:gd name="T34" fmla="*/ 0 w 891"/>
                  <a:gd name="T35" fmla="*/ 1 h 293"/>
                  <a:gd name="T36" fmla="*/ 0 w 891"/>
                  <a:gd name="T37" fmla="*/ 1 h 293"/>
                  <a:gd name="T38" fmla="*/ 0 w 891"/>
                  <a:gd name="T39" fmla="*/ 1 h 293"/>
                  <a:gd name="T40" fmla="*/ 0 w 891"/>
                  <a:gd name="T41" fmla="*/ 1 h 293"/>
                  <a:gd name="T42" fmla="*/ 0 w 891"/>
                  <a:gd name="T43" fmla="*/ 1 h 293"/>
                  <a:gd name="T44" fmla="*/ 0 w 891"/>
                  <a:gd name="T45" fmla="*/ 1 h 293"/>
                  <a:gd name="T46" fmla="*/ 0 w 891"/>
                  <a:gd name="T47" fmla="*/ 1 h 293"/>
                  <a:gd name="T48" fmla="*/ 0 w 891"/>
                  <a:gd name="T49" fmla="*/ 1 h 293"/>
                  <a:gd name="T50" fmla="*/ 0 w 891"/>
                  <a:gd name="T51" fmla="*/ 1 h 293"/>
                  <a:gd name="T52" fmla="*/ 0 w 891"/>
                  <a:gd name="T53" fmla="*/ 1 h 293"/>
                  <a:gd name="T54" fmla="*/ 0 w 891"/>
                  <a:gd name="T55" fmla="*/ 1 h 293"/>
                  <a:gd name="T56" fmla="*/ 0 w 891"/>
                  <a:gd name="T57" fmla="*/ 1 h 293"/>
                  <a:gd name="T58" fmla="*/ 0 w 891"/>
                  <a:gd name="T59" fmla="*/ 1 h 293"/>
                  <a:gd name="T60" fmla="*/ 0 w 891"/>
                  <a:gd name="T61" fmla="*/ 1 h 293"/>
                  <a:gd name="T62" fmla="*/ 0 w 891"/>
                  <a:gd name="T63" fmla="*/ 1 h 293"/>
                  <a:gd name="T64" fmla="*/ 0 w 891"/>
                  <a:gd name="T65" fmla="*/ 1 h 293"/>
                  <a:gd name="T66" fmla="*/ 0 w 891"/>
                  <a:gd name="T67" fmla="*/ 1 h 293"/>
                  <a:gd name="T68" fmla="*/ 0 w 891"/>
                  <a:gd name="T69" fmla="*/ 0 h 293"/>
                  <a:gd name="T70" fmla="*/ 0 w 891"/>
                  <a:gd name="T71" fmla="*/ 1 h 293"/>
                  <a:gd name="T72" fmla="*/ 0 w 891"/>
                  <a:gd name="T73" fmla="*/ 0 h 293"/>
                  <a:gd name="T74" fmla="*/ 0 w 891"/>
                  <a:gd name="T75" fmla="*/ 0 h 293"/>
                  <a:gd name="T76" fmla="*/ 0 w 891"/>
                  <a:gd name="T77" fmla="*/ 0 h 293"/>
                  <a:gd name="T78" fmla="*/ 0 w 891"/>
                  <a:gd name="T79" fmla="*/ 1 h 293"/>
                  <a:gd name="T80" fmla="*/ 0 w 891"/>
                  <a:gd name="T81" fmla="*/ 1 h 293"/>
                  <a:gd name="T82" fmla="*/ 0 w 891"/>
                  <a:gd name="T83" fmla="*/ 1 h 2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91"/>
                  <a:gd name="T127" fmla="*/ 0 h 293"/>
                  <a:gd name="T128" fmla="*/ 891 w 891"/>
                  <a:gd name="T129" fmla="*/ 293 h 2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91" h="293">
                    <a:moveTo>
                      <a:pt x="0" y="12"/>
                    </a:moveTo>
                    <a:lnTo>
                      <a:pt x="12" y="23"/>
                    </a:lnTo>
                    <a:lnTo>
                      <a:pt x="48" y="47"/>
                    </a:lnTo>
                    <a:lnTo>
                      <a:pt x="82" y="70"/>
                    </a:lnTo>
                    <a:lnTo>
                      <a:pt x="117" y="94"/>
                    </a:lnTo>
                    <a:lnTo>
                      <a:pt x="165" y="117"/>
                    </a:lnTo>
                    <a:lnTo>
                      <a:pt x="199" y="140"/>
                    </a:lnTo>
                    <a:lnTo>
                      <a:pt x="247" y="164"/>
                    </a:lnTo>
                    <a:lnTo>
                      <a:pt x="293" y="187"/>
                    </a:lnTo>
                    <a:lnTo>
                      <a:pt x="340" y="211"/>
                    </a:lnTo>
                    <a:lnTo>
                      <a:pt x="387" y="235"/>
                    </a:lnTo>
                    <a:lnTo>
                      <a:pt x="446" y="257"/>
                    </a:lnTo>
                    <a:lnTo>
                      <a:pt x="504" y="270"/>
                    </a:lnTo>
                    <a:lnTo>
                      <a:pt x="574" y="281"/>
                    </a:lnTo>
                    <a:lnTo>
                      <a:pt x="645" y="293"/>
                    </a:lnTo>
                    <a:lnTo>
                      <a:pt x="715" y="293"/>
                    </a:lnTo>
                    <a:lnTo>
                      <a:pt x="797" y="293"/>
                    </a:lnTo>
                    <a:lnTo>
                      <a:pt x="891" y="293"/>
                    </a:lnTo>
                    <a:lnTo>
                      <a:pt x="891" y="270"/>
                    </a:lnTo>
                    <a:lnTo>
                      <a:pt x="797" y="270"/>
                    </a:lnTo>
                    <a:lnTo>
                      <a:pt x="715" y="270"/>
                    </a:lnTo>
                    <a:lnTo>
                      <a:pt x="645" y="270"/>
                    </a:lnTo>
                    <a:lnTo>
                      <a:pt x="574" y="257"/>
                    </a:lnTo>
                    <a:lnTo>
                      <a:pt x="515" y="246"/>
                    </a:lnTo>
                    <a:lnTo>
                      <a:pt x="457" y="235"/>
                    </a:lnTo>
                    <a:lnTo>
                      <a:pt x="399" y="211"/>
                    </a:lnTo>
                    <a:lnTo>
                      <a:pt x="352" y="187"/>
                    </a:lnTo>
                    <a:lnTo>
                      <a:pt x="305" y="164"/>
                    </a:lnTo>
                    <a:lnTo>
                      <a:pt x="258" y="140"/>
                    </a:lnTo>
                    <a:lnTo>
                      <a:pt x="212" y="117"/>
                    </a:lnTo>
                    <a:lnTo>
                      <a:pt x="176" y="94"/>
                    </a:lnTo>
                    <a:lnTo>
                      <a:pt x="141" y="70"/>
                    </a:lnTo>
                    <a:lnTo>
                      <a:pt x="94" y="47"/>
                    </a:lnTo>
                    <a:lnTo>
                      <a:pt x="59" y="23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7" name="Freeform 58"/>
              <p:cNvSpPr>
                <a:spLocks/>
              </p:cNvSpPr>
              <p:nvPr/>
            </p:nvSpPr>
            <p:spPr bwMode="auto">
              <a:xfrm>
                <a:off x="1024" y="3637"/>
                <a:ext cx="64" cy="53"/>
              </a:xfrm>
              <a:custGeom>
                <a:avLst/>
                <a:gdLst>
                  <a:gd name="T0" fmla="*/ 0 w 130"/>
                  <a:gd name="T1" fmla="*/ 0 h 106"/>
                  <a:gd name="T2" fmla="*/ 0 w 130"/>
                  <a:gd name="T3" fmla="*/ 0 h 106"/>
                  <a:gd name="T4" fmla="*/ 0 w 130"/>
                  <a:gd name="T5" fmla="*/ 1 h 106"/>
                  <a:gd name="T6" fmla="*/ 0 w 130"/>
                  <a:gd name="T7" fmla="*/ 1 h 106"/>
                  <a:gd name="T8" fmla="*/ 0 w 130"/>
                  <a:gd name="T9" fmla="*/ 1 h 106"/>
                  <a:gd name="T10" fmla="*/ 0 w 130"/>
                  <a:gd name="T11" fmla="*/ 1 h 106"/>
                  <a:gd name="T12" fmla="*/ 0 w 130"/>
                  <a:gd name="T13" fmla="*/ 1 h 106"/>
                  <a:gd name="T14" fmla="*/ 0 w 130"/>
                  <a:gd name="T15" fmla="*/ 1 h 106"/>
                  <a:gd name="T16" fmla="*/ 0 w 130"/>
                  <a:gd name="T17" fmla="*/ 1 h 106"/>
                  <a:gd name="T18" fmla="*/ 0 w 130"/>
                  <a:gd name="T19" fmla="*/ 1 h 106"/>
                  <a:gd name="T20" fmla="*/ 0 w 130"/>
                  <a:gd name="T21" fmla="*/ 1 h 106"/>
                  <a:gd name="T22" fmla="*/ 0 w 130"/>
                  <a:gd name="T23" fmla="*/ 1 h 106"/>
                  <a:gd name="T24" fmla="*/ 0 w 130"/>
                  <a:gd name="T25" fmla="*/ 1 h 106"/>
                  <a:gd name="T26" fmla="*/ 0 w 130"/>
                  <a:gd name="T27" fmla="*/ 1 h 106"/>
                  <a:gd name="T28" fmla="*/ 0 w 130"/>
                  <a:gd name="T29" fmla="*/ 1 h 106"/>
                  <a:gd name="T30" fmla="*/ 0 w 130"/>
                  <a:gd name="T31" fmla="*/ 1 h 106"/>
                  <a:gd name="T32" fmla="*/ 0 w 130"/>
                  <a:gd name="T33" fmla="*/ 1 h 106"/>
                  <a:gd name="T34" fmla="*/ 0 w 130"/>
                  <a:gd name="T35" fmla="*/ 1 h 106"/>
                  <a:gd name="T36" fmla="*/ 0 w 130"/>
                  <a:gd name="T37" fmla="*/ 1 h 106"/>
                  <a:gd name="T38" fmla="*/ 0 w 130"/>
                  <a:gd name="T39" fmla="*/ 1 h 106"/>
                  <a:gd name="T40" fmla="*/ 0 w 130"/>
                  <a:gd name="T41" fmla="*/ 1 h 106"/>
                  <a:gd name="T42" fmla="*/ 0 w 130"/>
                  <a:gd name="T43" fmla="*/ 1 h 106"/>
                  <a:gd name="T44" fmla="*/ 0 w 130"/>
                  <a:gd name="T45" fmla="*/ 1 h 106"/>
                  <a:gd name="T46" fmla="*/ 0 w 130"/>
                  <a:gd name="T47" fmla="*/ 0 h 106"/>
                  <a:gd name="T48" fmla="*/ 0 w 130"/>
                  <a:gd name="T49" fmla="*/ 0 h 106"/>
                  <a:gd name="T50" fmla="*/ 0 w 130"/>
                  <a:gd name="T51" fmla="*/ 0 h 1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0"/>
                  <a:gd name="T79" fmla="*/ 0 h 106"/>
                  <a:gd name="T80" fmla="*/ 130 w 130"/>
                  <a:gd name="T81" fmla="*/ 106 h 1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0" h="106">
                    <a:moveTo>
                      <a:pt x="106" y="0"/>
                    </a:moveTo>
                    <a:lnTo>
                      <a:pt x="106" y="0"/>
                    </a:lnTo>
                    <a:lnTo>
                      <a:pt x="82" y="11"/>
                    </a:lnTo>
                    <a:lnTo>
                      <a:pt x="59" y="11"/>
                    </a:lnTo>
                    <a:lnTo>
                      <a:pt x="48" y="11"/>
                    </a:lnTo>
                    <a:lnTo>
                      <a:pt x="35" y="24"/>
                    </a:lnTo>
                    <a:lnTo>
                      <a:pt x="24" y="35"/>
                    </a:lnTo>
                    <a:lnTo>
                      <a:pt x="12" y="59"/>
                    </a:lnTo>
                    <a:lnTo>
                      <a:pt x="12" y="70"/>
                    </a:lnTo>
                    <a:lnTo>
                      <a:pt x="0" y="106"/>
                    </a:lnTo>
                    <a:lnTo>
                      <a:pt x="24" y="106"/>
                    </a:lnTo>
                    <a:lnTo>
                      <a:pt x="35" y="82"/>
                    </a:lnTo>
                    <a:lnTo>
                      <a:pt x="35" y="59"/>
                    </a:lnTo>
                    <a:lnTo>
                      <a:pt x="48" y="47"/>
                    </a:lnTo>
                    <a:lnTo>
                      <a:pt x="59" y="35"/>
                    </a:lnTo>
                    <a:lnTo>
                      <a:pt x="71" y="35"/>
                    </a:lnTo>
                    <a:lnTo>
                      <a:pt x="82" y="35"/>
                    </a:lnTo>
                    <a:lnTo>
                      <a:pt x="117" y="24"/>
                    </a:lnTo>
                    <a:lnTo>
                      <a:pt x="130" y="24"/>
                    </a:lnTo>
                    <a:lnTo>
                      <a:pt x="130" y="11"/>
                    </a:lnTo>
                    <a:lnTo>
                      <a:pt x="117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8" name="Freeform 59"/>
              <p:cNvSpPr>
                <a:spLocks/>
              </p:cNvSpPr>
              <p:nvPr/>
            </p:nvSpPr>
            <p:spPr bwMode="auto">
              <a:xfrm>
                <a:off x="1077" y="3549"/>
                <a:ext cx="34" cy="100"/>
              </a:xfrm>
              <a:custGeom>
                <a:avLst/>
                <a:gdLst>
                  <a:gd name="T0" fmla="*/ 0 w 70"/>
                  <a:gd name="T1" fmla="*/ 1 h 199"/>
                  <a:gd name="T2" fmla="*/ 0 w 70"/>
                  <a:gd name="T3" fmla="*/ 1 h 199"/>
                  <a:gd name="T4" fmla="*/ 0 w 70"/>
                  <a:gd name="T5" fmla="*/ 1 h 199"/>
                  <a:gd name="T6" fmla="*/ 0 w 70"/>
                  <a:gd name="T7" fmla="*/ 1 h 199"/>
                  <a:gd name="T8" fmla="*/ 0 w 70"/>
                  <a:gd name="T9" fmla="*/ 1 h 199"/>
                  <a:gd name="T10" fmla="*/ 0 w 70"/>
                  <a:gd name="T11" fmla="*/ 1 h 199"/>
                  <a:gd name="T12" fmla="*/ 0 w 70"/>
                  <a:gd name="T13" fmla="*/ 1 h 199"/>
                  <a:gd name="T14" fmla="*/ 0 w 70"/>
                  <a:gd name="T15" fmla="*/ 1 h 199"/>
                  <a:gd name="T16" fmla="*/ 0 w 70"/>
                  <a:gd name="T17" fmla="*/ 1 h 199"/>
                  <a:gd name="T18" fmla="*/ 0 w 70"/>
                  <a:gd name="T19" fmla="*/ 1 h 199"/>
                  <a:gd name="T20" fmla="*/ 0 w 70"/>
                  <a:gd name="T21" fmla="*/ 1 h 199"/>
                  <a:gd name="T22" fmla="*/ 0 w 70"/>
                  <a:gd name="T23" fmla="*/ 1 h 199"/>
                  <a:gd name="T24" fmla="*/ 0 w 70"/>
                  <a:gd name="T25" fmla="*/ 1 h 199"/>
                  <a:gd name="T26" fmla="*/ 0 w 70"/>
                  <a:gd name="T27" fmla="*/ 1 h 199"/>
                  <a:gd name="T28" fmla="*/ 0 w 70"/>
                  <a:gd name="T29" fmla="*/ 1 h 199"/>
                  <a:gd name="T30" fmla="*/ 0 w 70"/>
                  <a:gd name="T31" fmla="*/ 1 h 199"/>
                  <a:gd name="T32" fmla="*/ 0 w 70"/>
                  <a:gd name="T33" fmla="*/ 1 h 199"/>
                  <a:gd name="T34" fmla="*/ 0 w 70"/>
                  <a:gd name="T35" fmla="*/ 1 h 199"/>
                  <a:gd name="T36" fmla="*/ 0 w 70"/>
                  <a:gd name="T37" fmla="*/ 1 h 199"/>
                  <a:gd name="T38" fmla="*/ 0 w 70"/>
                  <a:gd name="T39" fmla="*/ 1 h 199"/>
                  <a:gd name="T40" fmla="*/ 0 w 70"/>
                  <a:gd name="T41" fmla="*/ 1 h 199"/>
                  <a:gd name="T42" fmla="*/ 0 w 70"/>
                  <a:gd name="T43" fmla="*/ 0 h 199"/>
                  <a:gd name="T44" fmla="*/ 0 w 70"/>
                  <a:gd name="T45" fmla="*/ 0 h 199"/>
                  <a:gd name="T46" fmla="*/ 0 w 70"/>
                  <a:gd name="T47" fmla="*/ 0 h 199"/>
                  <a:gd name="T48" fmla="*/ 0 w 70"/>
                  <a:gd name="T49" fmla="*/ 1 h 199"/>
                  <a:gd name="T50" fmla="*/ 0 w 70"/>
                  <a:gd name="T51" fmla="*/ 1 h 19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199"/>
                  <a:gd name="T80" fmla="*/ 70 w 70"/>
                  <a:gd name="T81" fmla="*/ 199 h 19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199">
                    <a:moveTo>
                      <a:pt x="35" y="11"/>
                    </a:moveTo>
                    <a:lnTo>
                      <a:pt x="35" y="11"/>
                    </a:lnTo>
                    <a:lnTo>
                      <a:pt x="35" y="35"/>
                    </a:lnTo>
                    <a:lnTo>
                      <a:pt x="35" y="58"/>
                    </a:lnTo>
                    <a:lnTo>
                      <a:pt x="24" y="82"/>
                    </a:lnTo>
                    <a:lnTo>
                      <a:pt x="24" y="104"/>
                    </a:lnTo>
                    <a:lnTo>
                      <a:pt x="24" y="128"/>
                    </a:lnTo>
                    <a:lnTo>
                      <a:pt x="11" y="140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11" y="199"/>
                    </a:lnTo>
                    <a:lnTo>
                      <a:pt x="24" y="175"/>
                    </a:lnTo>
                    <a:lnTo>
                      <a:pt x="35" y="152"/>
                    </a:lnTo>
                    <a:lnTo>
                      <a:pt x="46" y="128"/>
                    </a:lnTo>
                    <a:lnTo>
                      <a:pt x="46" y="104"/>
                    </a:lnTo>
                    <a:lnTo>
                      <a:pt x="59" y="82"/>
                    </a:lnTo>
                    <a:lnTo>
                      <a:pt x="59" y="58"/>
                    </a:lnTo>
                    <a:lnTo>
                      <a:pt x="59" y="35"/>
                    </a:lnTo>
                    <a:lnTo>
                      <a:pt x="70" y="11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49" name="Freeform 60"/>
              <p:cNvSpPr>
                <a:spLocks/>
              </p:cNvSpPr>
              <p:nvPr/>
            </p:nvSpPr>
            <p:spPr bwMode="auto">
              <a:xfrm>
                <a:off x="1053" y="3262"/>
                <a:ext cx="58" cy="293"/>
              </a:xfrm>
              <a:custGeom>
                <a:avLst/>
                <a:gdLst>
                  <a:gd name="T0" fmla="*/ 0 w 117"/>
                  <a:gd name="T1" fmla="*/ 1 h 586"/>
                  <a:gd name="T2" fmla="*/ 0 w 117"/>
                  <a:gd name="T3" fmla="*/ 1 h 586"/>
                  <a:gd name="T4" fmla="*/ 0 w 117"/>
                  <a:gd name="T5" fmla="*/ 1 h 586"/>
                  <a:gd name="T6" fmla="*/ 0 w 117"/>
                  <a:gd name="T7" fmla="*/ 1 h 586"/>
                  <a:gd name="T8" fmla="*/ 0 w 117"/>
                  <a:gd name="T9" fmla="*/ 1 h 586"/>
                  <a:gd name="T10" fmla="*/ 0 w 117"/>
                  <a:gd name="T11" fmla="*/ 1 h 586"/>
                  <a:gd name="T12" fmla="*/ 0 w 117"/>
                  <a:gd name="T13" fmla="*/ 1 h 586"/>
                  <a:gd name="T14" fmla="*/ 0 w 117"/>
                  <a:gd name="T15" fmla="*/ 1 h 586"/>
                  <a:gd name="T16" fmla="*/ 0 w 117"/>
                  <a:gd name="T17" fmla="*/ 1 h 586"/>
                  <a:gd name="T18" fmla="*/ 0 w 117"/>
                  <a:gd name="T19" fmla="*/ 1 h 586"/>
                  <a:gd name="T20" fmla="*/ 0 w 117"/>
                  <a:gd name="T21" fmla="*/ 1 h 586"/>
                  <a:gd name="T22" fmla="*/ 0 w 117"/>
                  <a:gd name="T23" fmla="*/ 1 h 586"/>
                  <a:gd name="T24" fmla="*/ 0 w 117"/>
                  <a:gd name="T25" fmla="*/ 1 h 586"/>
                  <a:gd name="T26" fmla="*/ 0 w 117"/>
                  <a:gd name="T27" fmla="*/ 1 h 586"/>
                  <a:gd name="T28" fmla="*/ 0 w 117"/>
                  <a:gd name="T29" fmla="*/ 1 h 586"/>
                  <a:gd name="T30" fmla="*/ 0 w 117"/>
                  <a:gd name="T31" fmla="*/ 1 h 586"/>
                  <a:gd name="T32" fmla="*/ 0 w 117"/>
                  <a:gd name="T33" fmla="*/ 1 h 586"/>
                  <a:gd name="T34" fmla="*/ 0 w 117"/>
                  <a:gd name="T35" fmla="*/ 1 h 586"/>
                  <a:gd name="T36" fmla="*/ 0 w 117"/>
                  <a:gd name="T37" fmla="*/ 1 h 586"/>
                  <a:gd name="T38" fmla="*/ 0 w 117"/>
                  <a:gd name="T39" fmla="*/ 1 h 586"/>
                  <a:gd name="T40" fmla="*/ 0 w 117"/>
                  <a:gd name="T41" fmla="*/ 1 h 586"/>
                  <a:gd name="T42" fmla="*/ 0 w 117"/>
                  <a:gd name="T43" fmla="*/ 0 h 586"/>
                  <a:gd name="T44" fmla="*/ 0 w 117"/>
                  <a:gd name="T45" fmla="*/ 0 h 586"/>
                  <a:gd name="T46" fmla="*/ 0 w 117"/>
                  <a:gd name="T47" fmla="*/ 1 h 586"/>
                  <a:gd name="T48" fmla="*/ 0 w 117"/>
                  <a:gd name="T49" fmla="*/ 1 h 586"/>
                  <a:gd name="T50" fmla="*/ 0 w 117"/>
                  <a:gd name="T51" fmla="*/ 1 h 5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586"/>
                  <a:gd name="T80" fmla="*/ 117 w 117"/>
                  <a:gd name="T81" fmla="*/ 586 h 5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586">
                    <a:moveTo>
                      <a:pt x="0" y="24"/>
                    </a:moveTo>
                    <a:lnTo>
                      <a:pt x="0" y="24"/>
                    </a:lnTo>
                    <a:lnTo>
                      <a:pt x="12" y="94"/>
                    </a:lnTo>
                    <a:lnTo>
                      <a:pt x="35" y="153"/>
                    </a:lnTo>
                    <a:lnTo>
                      <a:pt x="47" y="211"/>
                    </a:lnTo>
                    <a:lnTo>
                      <a:pt x="58" y="258"/>
                    </a:lnTo>
                    <a:lnTo>
                      <a:pt x="71" y="317"/>
                    </a:lnTo>
                    <a:lnTo>
                      <a:pt x="82" y="387"/>
                    </a:lnTo>
                    <a:lnTo>
                      <a:pt x="82" y="469"/>
                    </a:lnTo>
                    <a:lnTo>
                      <a:pt x="82" y="586"/>
                    </a:lnTo>
                    <a:lnTo>
                      <a:pt x="117" y="586"/>
                    </a:lnTo>
                    <a:lnTo>
                      <a:pt x="106" y="469"/>
                    </a:lnTo>
                    <a:lnTo>
                      <a:pt x="106" y="387"/>
                    </a:lnTo>
                    <a:lnTo>
                      <a:pt x="93" y="317"/>
                    </a:lnTo>
                    <a:lnTo>
                      <a:pt x="82" y="258"/>
                    </a:lnTo>
                    <a:lnTo>
                      <a:pt x="71" y="199"/>
                    </a:lnTo>
                    <a:lnTo>
                      <a:pt x="58" y="153"/>
                    </a:lnTo>
                    <a:lnTo>
                      <a:pt x="35" y="82"/>
                    </a:lnTo>
                    <a:lnTo>
                      <a:pt x="23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0" name="Freeform 61"/>
              <p:cNvSpPr>
                <a:spLocks/>
              </p:cNvSpPr>
              <p:nvPr/>
            </p:nvSpPr>
            <p:spPr bwMode="auto">
              <a:xfrm>
                <a:off x="1041" y="3145"/>
                <a:ext cx="24" cy="129"/>
              </a:xfrm>
              <a:custGeom>
                <a:avLst/>
                <a:gdLst>
                  <a:gd name="T0" fmla="*/ 1 w 47"/>
                  <a:gd name="T1" fmla="*/ 0 h 258"/>
                  <a:gd name="T2" fmla="*/ 1 w 47"/>
                  <a:gd name="T3" fmla="*/ 1 h 258"/>
                  <a:gd name="T4" fmla="*/ 0 w 47"/>
                  <a:gd name="T5" fmla="*/ 1 h 258"/>
                  <a:gd name="T6" fmla="*/ 0 w 47"/>
                  <a:gd name="T7" fmla="*/ 1 h 258"/>
                  <a:gd name="T8" fmla="*/ 1 w 47"/>
                  <a:gd name="T9" fmla="*/ 1 h 258"/>
                  <a:gd name="T10" fmla="*/ 1 w 47"/>
                  <a:gd name="T11" fmla="*/ 1 h 258"/>
                  <a:gd name="T12" fmla="*/ 1 w 47"/>
                  <a:gd name="T13" fmla="*/ 1 h 258"/>
                  <a:gd name="T14" fmla="*/ 1 w 47"/>
                  <a:gd name="T15" fmla="*/ 1 h 258"/>
                  <a:gd name="T16" fmla="*/ 1 w 47"/>
                  <a:gd name="T17" fmla="*/ 1 h 258"/>
                  <a:gd name="T18" fmla="*/ 1 w 47"/>
                  <a:gd name="T19" fmla="*/ 1 h 258"/>
                  <a:gd name="T20" fmla="*/ 1 w 47"/>
                  <a:gd name="T21" fmla="*/ 1 h 258"/>
                  <a:gd name="T22" fmla="*/ 1 w 47"/>
                  <a:gd name="T23" fmla="*/ 1 h 258"/>
                  <a:gd name="T24" fmla="*/ 1 w 47"/>
                  <a:gd name="T25" fmla="*/ 1 h 258"/>
                  <a:gd name="T26" fmla="*/ 1 w 47"/>
                  <a:gd name="T27" fmla="*/ 0 h 258"/>
                  <a:gd name="T28" fmla="*/ 1 w 47"/>
                  <a:gd name="T29" fmla="*/ 0 h 258"/>
                  <a:gd name="T30" fmla="*/ 1 w 47"/>
                  <a:gd name="T31" fmla="*/ 0 h 258"/>
                  <a:gd name="T32" fmla="*/ 1 w 47"/>
                  <a:gd name="T33" fmla="*/ 1 h 258"/>
                  <a:gd name="T34" fmla="*/ 1 w 47"/>
                  <a:gd name="T35" fmla="*/ 0 h 2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258"/>
                  <a:gd name="T56" fmla="*/ 47 w 47"/>
                  <a:gd name="T57" fmla="*/ 258 h 2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258">
                    <a:moveTo>
                      <a:pt x="13" y="0"/>
                    </a:moveTo>
                    <a:lnTo>
                      <a:pt x="13" y="11"/>
                    </a:lnTo>
                    <a:lnTo>
                      <a:pt x="0" y="82"/>
                    </a:lnTo>
                    <a:lnTo>
                      <a:pt x="0" y="141"/>
                    </a:lnTo>
                    <a:lnTo>
                      <a:pt x="13" y="199"/>
                    </a:lnTo>
                    <a:lnTo>
                      <a:pt x="24" y="258"/>
                    </a:lnTo>
                    <a:lnTo>
                      <a:pt x="47" y="246"/>
                    </a:lnTo>
                    <a:lnTo>
                      <a:pt x="36" y="199"/>
                    </a:lnTo>
                    <a:lnTo>
                      <a:pt x="24" y="141"/>
                    </a:lnTo>
                    <a:lnTo>
                      <a:pt x="24" y="82"/>
                    </a:lnTo>
                    <a:lnTo>
                      <a:pt x="36" y="11"/>
                    </a:lnTo>
                    <a:lnTo>
                      <a:pt x="24" y="24"/>
                    </a:lnTo>
                    <a:lnTo>
                      <a:pt x="36" y="11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13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1" name="Freeform 62"/>
              <p:cNvSpPr>
                <a:spLocks/>
              </p:cNvSpPr>
              <p:nvPr/>
            </p:nvSpPr>
            <p:spPr bwMode="auto">
              <a:xfrm>
                <a:off x="1047" y="2940"/>
                <a:ext cx="176" cy="217"/>
              </a:xfrm>
              <a:custGeom>
                <a:avLst/>
                <a:gdLst>
                  <a:gd name="T0" fmla="*/ 1 w 351"/>
                  <a:gd name="T1" fmla="*/ 0 h 434"/>
                  <a:gd name="T2" fmla="*/ 1 w 351"/>
                  <a:gd name="T3" fmla="*/ 0 h 434"/>
                  <a:gd name="T4" fmla="*/ 1 w 351"/>
                  <a:gd name="T5" fmla="*/ 1 h 434"/>
                  <a:gd name="T6" fmla="*/ 1 w 351"/>
                  <a:gd name="T7" fmla="*/ 1 h 434"/>
                  <a:gd name="T8" fmla="*/ 1 w 351"/>
                  <a:gd name="T9" fmla="*/ 1 h 434"/>
                  <a:gd name="T10" fmla="*/ 1 w 351"/>
                  <a:gd name="T11" fmla="*/ 1 h 434"/>
                  <a:gd name="T12" fmla="*/ 1 w 351"/>
                  <a:gd name="T13" fmla="*/ 1 h 434"/>
                  <a:gd name="T14" fmla="*/ 1 w 351"/>
                  <a:gd name="T15" fmla="*/ 1 h 434"/>
                  <a:gd name="T16" fmla="*/ 1 w 351"/>
                  <a:gd name="T17" fmla="*/ 1 h 434"/>
                  <a:gd name="T18" fmla="*/ 1 w 351"/>
                  <a:gd name="T19" fmla="*/ 1 h 434"/>
                  <a:gd name="T20" fmla="*/ 1 w 351"/>
                  <a:gd name="T21" fmla="*/ 1 h 434"/>
                  <a:gd name="T22" fmla="*/ 1 w 351"/>
                  <a:gd name="T23" fmla="*/ 1 h 434"/>
                  <a:gd name="T24" fmla="*/ 1 w 351"/>
                  <a:gd name="T25" fmla="*/ 1 h 434"/>
                  <a:gd name="T26" fmla="*/ 1 w 351"/>
                  <a:gd name="T27" fmla="*/ 1 h 434"/>
                  <a:gd name="T28" fmla="*/ 1 w 351"/>
                  <a:gd name="T29" fmla="*/ 1 h 434"/>
                  <a:gd name="T30" fmla="*/ 1 w 351"/>
                  <a:gd name="T31" fmla="*/ 1 h 434"/>
                  <a:gd name="T32" fmla="*/ 1 w 351"/>
                  <a:gd name="T33" fmla="*/ 1 h 434"/>
                  <a:gd name="T34" fmla="*/ 0 w 351"/>
                  <a:gd name="T35" fmla="*/ 1 h 434"/>
                  <a:gd name="T36" fmla="*/ 1 w 351"/>
                  <a:gd name="T37" fmla="*/ 1 h 434"/>
                  <a:gd name="T38" fmla="*/ 1 w 351"/>
                  <a:gd name="T39" fmla="*/ 1 h 434"/>
                  <a:gd name="T40" fmla="*/ 1 w 351"/>
                  <a:gd name="T41" fmla="*/ 1 h 434"/>
                  <a:gd name="T42" fmla="*/ 1 w 351"/>
                  <a:gd name="T43" fmla="*/ 1 h 434"/>
                  <a:gd name="T44" fmla="*/ 1 w 351"/>
                  <a:gd name="T45" fmla="*/ 1 h 434"/>
                  <a:gd name="T46" fmla="*/ 1 w 351"/>
                  <a:gd name="T47" fmla="*/ 1 h 434"/>
                  <a:gd name="T48" fmla="*/ 1 w 351"/>
                  <a:gd name="T49" fmla="*/ 1 h 434"/>
                  <a:gd name="T50" fmla="*/ 1 w 351"/>
                  <a:gd name="T51" fmla="*/ 1 h 434"/>
                  <a:gd name="T52" fmla="*/ 1 w 351"/>
                  <a:gd name="T53" fmla="*/ 1 h 434"/>
                  <a:gd name="T54" fmla="*/ 1 w 351"/>
                  <a:gd name="T55" fmla="*/ 1 h 434"/>
                  <a:gd name="T56" fmla="*/ 1 w 351"/>
                  <a:gd name="T57" fmla="*/ 1 h 434"/>
                  <a:gd name="T58" fmla="*/ 1 w 351"/>
                  <a:gd name="T59" fmla="*/ 1 h 434"/>
                  <a:gd name="T60" fmla="*/ 1 w 351"/>
                  <a:gd name="T61" fmla="*/ 1 h 434"/>
                  <a:gd name="T62" fmla="*/ 1 w 351"/>
                  <a:gd name="T63" fmla="*/ 1 h 434"/>
                  <a:gd name="T64" fmla="*/ 1 w 351"/>
                  <a:gd name="T65" fmla="*/ 1 h 434"/>
                  <a:gd name="T66" fmla="*/ 1 w 351"/>
                  <a:gd name="T67" fmla="*/ 1 h 434"/>
                  <a:gd name="T68" fmla="*/ 1 w 351"/>
                  <a:gd name="T69" fmla="*/ 1 h 434"/>
                  <a:gd name="T70" fmla="*/ 1 w 351"/>
                  <a:gd name="T71" fmla="*/ 1 h 434"/>
                  <a:gd name="T72" fmla="*/ 1 w 351"/>
                  <a:gd name="T73" fmla="*/ 1 h 434"/>
                  <a:gd name="T74" fmla="*/ 1 w 351"/>
                  <a:gd name="T75" fmla="*/ 1 h 434"/>
                  <a:gd name="T76" fmla="*/ 1 w 351"/>
                  <a:gd name="T77" fmla="*/ 0 h 434"/>
                  <a:gd name="T78" fmla="*/ 1 w 351"/>
                  <a:gd name="T79" fmla="*/ 0 h 434"/>
                  <a:gd name="T80" fmla="*/ 1 w 351"/>
                  <a:gd name="T81" fmla="*/ 0 h 434"/>
                  <a:gd name="T82" fmla="*/ 1 w 351"/>
                  <a:gd name="T83" fmla="*/ 0 h 4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1"/>
                  <a:gd name="T127" fmla="*/ 0 h 434"/>
                  <a:gd name="T128" fmla="*/ 351 w 351"/>
                  <a:gd name="T129" fmla="*/ 434 h 4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1" h="434">
                    <a:moveTo>
                      <a:pt x="339" y="0"/>
                    </a:moveTo>
                    <a:lnTo>
                      <a:pt x="327" y="0"/>
                    </a:lnTo>
                    <a:lnTo>
                      <a:pt x="304" y="23"/>
                    </a:lnTo>
                    <a:lnTo>
                      <a:pt x="281" y="47"/>
                    </a:lnTo>
                    <a:lnTo>
                      <a:pt x="257" y="70"/>
                    </a:lnTo>
                    <a:lnTo>
                      <a:pt x="234" y="105"/>
                    </a:lnTo>
                    <a:lnTo>
                      <a:pt x="222" y="129"/>
                    </a:lnTo>
                    <a:lnTo>
                      <a:pt x="199" y="152"/>
                    </a:lnTo>
                    <a:lnTo>
                      <a:pt x="186" y="176"/>
                    </a:lnTo>
                    <a:lnTo>
                      <a:pt x="164" y="211"/>
                    </a:lnTo>
                    <a:lnTo>
                      <a:pt x="140" y="235"/>
                    </a:lnTo>
                    <a:lnTo>
                      <a:pt x="128" y="258"/>
                    </a:lnTo>
                    <a:lnTo>
                      <a:pt x="104" y="281"/>
                    </a:lnTo>
                    <a:lnTo>
                      <a:pt x="82" y="304"/>
                    </a:lnTo>
                    <a:lnTo>
                      <a:pt x="69" y="339"/>
                    </a:lnTo>
                    <a:lnTo>
                      <a:pt x="46" y="363"/>
                    </a:lnTo>
                    <a:lnTo>
                      <a:pt x="23" y="386"/>
                    </a:lnTo>
                    <a:lnTo>
                      <a:pt x="0" y="410"/>
                    </a:lnTo>
                    <a:lnTo>
                      <a:pt x="11" y="434"/>
                    </a:lnTo>
                    <a:lnTo>
                      <a:pt x="46" y="399"/>
                    </a:lnTo>
                    <a:lnTo>
                      <a:pt x="69" y="375"/>
                    </a:lnTo>
                    <a:lnTo>
                      <a:pt x="82" y="352"/>
                    </a:lnTo>
                    <a:lnTo>
                      <a:pt x="104" y="328"/>
                    </a:lnTo>
                    <a:lnTo>
                      <a:pt x="128" y="293"/>
                    </a:lnTo>
                    <a:lnTo>
                      <a:pt x="151" y="269"/>
                    </a:lnTo>
                    <a:lnTo>
                      <a:pt x="164" y="246"/>
                    </a:lnTo>
                    <a:lnTo>
                      <a:pt x="186" y="222"/>
                    </a:lnTo>
                    <a:lnTo>
                      <a:pt x="199" y="199"/>
                    </a:lnTo>
                    <a:lnTo>
                      <a:pt x="222" y="164"/>
                    </a:lnTo>
                    <a:lnTo>
                      <a:pt x="234" y="140"/>
                    </a:lnTo>
                    <a:lnTo>
                      <a:pt x="257" y="118"/>
                    </a:lnTo>
                    <a:lnTo>
                      <a:pt x="281" y="94"/>
                    </a:lnTo>
                    <a:lnTo>
                      <a:pt x="304" y="70"/>
                    </a:lnTo>
                    <a:lnTo>
                      <a:pt x="327" y="36"/>
                    </a:lnTo>
                    <a:lnTo>
                      <a:pt x="351" y="12"/>
                    </a:lnTo>
                    <a:lnTo>
                      <a:pt x="339" y="23"/>
                    </a:lnTo>
                    <a:lnTo>
                      <a:pt x="351" y="12"/>
                    </a:lnTo>
                    <a:lnTo>
                      <a:pt x="351" y="0"/>
                    </a:lnTo>
                    <a:lnTo>
                      <a:pt x="339" y="0"/>
                    </a:lnTo>
                    <a:lnTo>
                      <a:pt x="327" y="0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2" name="Freeform 63"/>
              <p:cNvSpPr>
                <a:spLocks/>
              </p:cNvSpPr>
              <p:nvPr/>
            </p:nvSpPr>
            <p:spPr bwMode="auto">
              <a:xfrm>
                <a:off x="1217" y="2922"/>
                <a:ext cx="475" cy="36"/>
              </a:xfrm>
              <a:custGeom>
                <a:avLst/>
                <a:gdLst>
                  <a:gd name="T0" fmla="*/ 1 w 950"/>
                  <a:gd name="T1" fmla="*/ 0 h 71"/>
                  <a:gd name="T2" fmla="*/ 1 w 950"/>
                  <a:gd name="T3" fmla="*/ 0 h 71"/>
                  <a:gd name="T4" fmla="*/ 1 w 950"/>
                  <a:gd name="T5" fmla="*/ 0 h 71"/>
                  <a:gd name="T6" fmla="*/ 1 w 950"/>
                  <a:gd name="T7" fmla="*/ 0 h 71"/>
                  <a:gd name="T8" fmla="*/ 1 w 950"/>
                  <a:gd name="T9" fmla="*/ 0 h 71"/>
                  <a:gd name="T10" fmla="*/ 1 w 950"/>
                  <a:gd name="T11" fmla="*/ 1 h 71"/>
                  <a:gd name="T12" fmla="*/ 1 w 950"/>
                  <a:gd name="T13" fmla="*/ 1 h 71"/>
                  <a:gd name="T14" fmla="*/ 1 w 950"/>
                  <a:gd name="T15" fmla="*/ 1 h 71"/>
                  <a:gd name="T16" fmla="*/ 1 w 950"/>
                  <a:gd name="T17" fmla="*/ 1 h 71"/>
                  <a:gd name="T18" fmla="*/ 1 w 950"/>
                  <a:gd name="T19" fmla="*/ 1 h 71"/>
                  <a:gd name="T20" fmla="*/ 1 w 950"/>
                  <a:gd name="T21" fmla="*/ 1 h 71"/>
                  <a:gd name="T22" fmla="*/ 1 w 950"/>
                  <a:gd name="T23" fmla="*/ 1 h 71"/>
                  <a:gd name="T24" fmla="*/ 1 w 950"/>
                  <a:gd name="T25" fmla="*/ 1 h 71"/>
                  <a:gd name="T26" fmla="*/ 1 w 950"/>
                  <a:gd name="T27" fmla="*/ 1 h 71"/>
                  <a:gd name="T28" fmla="*/ 1 w 950"/>
                  <a:gd name="T29" fmla="*/ 1 h 71"/>
                  <a:gd name="T30" fmla="*/ 1 w 950"/>
                  <a:gd name="T31" fmla="*/ 1 h 71"/>
                  <a:gd name="T32" fmla="*/ 0 w 950"/>
                  <a:gd name="T33" fmla="*/ 1 h 71"/>
                  <a:gd name="T34" fmla="*/ 1 w 950"/>
                  <a:gd name="T35" fmla="*/ 1 h 71"/>
                  <a:gd name="T36" fmla="*/ 1 w 950"/>
                  <a:gd name="T37" fmla="*/ 1 h 71"/>
                  <a:gd name="T38" fmla="*/ 1 w 950"/>
                  <a:gd name="T39" fmla="*/ 1 h 71"/>
                  <a:gd name="T40" fmla="*/ 1 w 950"/>
                  <a:gd name="T41" fmla="*/ 1 h 71"/>
                  <a:gd name="T42" fmla="*/ 1 w 950"/>
                  <a:gd name="T43" fmla="*/ 1 h 71"/>
                  <a:gd name="T44" fmla="*/ 1 w 950"/>
                  <a:gd name="T45" fmla="*/ 1 h 71"/>
                  <a:gd name="T46" fmla="*/ 1 w 950"/>
                  <a:gd name="T47" fmla="*/ 1 h 71"/>
                  <a:gd name="T48" fmla="*/ 1 w 950"/>
                  <a:gd name="T49" fmla="*/ 1 h 71"/>
                  <a:gd name="T50" fmla="*/ 1 w 950"/>
                  <a:gd name="T51" fmla="*/ 1 h 71"/>
                  <a:gd name="T52" fmla="*/ 1 w 950"/>
                  <a:gd name="T53" fmla="*/ 1 h 71"/>
                  <a:gd name="T54" fmla="*/ 1 w 950"/>
                  <a:gd name="T55" fmla="*/ 1 h 71"/>
                  <a:gd name="T56" fmla="*/ 1 w 950"/>
                  <a:gd name="T57" fmla="*/ 1 h 71"/>
                  <a:gd name="T58" fmla="*/ 1 w 950"/>
                  <a:gd name="T59" fmla="*/ 1 h 71"/>
                  <a:gd name="T60" fmla="*/ 1 w 950"/>
                  <a:gd name="T61" fmla="*/ 1 h 71"/>
                  <a:gd name="T62" fmla="*/ 1 w 950"/>
                  <a:gd name="T63" fmla="*/ 1 h 71"/>
                  <a:gd name="T64" fmla="*/ 1 w 950"/>
                  <a:gd name="T65" fmla="*/ 1 h 71"/>
                  <a:gd name="T66" fmla="*/ 1 w 950"/>
                  <a:gd name="T67" fmla="*/ 1 h 71"/>
                  <a:gd name="T68" fmla="*/ 1 w 950"/>
                  <a:gd name="T69" fmla="*/ 1 h 71"/>
                  <a:gd name="T70" fmla="*/ 1 w 950"/>
                  <a:gd name="T71" fmla="*/ 1 h 71"/>
                  <a:gd name="T72" fmla="*/ 1 w 950"/>
                  <a:gd name="T73" fmla="*/ 1 h 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0"/>
                  <a:gd name="T112" fmla="*/ 0 h 71"/>
                  <a:gd name="T113" fmla="*/ 950 w 950"/>
                  <a:gd name="T114" fmla="*/ 71 h 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0" h="71">
                    <a:moveTo>
                      <a:pt x="937" y="12"/>
                    </a:moveTo>
                    <a:lnTo>
                      <a:pt x="937" y="0"/>
                    </a:lnTo>
                    <a:lnTo>
                      <a:pt x="914" y="0"/>
                    </a:lnTo>
                    <a:lnTo>
                      <a:pt x="890" y="0"/>
                    </a:lnTo>
                    <a:lnTo>
                      <a:pt x="879" y="0"/>
                    </a:lnTo>
                    <a:lnTo>
                      <a:pt x="855" y="0"/>
                    </a:lnTo>
                    <a:lnTo>
                      <a:pt x="844" y="0"/>
                    </a:lnTo>
                    <a:lnTo>
                      <a:pt x="820" y="0"/>
                    </a:lnTo>
                    <a:lnTo>
                      <a:pt x="809" y="0"/>
                    </a:lnTo>
                    <a:lnTo>
                      <a:pt x="785" y="0"/>
                    </a:lnTo>
                    <a:lnTo>
                      <a:pt x="773" y="0"/>
                    </a:lnTo>
                    <a:lnTo>
                      <a:pt x="749" y="12"/>
                    </a:lnTo>
                    <a:lnTo>
                      <a:pt x="738" y="12"/>
                    </a:lnTo>
                    <a:lnTo>
                      <a:pt x="715" y="12"/>
                    </a:lnTo>
                    <a:lnTo>
                      <a:pt x="691" y="12"/>
                    </a:lnTo>
                    <a:lnTo>
                      <a:pt x="680" y="23"/>
                    </a:lnTo>
                    <a:lnTo>
                      <a:pt x="656" y="23"/>
                    </a:lnTo>
                    <a:lnTo>
                      <a:pt x="632" y="23"/>
                    </a:lnTo>
                    <a:lnTo>
                      <a:pt x="609" y="23"/>
                    </a:lnTo>
                    <a:lnTo>
                      <a:pt x="586" y="35"/>
                    </a:lnTo>
                    <a:lnTo>
                      <a:pt x="563" y="35"/>
                    </a:lnTo>
                    <a:lnTo>
                      <a:pt x="539" y="35"/>
                    </a:lnTo>
                    <a:lnTo>
                      <a:pt x="504" y="35"/>
                    </a:lnTo>
                    <a:lnTo>
                      <a:pt x="468" y="35"/>
                    </a:lnTo>
                    <a:lnTo>
                      <a:pt x="433" y="35"/>
                    </a:lnTo>
                    <a:lnTo>
                      <a:pt x="398" y="35"/>
                    </a:lnTo>
                    <a:lnTo>
                      <a:pt x="364" y="35"/>
                    </a:lnTo>
                    <a:lnTo>
                      <a:pt x="316" y="47"/>
                    </a:lnTo>
                    <a:lnTo>
                      <a:pt x="269" y="35"/>
                    </a:lnTo>
                    <a:lnTo>
                      <a:pt x="223" y="35"/>
                    </a:lnTo>
                    <a:lnTo>
                      <a:pt x="176" y="35"/>
                    </a:lnTo>
                    <a:lnTo>
                      <a:pt x="117" y="35"/>
                    </a:lnTo>
                    <a:lnTo>
                      <a:pt x="59" y="35"/>
                    </a:lnTo>
                    <a:lnTo>
                      <a:pt x="0" y="35"/>
                    </a:lnTo>
                    <a:lnTo>
                      <a:pt x="0" y="58"/>
                    </a:lnTo>
                    <a:lnTo>
                      <a:pt x="59" y="58"/>
                    </a:lnTo>
                    <a:lnTo>
                      <a:pt x="117" y="58"/>
                    </a:lnTo>
                    <a:lnTo>
                      <a:pt x="176" y="58"/>
                    </a:lnTo>
                    <a:lnTo>
                      <a:pt x="223" y="71"/>
                    </a:lnTo>
                    <a:lnTo>
                      <a:pt x="269" y="71"/>
                    </a:lnTo>
                    <a:lnTo>
                      <a:pt x="316" y="71"/>
                    </a:lnTo>
                    <a:lnTo>
                      <a:pt x="364" y="71"/>
                    </a:lnTo>
                    <a:lnTo>
                      <a:pt x="398" y="71"/>
                    </a:lnTo>
                    <a:lnTo>
                      <a:pt x="433" y="71"/>
                    </a:lnTo>
                    <a:lnTo>
                      <a:pt x="468" y="58"/>
                    </a:lnTo>
                    <a:lnTo>
                      <a:pt x="504" y="58"/>
                    </a:lnTo>
                    <a:lnTo>
                      <a:pt x="539" y="58"/>
                    </a:lnTo>
                    <a:lnTo>
                      <a:pt x="563" y="58"/>
                    </a:lnTo>
                    <a:lnTo>
                      <a:pt x="586" y="58"/>
                    </a:lnTo>
                    <a:lnTo>
                      <a:pt x="609" y="47"/>
                    </a:lnTo>
                    <a:lnTo>
                      <a:pt x="632" y="47"/>
                    </a:lnTo>
                    <a:lnTo>
                      <a:pt x="656" y="47"/>
                    </a:lnTo>
                    <a:lnTo>
                      <a:pt x="680" y="47"/>
                    </a:lnTo>
                    <a:lnTo>
                      <a:pt x="703" y="35"/>
                    </a:lnTo>
                    <a:lnTo>
                      <a:pt x="715" y="35"/>
                    </a:lnTo>
                    <a:lnTo>
                      <a:pt x="738" y="35"/>
                    </a:lnTo>
                    <a:lnTo>
                      <a:pt x="749" y="35"/>
                    </a:lnTo>
                    <a:lnTo>
                      <a:pt x="773" y="35"/>
                    </a:lnTo>
                    <a:lnTo>
                      <a:pt x="785" y="35"/>
                    </a:lnTo>
                    <a:lnTo>
                      <a:pt x="809" y="23"/>
                    </a:lnTo>
                    <a:lnTo>
                      <a:pt x="820" y="23"/>
                    </a:lnTo>
                    <a:lnTo>
                      <a:pt x="844" y="23"/>
                    </a:lnTo>
                    <a:lnTo>
                      <a:pt x="855" y="23"/>
                    </a:lnTo>
                    <a:lnTo>
                      <a:pt x="879" y="23"/>
                    </a:lnTo>
                    <a:lnTo>
                      <a:pt x="890" y="23"/>
                    </a:lnTo>
                    <a:lnTo>
                      <a:pt x="914" y="23"/>
                    </a:lnTo>
                    <a:lnTo>
                      <a:pt x="926" y="35"/>
                    </a:lnTo>
                    <a:lnTo>
                      <a:pt x="926" y="23"/>
                    </a:lnTo>
                    <a:lnTo>
                      <a:pt x="926" y="35"/>
                    </a:lnTo>
                    <a:lnTo>
                      <a:pt x="937" y="23"/>
                    </a:lnTo>
                    <a:lnTo>
                      <a:pt x="950" y="23"/>
                    </a:lnTo>
                    <a:lnTo>
                      <a:pt x="937" y="12"/>
                    </a:lnTo>
                    <a:lnTo>
                      <a:pt x="937" y="0"/>
                    </a:lnTo>
                    <a:lnTo>
                      <a:pt x="937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3" name="Freeform 64"/>
              <p:cNvSpPr>
                <a:spLocks/>
              </p:cNvSpPr>
              <p:nvPr/>
            </p:nvSpPr>
            <p:spPr bwMode="auto">
              <a:xfrm>
                <a:off x="1680" y="2929"/>
                <a:ext cx="193" cy="199"/>
              </a:xfrm>
              <a:custGeom>
                <a:avLst/>
                <a:gdLst>
                  <a:gd name="T0" fmla="*/ 1 w 386"/>
                  <a:gd name="T1" fmla="*/ 1 h 398"/>
                  <a:gd name="T2" fmla="*/ 1 w 386"/>
                  <a:gd name="T3" fmla="*/ 1 h 398"/>
                  <a:gd name="T4" fmla="*/ 1 w 386"/>
                  <a:gd name="T5" fmla="*/ 1 h 398"/>
                  <a:gd name="T6" fmla="*/ 1 w 386"/>
                  <a:gd name="T7" fmla="*/ 1 h 398"/>
                  <a:gd name="T8" fmla="*/ 1 w 386"/>
                  <a:gd name="T9" fmla="*/ 1 h 398"/>
                  <a:gd name="T10" fmla="*/ 1 w 386"/>
                  <a:gd name="T11" fmla="*/ 1 h 398"/>
                  <a:gd name="T12" fmla="*/ 1 w 386"/>
                  <a:gd name="T13" fmla="*/ 1 h 398"/>
                  <a:gd name="T14" fmla="*/ 1 w 386"/>
                  <a:gd name="T15" fmla="*/ 1 h 398"/>
                  <a:gd name="T16" fmla="*/ 1 w 386"/>
                  <a:gd name="T17" fmla="*/ 1 h 398"/>
                  <a:gd name="T18" fmla="*/ 1 w 386"/>
                  <a:gd name="T19" fmla="*/ 1 h 398"/>
                  <a:gd name="T20" fmla="*/ 1 w 386"/>
                  <a:gd name="T21" fmla="*/ 1 h 398"/>
                  <a:gd name="T22" fmla="*/ 1 w 386"/>
                  <a:gd name="T23" fmla="*/ 1 h 398"/>
                  <a:gd name="T24" fmla="*/ 1 w 386"/>
                  <a:gd name="T25" fmla="*/ 1 h 398"/>
                  <a:gd name="T26" fmla="*/ 1 w 386"/>
                  <a:gd name="T27" fmla="*/ 1 h 398"/>
                  <a:gd name="T28" fmla="*/ 1 w 386"/>
                  <a:gd name="T29" fmla="*/ 1 h 398"/>
                  <a:gd name="T30" fmla="*/ 1 w 386"/>
                  <a:gd name="T31" fmla="*/ 1 h 398"/>
                  <a:gd name="T32" fmla="*/ 1 w 386"/>
                  <a:gd name="T33" fmla="*/ 1 h 398"/>
                  <a:gd name="T34" fmla="*/ 1 w 386"/>
                  <a:gd name="T35" fmla="*/ 0 h 398"/>
                  <a:gd name="T36" fmla="*/ 0 w 386"/>
                  <a:gd name="T37" fmla="*/ 1 h 398"/>
                  <a:gd name="T38" fmla="*/ 1 w 386"/>
                  <a:gd name="T39" fmla="*/ 1 h 398"/>
                  <a:gd name="T40" fmla="*/ 1 w 386"/>
                  <a:gd name="T41" fmla="*/ 1 h 398"/>
                  <a:gd name="T42" fmla="*/ 1 w 386"/>
                  <a:gd name="T43" fmla="*/ 1 h 398"/>
                  <a:gd name="T44" fmla="*/ 1 w 386"/>
                  <a:gd name="T45" fmla="*/ 1 h 398"/>
                  <a:gd name="T46" fmla="*/ 1 w 386"/>
                  <a:gd name="T47" fmla="*/ 1 h 398"/>
                  <a:gd name="T48" fmla="*/ 1 w 386"/>
                  <a:gd name="T49" fmla="*/ 1 h 398"/>
                  <a:gd name="T50" fmla="*/ 1 w 386"/>
                  <a:gd name="T51" fmla="*/ 1 h 398"/>
                  <a:gd name="T52" fmla="*/ 1 w 386"/>
                  <a:gd name="T53" fmla="*/ 1 h 398"/>
                  <a:gd name="T54" fmla="*/ 1 w 386"/>
                  <a:gd name="T55" fmla="*/ 1 h 398"/>
                  <a:gd name="T56" fmla="*/ 1 w 386"/>
                  <a:gd name="T57" fmla="*/ 1 h 398"/>
                  <a:gd name="T58" fmla="*/ 1 w 386"/>
                  <a:gd name="T59" fmla="*/ 1 h 398"/>
                  <a:gd name="T60" fmla="*/ 1 w 386"/>
                  <a:gd name="T61" fmla="*/ 1 h 398"/>
                  <a:gd name="T62" fmla="*/ 1 w 386"/>
                  <a:gd name="T63" fmla="*/ 1 h 398"/>
                  <a:gd name="T64" fmla="*/ 1 w 386"/>
                  <a:gd name="T65" fmla="*/ 1 h 398"/>
                  <a:gd name="T66" fmla="*/ 1 w 386"/>
                  <a:gd name="T67" fmla="*/ 1 h 398"/>
                  <a:gd name="T68" fmla="*/ 1 w 386"/>
                  <a:gd name="T69" fmla="*/ 1 h 398"/>
                  <a:gd name="T70" fmla="*/ 1 w 386"/>
                  <a:gd name="T71" fmla="*/ 1 h 398"/>
                  <a:gd name="T72" fmla="*/ 1 w 386"/>
                  <a:gd name="T73" fmla="*/ 1 h 398"/>
                  <a:gd name="T74" fmla="*/ 1 w 386"/>
                  <a:gd name="T75" fmla="*/ 1 h 398"/>
                  <a:gd name="T76" fmla="*/ 1 w 386"/>
                  <a:gd name="T77" fmla="*/ 1 h 398"/>
                  <a:gd name="T78" fmla="*/ 1 w 386"/>
                  <a:gd name="T79" fmla="*/ 1 h 398"/>
                  <a:gd name="T80" fmla="*/ 1 w 386"/>
                  <a:gd name="T81" fmla="*/ 1 h 398"/>
                  <a:gd name="T82" fmla="*/ 1 w 386"/>
                  <a:gd name="T83" fmla="*/ 1 h 3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6"/>
                  <a:gd name="T127" fmla="*/ 0 h 398"/>
                  <a:gd name="T128" fmla="*/ 386 w 386"/>
                  <a:gd name="T129" fmla="*/ 398 h 3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6" h="398">
                    <a:moveTo>
                      <a:pt x="386" y="386"/>
                    </a:moveTo>
                    <a:lnTo>
                      <a:pt x="386" y="375"/>
                    </a:lnTo>
                    <a:lnTo>
                      <a:pt x="363" y="351"/>
                    </a:lnTo>
                    <a:lnTo>
                      <a:pt x="340" y="327"/>
                    </a:lnTo>
                    <a:lnTo>
                      <a:pt x="305" y="304"/>
                    </a:lnTo>
                    <a:lnTo>
                      <a:pt x="292" y="281"/>
                    </a:lnTo>
                    <a:lnTo>
                      <a:pt x="269" y="258"/>
                    </a:lnTo>
                    <a:lnTo>
                      <a:pt x="245" y="234"/>
                    </a:lnTo>
                    <a:lnTo>
                      <a:pt x="223" y="210"/>
                    </a:lnTo>
                    <a:lnTo>
                      <a:pt x="199" y="187"/>
                    </a:lnTo>
                    <a:lnTo>
                      <a:pt x="175" y="163"/>
                    </a:lnTo>
                    <a:lnTo>
                      <a:pt x="152" y="141"/>
                    </a:lnTo>
                    <a:lnTo>
                      <a:pt x="128" y="117"/>
                    </a:lnTo>
                    <a:lnTo>
                      <a:pt x="105" y="93"/>
                    </a:lnTo>
                    <a:lnTo>
                      <a:pt x="93" y="70"/>
                    </a:lnTo>
                    <a:lnTo>
                      <a:pt x="70" y="46"/>
                    </a:lnTo>
                    <a:lnTo>
                      <a:pt x="35" y="23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24" y="35"/>
                    </a:lnTo>
                    <a:lnTo>
                      <a:pt x="46" y="59"/>
                    </a:lnTo>
                    <a:lnTo>
                      <a:pt x="70" y="81"/>
                    </a:lnTo>
                    <a:lnTo>
                      <a:pt x="93" y="105"/>
                    </a:lnTo>
                    <a:lnTo>
                      <a:pt x="117" y="128"/>
                    </a:lnTo>
                    <a:lnTo>
                      <a:pt x="141" y="152"/>
                    </a:lnTo>
                    <a:lnTo>
                      <a:pt x="164" y="175"/>
                    </a:lnTo>
                    <a:lnTo>
                      <a:pt x="175" y="199"/>
                    </a:lnTo>
                    <a:lnTo>
                      <a:pt x="199" y="222"/>
                    </a:lnTo>
                    <a:lnTo>
                      <a:pt x="223" y="245"/>
                    </a:lnTo>
                    <a:lnTo>
                      <a:pt x="245" y="269"/>
                    </a:lnTo>
                    <a:lnTo>
                      <a:pt x="269" y="292"/>
                    </a:lnTo>
                    <a:lnTo>
                      <a:pt x="292" y="316"/>
                    </a:lnTo>
                    <a:lnTo>
                      <a:pt x="316" y="340"/>
                    </a:lnTo>
                    <a:lnTo>
                      <a:pt x="340" y="362"/>
                    </a:lnTo>
                    <a:lnTo>
                      <a:pt x="363" y="386"/>
                    </a:lnTo>
                    <a:lnTo>
                      <a:pt x="363" y="375"/>
                    </a:lnTo>
                    <a:lnTo>
                      <a:pt x="363" y="386"/>
                    </a:lnTo>
                    <a:lnTo>
                      <a:pt x="375" y="398"/>
                    </a:lnTo>
                    <a:lnTo>
                      <a:pt x="386" y="386"/>
                    </a:lnTo>
                    <a:lnTo>
                      <a:pt x="386" y="375"/>
                    </a:lnTo>
                    <a:lnTo>
                      <a:pt x="386" y="38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4" name="Freeform 65"/>
              <p:cNvSpPr>
                <a:spLocks/>
              </p:cNvSpPr>
              <p:nvPr/>
            </p:nvSpPr>
            <p:spPr bwMode="auto">
              <a:xfrm>
                <a:off x="1838" y="3116"/>
                <a:ext cx="35" cy="70"/>
              </a:xfrm>
              <a:custGeom>
                <a:avLst/>
                <a:gdLst>
                  <a:gd name="T0" fmla="*/ 1 w 70"/>
                  <a:gd name="T1" fmla="*/ 1 h 140"/>
                  <a:gd name="T2" fmla="*/ 1 w 70"/>
                  <a:gd name="T3" fmla="*/ 1 h 140"/>
                  <a:gd name="T4" fmla="*/ 1 w 70"/>
                  <a:gd name="T5" fmla="*/ 1 h 140"/>
                  <a:gd name="T6" fmla="*/ 1 w 70"/>
                  <a:gd name="T7" fmla="*/ 1 h 140"/>
                  <a:gd name="T8" fmla="*/ 1 w 70"/>
                  <a:gd name="T9" fmla="*/ 1 h 140"/>
                  <a:gd name="T10" fmla="*/ 1 w 70"/>
                  <a:gd name="T11" fmla="*/ 1 h 140"/>
                  <a:gd name="T12" fmla="*/ 1 w 70"/>
                  <a:gd name="T13" fmla="*/ 1 h 140"/>
                  <a:gd name="T14" fmla="*/ 1 w 70"/>
                  <a:gd name="T15" fmla="*/ 1 h 140"/>
                  <a:gd name="T16" fmla="*/ 1 w 70"/>
                  <a:gd name="T17" fmla="*/ 1 h 140"/>
                  <a:gd name="T18" fmla="*/ 1 w 70"/>
                  <a:gd name="T19" fmla="*/ 1 h 140"/>
                  <a:gd name="T20" fmla="*/ 1 w 70"/>
                  <a:gd name="T21" fmla="*/ 0 h 140"/>
                  <a:gd name="T22" fmla="*/ 1 w 70"/>
                  <a:gd name="T23" fmla="*/ 1 h 140"/>
                  <a:gd name="T24" fmla="*/ 1 w 70"/>
                  <a:gd name="T25" fmla="*/ 1 h 140"/>
                  <a:gd name="T26" fmla="*/ 1 w 70"/>
                  <a:gd name="T27" fmla="*/ 1 h 140"/>
                  <a:gd name="T28" fmla="*/ 1 w 70"/>
                  <a:gd name="T29" fmla="*/ 1 h 140"/>
                  <a:gd name="T30" fmla="*/ 1 w 70"/>
                  <a:gd name="T31" fmla="*/ 1 h 140"/>
                  <a:gd name="T32" fmla="*/ 1 w 70"/>
                  <a:gd name="T33" fmla="*/ 1 h 140"/>
                  <a:gd name="T34" fmla="*/ 1 w 70"/>
                  <a:gd name="T35" fmla="*/ 1 h 140"/>
                  <a:gd name="T36" fmla="*/ 0 w 70"/>
                  <a:gd name="T37" fmla="*/ 1 h 140"/>
                  <a:gd name="T38" fmla="*/ 0 w 70"/>
                  <a:gd name="T39" fmla="*/ 1 h 140"/>
                  <a:gd name="T40" fmla="*/ 0 w 70"/>
                  <a:gd name="T41" fmla="*/ 1 h 140"/>
                  <a:gd name="T42" fmla="*/ 0 w 70"/>
                  <a:gd name="T43" fmla="*/ 1 h 140"/>
                  <a:gd name="T44" fmla="*/ 1 w 70"/>
                  <a:gd name="T45" fmla="*/ 1 h 140"/>
                  <a:gd name="T46" fmla="*/ 1 w 70"/>
                  <a:gd name="T47" fmla="*/ 1 h 140"/>
                  <a:gd name="T48" fmla="*/ 1 w 70"/>
                  <a:gd name="T49" fmla="*/ 1 h 140"/>
                  <a:gd name="T50" fmla="*/ 1 w 70"/>
                  <a:gd name="T51" fmla="*/ 1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140"/>
                  <a:gd name="T80" fmla="*/ 70 w 70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140">
                    <a:moveTo>
                      <a:pt x="24" y="140"/>
                    </a:moveTo>
                    <a:lnTo>
                      <a:pt x="24" y="140"/>
                    </a:lnTo>
                    <a:lnTo>
                      <a:pt x="35" y="117"/>
                    </a:lnTo>
                    <a:lnTo>
                      <a:pt x="35" y="105"/>
                    </a:lnTo>
                    <a:lnTo>
                      <a:pt x="47" y="82"/>
                    </a:lnTo>
                    <a:lnTo>
                      <a:pt x="47" y="69"/>
                    </a:lnTo>
                    <a:lnTo>
                      <a:pt x="59" y="47"/>
                    </a:lnTo>
                    <a:lnTo>
                      <a:pt x="59" y="34"/>
                    </a:lnTo>
                    <a:lnTo>
                      <a:pt x="70" y="23"/>
                    </a:lnTo>
                    <a:lnTo>
                      <a:pt x="70" y="11"/>
                    </a:lnTo>
                    <a:lnTo>
                      <a:pt x="47" y="0"/>
                    </a:lnTo>
                    <a:lnTo>
                      <a:pt x="47" y="11"/>
                    </a:lnTo>
                    <a:lnTo>
                      <a:pt x="35" y="34"/>
                    </a:lnTo>
                    <a:lnTo>
                      <a:pt x="35" y="47"/>
                    </a:lnTo>
                    <a:lnTo>
                      <a:pt x="24" y="58"/>
                    </a:lnTo>
                    <a:lnTo>
                      <a:pt x="24" y="69"/>
                    </a:lnTo>
                    <a:lnTo>
                      <a:pt x="11" y="93"/>
                    </a:lnTo>
                    <a:lnTo>
                      <a:pt x="11" y="105"/>
                    </a:lnTo>
                    <a:lnTo>
                      <a:pt x="0" y="128"/>
                    </a:lnTo>
                    <a:lnTo>
                      <a:pt x="0" y="140"/>
                    </a:lnTo>
                    <a:lnTo>
                      <a:pt x="11" y="140"/>
                    </a:lnTo>
                    <a:lnTo>
                      <a:pt x="24" y="14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5" name="Freeform 66"/>
              <p:cNvSpPr>
                <a:spLocks/>
              </p:cNvSpPr>
              <p:nvPr/>
            </p:nvSpPr>
            <p:spPr bwMode="auto">
              <a:xfrm>
                <a:off x="1803" y="3180"/>
                <a:ext cx="47" cy="422"/>
              </a:xfrm>
              <a:custGeom>
                <a:avLst/>
                <a:gdLst>
                  <a:gd name="T0" fmla="*/ 0 w 95"/>
                  <a:gd name="T1" fmla="*/ 1 h 843"/>
                  <a:gd name="T2" fmla="*/ 0 w 95"/>
                  <a:gd name="T3" fmla="*/ 1 h 843"/>
                  <a:gd name="T4" fmla="*/ 0 w 95"/>
                  <a:gd name="T5" fmla="*/ 1 h 843"/>
                  <a:gd name="T6" fmla="*/ 0 w 95"/>
                  <a:gd name="T7" fmla="*/ 1 h 843"/>
                  <a:gd name="T8" fmla="*/ 0 w 95"/>
                  <a:gd name="T9" fmla="*/ 1 h 843"/>
                  <a:gd name="T10" fmla="*/ 0 w 95"/>
                  <a:gd name="T11" fmla="*/ 1 h 843"/>
                  <a:gd name="T12" fmla="*/ 0 w 95"/>
                  <a:gd name="T13" fmla="*/ 1 h 843"/>
                  <a:gd name="T14" fmla="*/ 0 w 95"/>
                  <a:gd name="T15" fmla="*/ 1 h 843"/>
                  <a:gd name="T16" fmla="*/ 0 w 95"/>
                  <a:gd name="T17" fmla="*/ 1 h 843"/>
                  <a:gd name="T18" fmla="*/ 0 w 95"/>
                  <a:gd name="T19" fmla="*/ 1 h 843"/>
                  <a:gd name="T20" fmla="*/ 0 w 95"/>
                  <a:gd name="T21" fmla="*/ 0 h 843"/>
                  <a:gd name="T22" fmla="*/ 0 w 95"/>
                  <a:gd name="T23" fmla="*/ 1 h 843"/>
                  <a:gd name="T24" fmla="*/ 0 w 95"/>
                  <a:gd name="T25" fmla="*/ 1 h 843"/>
                  <a:gd name="T26" fmla="*/ 0 w 95"/>
                  <a:gd name="T27" fmla="*/ 1 h 843"/>
                  <a:gd name="T28" fmla="*/ 0 w 95"/>
                  <a:gd name="T29" fmla="*/ 1 h 843"/>
                  <a:gd name="T30" fmla="*/ 0 w 95"/>
                  <a:gd name="T31" fmla="*/ 1 h 843"/>
                  <a:gd name="T32" fmla="*/ 0 w 95"/>
                  <a:gd name="T33" fmla="*/ 1 h 843"/>
                  <a:gd name="T34" fmla="*/ 0 w 95"/>
                  <a:gd name="T35" fmla="*/ 1 h 843"/>
                  <a:gd name="T36" fmla="*/ 0 w 95"/>
                  <a:gd name="T37" fmla="*/ 1 h 843"/>
                  <a:gd name="T38" fmla="*/ 0 w 95"/>
                  <a:gd name="T39" fmla="*/ 1 h 843"/>
                  <a:gd name="T40" fmla="*/ 0 w 95"/>
                  <a:gd name="T41" fmla="*/ 1 h 843"/>
                  <a:gd name="T42" fmla="*/ 0 w 95"/>
                  <a:gd name="T43" fmla="*/ 1 h 843"/>
                  <a:gd name="T44" fmla="*/ 0 w 95"/>
                  <a:gd name="T45" fmla="*/ 1 h 843"/>
                  <a:gd name="T46" fmla="*/ 0 w 95"/>
                  <a:gd name="T47" fmla="*/ 1 h 843"/>
                  <a:gd name="T48" fmla="*/ 0 w 95"/>
                  <a:gd name="T49" fmla="*/ 1 h 843"/>
                  <a:gd name="T50" fmla="*/ 0 w 95"/>
                  <a:gd name="T51" fmla="*/ 1 h 8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843"/>
                  <a:gd name="T80" fmla="*/ 95 w 95"/>
                  <a:gd name="T81" fmla="*/ 843 h 8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843">
                    <a:moveTo>
                      <a:pt x="36" y="832"/>
                    </a:moveTo>
                    <a:lnTo>
                      <a:pt x="36" y="832"/>
                    </a:lnTo>
                    <a:lnTo>
                      <a:pt x="24" y="739"/>
                    </a:lnTo>
                    <a:lnTo>
                      <a:pt x="24" y="633"/>
                    </a:lnTo>
                    <a:lnTo>
                      <a:pt x="24" y="516"/>
                    </a:lnTo>
                    <a:lnTo>
                      <a:pt x="24" y="410"/>
                    </a:lnTo>
                    <a:lnTo>
                      <a:pt x="36" y="293"/>
                    </a:lnTo>
                    <a:lnTo>
                      <a:pt x="47" y="188"/>
                    </a:lnTo>
                    <a:lnTo>
                      <a:pt x="71" y="94"/>
                    </a:lnTo>
                    <a:lnTo>
                      <a:pt x="95" y="12"/>
                    </a:lnTo>
                    <a:lnTo>
                      <a:pt x="71" y="0"/>
                    </a:lnTo>
                    <a:lnTo>
                      <a:pt x="47" y="94"/>
                    </a:lnTo>
                    <a:lnTo>
                      <a:pt x="24" y="188"/>
                    </a:lnTo>
                    <a:lnTo>
                      <a:pt x="13" y="293"/>
                    </a:lnTo>
                    <a:lnTo>
                      <a:pt x="0" y="410"/>
                    </a:lnTo>
                    <a:lnTo>
                      <a:pt x="0" y="516"/>
                    </a:lnTo>
                    <a:lnTo>
                      <a:pt x="0" y="633"/>
                    </a:lnTo>
                    <a:lnTo>
                      <a:pt x="0" y="739"/>
                    </a:lnTo>
                    <a:lnTo>
                      <a:pt x="13" y="832"/>
                    </a:lnTo>
                    <a:lnTo>
                      <a:pt x="13" y="843"/>
                    </a:lnTo>
                    <a:lnTo>
                      <a:pt x="24" y="843"/>
                    </a:lnTo>
                    <a:lnTo>
                      <a:pt x="36" y="843"/>
                    </a:lnTo>
                    <a:lnTo>
                      <a:pt x="36" y="83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6" name="Freeform 67"/>
              <p:cNvSpPr>
                <a:spLocks/>
              </p:cNvSpPr>
              <p:nvPr/>
            </p:nvSpPr>
            <p:spPr bwMode="auto">
              <a:xfrm>
                <a:off x="1809" y="3596"/>
                <a:ext cx="76" cy="111"/>
              </a:xfrm>
              <a:custGeom>
                <a:avLst/>
                <a:gdLst>
                  <a:gd name="T0" fmla="*/ 1 w 151"/>
                  <a:gd name="T1" fmla="*/ 0 h 223"/>
                  <a:gd name="T2" fmla="*/ 1 w 151"/>
                  <a:gd name="T3" fmla="*/ 0 h 223"/>
                  <a:gd name="T4" fmla="*/ 1 w 151"/>
                  <a:gd name="T5" fmla="*/ 0 h 223"/>
                  <a:gd name="T6" fmla="*/ 1 w 151"/>
                  <a:gd name="T7" fmla="*/ 0 h 223"/>
                  <a:gd name="T8" fmla="*/ 1 w 151"/>
                  <a:gd name="T9" fmla="*/ 0 h 223"/>
                  <a:gd name="T10" fmla="*/ 1 w 151"/>
                  <a:gd name="T11" fmla="*/ 0 h 223"/>
                  <a:gd name="T12" fmla="*/ 1 w 151"/>
                  <a:gd name="T13" fmla="*/ 0 h 223"/>
                  <a:gd name="T14" fmla="*/ 1 w 151"/>
                  <a:gd name="T15" fmla="*/ 0 h 223"/>
                  <a:gd name="T16" fmla="*/ 1 w 151"/>
                  <a:gd name="T17" fmla="*/ 0 h 223"/>
                  <a:gd name="T18" fmla="*/ 1 w 151"/>
                  <a:gd name="T19" fmla="*/ 0 h 223"/>
                  <a:gd name="T20" fmla="*/ 0 w 151"/>
                  <a:gd name="T21" fmla="*/ 0 h 223"/>
                  <a:gd name="T22" fmla="*/ 1 w 151"/>
                  <a:gd name="T23" fmla="*/ 0 h 223"/>
                  <a:gd name="T24" fmla="*/ 1 w 151"/>
                  <a:gd name="T25" fmla="*/ 0 h 223"/>
                  <a:gd name="T26" fmla="*/ 1 w 151"/>
                  <a:gd name="T27" fmla="*/ 0 h 223"/>
                  <a:gd name="T28" fmla="*/ 1 w 151"/>
                  <a:gd name="T29" fmla="*/ 0 h 223"/>
                  <a:gd name="T30" fmla="*/ 1 w 151"/>
                  <a:gd name="T31" fmla="*/ 0 h 223"/>
                  <a:gd name="T32" fmla="*/ 1 w 151"/>
                  <a:gd name="T33" fmla="*/ 0 h 223"/>
                  <a:gd name="T34" fmla="*/ 1 w 151"/>
                  <a:gd name="T35" fmla="*/ 0 h 223"/>
                  <a:gd name="T36" fmla="*/ 1 w 151"/>
                  <a:gd name="T37" fmla="*/ 0 h 223"/>
                  <a:gd name="T38" fmla="*/ 1 w 151"/>
                  <a:gd name="T39" fmla="*/ 0 h 223"/>
                  <a:gd name="T40" fmla="*/ 1 w 151"/>
                  <a:gd name="T41" fmla="*/ 0 h 223"/>
                  <a:gd name="T42" fmla="*/ 1 w 151"/>
                  <a:gd name="T43" fmla="*/ 0 h 223"/>
                  <a:gd name="T44" fmla="*/ 1 w 151"/>
                  <a:gd name="T45" fmla="*/ 0 h 223"/>
                  <a:gd name="T46" fmla="*/ 1 w 151"/>
                  <a:gd name="T47" fmla="*/ 0 h 223"/>
                  <a:gd name="T48" fmla="*/ 1 w 151"/>
                  <a:gd name="T49" fmla="*/ 0 h 223"/>
                  <a:gd name="T50" fmla="*/ 1 w 151"/>
                  <a:gd name="T51" fmla="*/ 0 h 2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223"/>
                  <a:gd name="T80" fmla="*/ 151 w 151"/>
                  <a:gd name="T81" fmla="*/ 223 h 2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223">
                    <a:moveTo>
                      <a:pt x="151" y="212"/>
                    </a:moveTo>
                    <a:lnTo>
                      <a:pt x="151" y="199"/>
                    </a:lnTo>
                    <a:lnTo>
                      <a:pt x="140" y="176"/>
                    </a:lnTo>
                    <a:lnTo>
                      <a:pt x="117" y="152"/>
                    </a:lnTo>
                    <a:lnTo>
                      <a:pt x="93" y="129"/>
                    </a:lnTo>
                    <a:lnTo>
                      <a:pt x="82" y="106"/>
                    </a:lnTo>
                    <a:lnTo>
                      <a:pt x="58" y="82"/>
                    </a:lnTo>
                    <a:lnTo>
                      <a:pt x="47" y="59"/>
                    </a:lnTo>
                    <a:lnTo>
                      <a:pt x="34" y="2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11" y="35"/>
                    </a:lnTo>
                    <a:lnTo>
                      <a:pt x="23" y="71"/>
                    </a:lnTo>
                    <a:lnTo>
                      <a:pt x="47" y="93"/>
                    </a:lnTo>
                    <a:lnTo>
                      <a:pt x="58" y="117"/>
                    </a:lnTo>
                    <a:lnTo>
                      <a:pt x="82" y="141"/>
                    </a:lnTo>
                    <a:lnTo>
                      <a:pt x="93" y="164"/>
                    </a:lnTo>
                    <a:lnTo>
                      <a:pt x="117" y="188"/>
                    </a:lnTo>
                    <a:lnTo>
                      <a:pt x="128" y="212"/>
                    </a:lnTo>
                    <a:lnTo>
                      <a:pt x="128" y="199"/>
                    </a:lnTo>
                    <a:lnTo>
                      <a:pt x="128" y="212"/>
                    </a:lnTo>
                    <a:lnTo>
                      <a:pt x="128" y="223"/>
                    </a:lnTo>
                    <a:lnTo>
                      <a:pt x="140" y="223"/>
                    </a:lnTo>
                    <a:lnTo>
                      <a:pt x="151" y="212"/>
                    </a:lnTo>
                    <a:lnTo>
                      <a:pt x="151" y="199"/>
                    </a:lnTo>
                    <a:lnTo>
                      <a:pt x="151" y="2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7" name="Freeform 68"/>
              <p:cNvSpPr>
                <a:spLocks/>
              </p:cNvSpPr>
              <p:nvPr/>
            </p:nvSpPr>
            <p:spPr bwMode="auto">
              <a:xfrm>
                <a:off x="1111" y="1235"/>
                <a:ext cx="575" cy="856"/>
              </a:xfrm>
              <a:custGeom>
                <a:avLst/>
                <a:gdLst>
                  <a:gd name="T0" fmla="*/ 1 w 1148"/>
                  <a:gd name="T1" fmla="*/ 1 h 1711"/>
                  <a:gd name="T2" fmla="*/ 1 w 1148"/>
                  <a:gd name="T3" fmla="*/ 1 h 1711"/>
                  <a:gd name="T4" fmla="*/ 1 w 1148"/>
                  <a:gd name="T5" fmla="*/ 1 h 1711"/>
                  <a:gd name="T6" fmla="*/ 1 w 1148"/>
                  <a:gd name="T7" fmla="*/ 1 h 1711"/>
                  <a:gd name="T8" fmla="*/ 1 w 1148"/>
                  <a:gd name="T9" fmla="*/ 1 h 1711"/>
                  <a:gd name="T10" fmla="*/ 1 w 1148"/>
                  <a:gd name="T11" fmla="*/ 1 h 1711"/>
                  <a:gd name="T12" fmla="*/ 1 w 1148"/>
                  <a:gd name="T13" fmla="*/ 1 h 1711"/>
                  <a:gd name="T14" fmla="*/ 1 w 1148"/>
                  <a:gd name="T15" fmla="*/ 1 h 1711"/>
                  <a:gd name="T16" fmla="*/ 1 w 1148"/>
                  <a:gd name="T17" fmla="*/ 1 h 1711"/>
                  <a:gd name="T18" fmla="*/ 1 w 1148"/>
                  <a:gd name="T19" fmla="*/ 1 h 1711"/>
                  <a:gd name="T20" fmla="*/ 1 w 1148"/>
                  <a:gd name="T21" fmla="*/ 1 h 1711"/>
                  <a:gd name="T22" fmla="*/ 1 w 1148"/>
                  <a:gd name="T23" fmla="*/ 1 h 1711"/>
                  <a:gd name="T24" fmla="*/ 1 w 1148"/>
                  <a:gd name="T25" fmla="*/ 1 h 1711"/>
                  <a:gd name="T26" fmla="*/ 1 w 1148"/>
                  <a:gd name="T27" fmla="*/ 1 h 1711"/>
                  <a:gd name="T28" fmla="*/ 1 w 1148"/>
                  <a:gd name="T29" fmla="*/ 1 h 1711"/>
                  <a:gd name="T30" fmla="*/ 1 w 1148"/>
                  <a:gd name="T31" fmla="*/ 1 h 1711"/>
                  <a:gd name="T32" fmla="*/ 1 w 1148"/>
                  <a:gd name="T33" fmla="*/ 1 h 1711"/>
                  <a:gd name="T34" fmla="*/ 1 w 1148"/>
                  <a:gd name="T35" fmla="*/ 1 h 1711"/>
                  <a:gd name="T36" fmla="*/ 1 w 1148"/>
                  <a:gd name="T37" fmla="*/ 1 h 1711"/>
                  <a:gd name="T38" fmla="*/ 1 w 1148"/>
                  <a:gd name="T39" fmla="*/ 1 h 1711"/>
                  <a:gd name="T40" fmla="*/ 1 w 1148"/>
                  <a:gd name="T41" fmla="*/ 1 h 1711"/>
                  <a:gd name="T42" fmla="*/ 1 w 1148"/>
                  <a:gd name="T43" fmla="*/ 1 h 1711"/>
                  <a:gd name="T44" fmla="*/ 1 w 1148"/>
                  <a:gd name="T45" fmla="*/ 1 h 1711"/>
                  <a:gd name="T46" fmla="*/ 1 w 1148"/>
                  <a:gd name="T47" fmla="*/ 1 h 1711"/>
                  <a:gd name="T48" fmla="*/ 1 w 1148"/>
                  <a:gd name="T49" fmla="*/ 1 h 1711"/>
                  <a:gd name="T50" fmla="*/ 1 w 1148"/>
                  <a:gd name="T51" fmla="*/ 1 h 1711"/>
                  <a:gd name="T52" fmla="*/ 1 w 1148"/>
                  <a:gd name="T53" fmla="*/ 1 h 1711"/>
                  <a:gd name="T54" fmla="*/ 1 w 1148"/>
                  <a:gd name="T55" fmla="*/ 1 h 1711"/>
                  <a:gd name="T56" fmla="*/ 1 w 1148"/>
                  <a:gd name="T57" fmla="*/ 1 h 1711"/>
                  <a:gd name="T58" fmla="*/ 1 w 1148"/>
                  <a:gd name="T59" fmla="*/ 1 h 1711"/>
                  <a:gd name="T60" fmla="*/ 1 w 1148"/>
                  <a:gd name="T61" fmla="*/ 1 h 1711"/>
                  <a:gd name="T62" fmla="*/ 1 w 1148"/>
                  <a:gd name="T63" fmla="*/ 1 h 1711"/>
                  <a:gd name="T64" fmla="*/ 1 w 1148"/>
                  <a:gd name="T65" fmla="*/ 1 h 1711"/>
                  <a:gd name="T66" fmla="*/ 1 w 1148"/>
                  <a:gd name="T67" fmla="*/ 1 h 1711"/>
                  <a:gd name="T68" fmla="*/ 1 w 1148"/>
                  <a:gd name="T69" fmla="*/ 1 h 1711"/>
                  <a:gd name="T70" fmla="*/ 1 w 1148"/>
                  <a:gd name="T71" fmla="*/ 1 h 1711"/>
                  <a:gd name="T72" fmla="*/ 1 w 1148"/>
                  <a:gd name="T73" fmla="*/ 1 h 1711"/>
                  <a:gd name="T74" fmla="*/ 1 w 1148"/>
                  <a:gd name="T75" fmla="*/ 1 h 1711"/>
                  <a:gd name="T76" fmla="*/ 1 w 1148"/>
                  <a:gd name="T77" fmla="*/ 1 h 1711"/>
                  <a:gd name="T78" fmla="*/ 1 w 1148"/>
                  <a:gd name="T79" fmla="*/ 1 h 1711"/>
                  <a:gd name="T80" fmla="*/ 1 w 1148"/>
                  <a:gd name="T81" fmla="*/ 1 h 1711"/>
                  <a:gd name="T82" fmla="*/ 1 w 1148"/>
                  <a:gd name="T83" fmla="*/ 1 h 1711"/>
                  <a:gd name="T84" fmla="*/ 1 w 1148"/>
                  <a:gd name="T85" fmla="*/ 1 h 1711"/>
                  <a:gd name="T86" fmla="*/ 1 w 1148"/>
                  <a:gd name="T87" fmla="*/ 1 h 1711"/>
                  <a:gd name="T88" fmla="*/ 1 w 1148"/>
                  <a:gd name="T89" fmla="*/ 1 h 1711"/>
                  <a:gd name="T90" fmla="*/ 1 w 1148"/>
                  <a:gd name="T91" fmla="*/ 1 h 1711"/>
                  <a:gd name="T92" fmla="*/ 1 w 1148"/>
                  <a:gd name="T93" fmla="*/ 1 h 1711"/>
                  <a:gd name="T94" fmla="*/ 1 w 1148"/>
                  <a:gd name="T95" fmla="*/ 1 h 1711"/>
                  <a:gd name="T96" fmla="*/ 1 w 1148"/>
                  <a:gd name="T97" fmla="*/ 1 h 1711"/>
                  <a:gd name="T98" fmla="*/ 1 w 1148"/>
                  <a:gd name="T99" fmla="*/ 1 h 1711"/>
                  <a:gd name="T100" fmla="*/ 1 w 1148"/>
                  <a:gd name="T101" fmla="*/ 1 h 1711"/>
                  <a:gd name="T102" fmla="*/ 1 w 1148"/>
                  <a:gd name="T103" fmla="*/ 1 h 1711"/>
                  <a:gd name="T104" fmla="*/ 1 w 1148"/>
                  <a:gd name="T105" fmla="*/ 1 h 1711"/>
                  <a:gd name="T106" fmla="*/ 1 w 1148"/>
                  <a:gd name="T107" fmla="*/ 1 h 1711"/>
                  <a:gd name="T108" fmla="*/ 1 w 1148"/>
                  <a:gd name="T109" fmla="*/ 1 h 1711"/>
                  <a:gd name="T110" fmla="*/ 1 w 1148"/>
                  <a:gd name="T111" fmla="*/ 1 h 1711"/>
                  <a:gd name="T112" fmla="*/ 1 w 1148"/>
                  <a:gd name="T113" fmla="*/ 1 h 1711"/>
                  <a:gd name="T114" fmla="*/ 1 w 1148"/>
                  <a:gd name="T115" fmla="*/ 1 h 1711"/>
                  <a:gd name="T116" fmla="*/ 1 w 1148"/>
                  <a:gd name="T117" fmla="*/ 1 h 1711"/>
                  <a:gd name="T118" fmla="*/ 1 w 1148"/>
                  <a:gd name="T119" fmla="*/ 1 h 1711"/>
                  <a:gd name="T120" fmla="*/ 1 w 1148"/>
                  <a:gd name="T121" fmla="*/ 1 h 1711"/>
                  <a:gd name="T122" fmla="*/ 1 w 1148"/>
                  <a:gd name="T123" fmla="*/ 1 h 17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8"/>
                  <a:gd name="T187" fmla="*/ 0 h 1711"/>
                  <a:gd name="T188" fmla="*/ 1148 w 1148"/>
                  <a:gd name="T189" fmla="*/ 1711 h 17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8" h="1711">
                    <a:moveTo>
                      <a:pt x="1066" y="200"/>
                    </a:moveTo>
                    <a:lnTo>
                      <a:pt x="1055" y="200"/>
                    </a:lnTo>
                    <a:lnTo>
                      <a:pt x="1042" y="200"/>
                    </a:lnTo>
                    <a:lnTo>
                      <a:pt x="1020" y="200"/>
                    </a:lnTo>
                    <a:lnTo>
                      <a:pt x="996" y="188"/>
                    </a:lnTo>
                    <a:lnTo>
                      <a:pt x="984" y="176"/>
                    </a:lnTo>
                    <a:lnTo>
                      <a:pt x="960" y="165"/>
                    </a:lnTo>
                    <a:lnTo>
                      <a:pt x="938" y="153"/>
                    </a:lnTo>
                    <a:lnTo>
                      <a:pt x="914" y="141"/>
                    </a:lnTo>
                    <a:lnTo>
                      <a:pt x="891" y="130"/>
                    </a:lnTo>
                    <a:lnTo>
                      <a:pt x="867" y="117"/>
                    </a:lnTo>
                    <a:lnTo>
                      <a:pt x="843" y="94"/>
                    </a:lnTo>
                    <a:lnTo>
                      <a:pt x="820" y="83"/>
                    </a:lnTo>
                    <a:lnTo>
                      <a:pt x="797" y="59"/>
                    </a:lnTo>
                    <a:lnTo>
                      <a:pt x="774" y="35"/>
                    </a:lnTo>
                    <a:lnTo>
                      <a:pt x="750" y="24"/>
                    </a:lnTo>
                    <a:lnTo>
                      <a:pt x="726" y="0"/>
                    </a:lnTo>
                    <a:lnTo>
                      <a:pt x="692" y="35"/>
                    </a:lnTo>
                    <a:lnTo>
                      <a:pt x="657" y="59"/>
                    </a:lnTo>
                    <a:lnTo>
                      <a:pt x="621" y="83"/>
                    </a:lnTo>
                    <a:lnTo>
                      <a:pt x="586" y="94"/>
                    </a:lnTo>
                    <a:lnTo>
                      <a:pt x="551" y="117"/>
                    </a:lnTo>
                    <a:lnTo>
                      <a:pt x="516" y="141"/>
                    </a:lnTo>
                    <a:lnTo>
                      <a:pt x="480" y="153"/>
                    </a:lnTo>
                    <a:lnTo>
                      <a:pt x="445" y="165"/>
                    </a:lnTo>
                    <a:lnTo>
                      <a:pt x="410" y="176"/>
                    </a:lnTo>
                    <a:lnTo>
                      <a:pt x="375" y="188"/>
                    </a:lnTo>
                    <a:lnTo>
                      <a:pt x="339" y="200"/>
                    </a:lnTo>
                    <a:lnTo>
                      <a:pt x="305" y="212"/>
                    </a:lnTo>
                    <a:lnTo>
                      <a:pt x="270" y="223"/>
                    </a:lnTo>
                    <a:lnTo>
                      <a:pt x="235" y="234"/>
                    </a:lnTo>
                    <a:lnTo>
                      <a:pt x="188" y="234"/>
                    </a:lnTo>
                    <a:lnTo>
                      <a:pt x="140" y="247"/>
                    </a:lnTo>
                    <a:lnTo>
                      <a:pt x="140" y="316"/>
                    </a:lnTo>
                    <a:lnTo>
                      <a:pt x="129" y="375"/>
                    </a:lnTo>
                    <a:lnTo>
                      <a:pt x="129" y="435"/>
                    </a:lnTo>
                    <a:lnTo>
                      <a:pt x="117" y="481"/>
                    </a:lnTo>
                    <a:lnTo>
                      <a:pt x="106" y="539"/>
                    </a:lnTo>
                    <a:lnTo>
                      <a:pt x="106" y="598"/>
                    </a:lnTo>
                    <a:lnTo>
                      <a:pt x="94" y="656"/>
                    </a:lnTo>
                    <a:lnTo>
                      <a:pt x="94" y="716"/>
                    </a:lnTo>
                    <a:lnTo>
                      <a:pt x="82" y="751"/>
                    </a:lnTo>
                    <a:lnTo>
                      <a:pt x="82" y="774"/>
                    </a:lnTo>
                    <a:lnTo>
                      <a:pt x="71" y="785"/>
                    </a:lnTo>
                    <a:lnTo>
                      <a:pt x="58" y="809"/>
                    </a:lnTo>
                    <a:lnTo>
                      <a:pt x="47" y="820"/>
                    </a:lnTo>
                    <a:lnTo>
                      <a:pt x="23" y="833"/>
                    </a:lnTo>
                    <a:lnTo>
                      <a:pt x="12" y="844"/>
                    </a:lnTo>
                    <a:lnTo>
                      <a:pt x="0" y="868"/>
                    </a:lnTo>
                    <a:lnTo>
                      <a:pt x="12" y="915"/>
                    </a:lnTo>
                    <a:lnTo>
                      <a:pt x="12" y="950"/>
                    </a:lnTo>
                    <a:lnTo>
                      <a:pt x="23" y="997"/>
                    </a:lnTo>
                    <a:lnTo>
                      <a:pt x="36" y="1032"/>
                    </a:lnTo>
                    <a:lnTo>
                      <a:pt x="47" y="1067"/>
                    </a:lnTo>
                    <a:lnTo>
                      <a:pt x="58" y="1102"/>
                    </a:lnTo>
                    <a:lnTo>
                      <a:pt x="82" y="1149"/>
                    </a:lnTo>
                    <a:lnTo>
                      <a:pt x="94" y="1184"/>
                    </a:lnTo>
                    <a:lnTo>
                      <a:pt x="106" y="1219"/>
                    </a:lnTo>
                    <a:lnTo>
                      <a:pt x="129" y="1242"/>
                    </a:lnTo>
                    <a:lnTo>
                      <a:pt x="153" y="1278"/>
                    </a:lnTo>
                    <a:lnTo>
                      <a:pt x="164" y="1313"/>
                    </a:lnTo>
                    <a:lnTo>
                      <a:pt x="176" y="1348"/>
                    </a:lnTo>
                    <a:lnTo>
                      <a:pt x="199" y="1383"/>
                    </a:lnTo>
                    <a:lnTo>
                      <a:pt x="211" y="1419"/>
                    </a:lnTo>
                    <a:lnTo>
                      <a:pt x="235" y="1465"/>
                    </a:lnTo>
                    <a:lnTo>
                      <a:pt x="246" y="1488"/>
                    </a:lnTo>
                    <a:lnTo>
                      <a:pt x="257" y="1523"/>
                    </a:lnTo>
                    <a:lnTo>
                      <a:pt x="270" y="1559"/>
                    </a:lnTo>
                    <a:lnTo>
                      <a:pt x="293" y="1582"/>
                    </a:lnTo>
                    <a:lnTo>
                      <a:pt x="305" y="1618"/>
                    </a:lnTo>
                    <a:lnTo>
                      <a:pt x="317" y="1640"/>
                    </a:lnTo>
                    <a:lnTo>
                      <a:pt x="328" y="1653"/>
                    </a:lnTo>
                    <a:lnTo>
                      <a:pt x="339" y="1676"/>
                    </a:lnTo>
                    <a:lnTo>
                      <a:pt x="375" y="1676"/>
                    </a:lnTo>
                    <a:lnTo>
                      <a:pt x="398" y="1676"/>
                    </a:lnTo>
                    <a:lnTo>
                      <a:pt x="434" y="1688"/>
                    </a:lnTo>
                    <a:lnTo>
                      <a:pt x="458" y="1688"/>
                    </a:lnTo>
                    <a:lnTo>
                      <a:pt x="492" y="1700"/>
                    </a:lnTo>
                    <a:lnTo>
                      <a:pt x="527" y="1700"/>
                    </a:lnTo>
                    <a:lnTo>
                      <a:pt x="562" y="1700"/>
                    </a:lnTo>
                    <a:lnTo>
                      <a:pt x="609" y="1700"/>
                    </a:lnTo>
                    <a:lnTo>
                      <a:pt x="644" y="1711"/>
                    </a:lnTo>
                    <a:lnTo>
                      <a:pt x="679" y="1711"/>
                    </a:lnTo>
                    <a:lnTo>
                      <a:pt x="715" y="1711"/>
                    </a:lnTo>
                    <a:lnTo>
                      <a:pt x="750" y="1711"/>
                    </a:lnTo>
                    <a:lnTo>
                      <a:pt x="785" y="1711"/>
                    </a:lnTo>
                    <a:lnTo>
                      <a:pt x="820" y="1711"/>
                    </a:lnTo>
                    <a:lnTo>
                      <a:pt x="843" y="1700"/>
                    </a:lnTo>
                    <a:lnTo>
                      <a:pt x="867" y="1700"/>
                    </a:lnTo>
                    <a:lnTo>
                      <a:pt x="879" y="1700"/>
                    </a:lnTo>
                    <a:lnTo>
                      <a:pt x="891" y="1688"/>
                    </a:lnTo>
                    <a:lnTo>
                      <a:pt x="902" y="1676"/>
                    </a:lnTo>
                    <a:lnTo>
                      <a:pt x="914" y="1664"/>
                    </a:lnTo>
                    <a:lnTo>
                      <a:pt x="914" y="1653"/>
                    </a:lnTo>
                    <a:lnTo>
                      <a:pt x="926" y="1653"/>
                    </a:lnTo>
                    <a:lnTo>
                      <a:pt x="926" y="1640"/>
                    </a:lnTo>
                    <a:lnTo>
                      <a:pt x="949" y="1571"/>
                    </a:lnTo>
                    <a:lnTo>
                      <a:pt x="973" y="1500"/>
                    </a:lnTo>
                    <a:lnTo>
                      <a:pt x="996" y="1430"/>
                    </a:lnTo>
                    <a:lnTo>
                      <a:pt x="1020" y="1359"/>
                    </a:lnTo>
                    <a:lnTo>
                      <a:pt x="1042" y="1289"/>
                    </a:lnTo>
                    <a:lnTo>
                      <a:pt x="1066" y="1231"/>
                    </a:lnTo>
                    <a:lnTo>
                      <a:pt x="1078" y="1160"/>
                    </a:lnTo>
                    <a:lnTo>
                      <a:pt x="1101" y="1090"/>
                    </a:lnTo>
                    <a:lnTo>
                      <a:pt x="1113" y="1055"/>
                    </a:lnTo>
                    <a:lnTo>
                      <a:pt x="1125" y="1008"/>
                    </a:lnTo>
                    <a:lnTo>
                      <a:pt x="1137" y="950"/>
                    </a:lnTo>
                    <a:lnTo>
                      <a:pt x="1148" y="891"/>
                    </a:lnTo>
                    <a:lnTo>
                      <a:pt x="1148" y="844"/>
                    </a:lnTo>
                    <a:lnTo>
                      <a:pt x="1137" y="797"/>
                    </a:lnTo>
                    <a:lnTo>
                      <a:pt x="1113" y="751"/>
                    </a:lnTo>
                    <a:lnTo>
                      <a:pt x="1078" y="727"/>
                    </a:lnTo>
                    <a:lnTo>
                      <a:pt x="1078" y="716"/>
                    </a:lnTo>
                    <a:lnTo>
                      <a:pt x="1066" y="716"/>
                    </a:lnTo>
                    <a:lnTo>
                      <a:pt x="1066" y="703"/>
                    </a:lnTo>
                    <a:lnTo>
                      <a:pt x="1066" y="680"/>
                    </a:lnTo>
                    <a:lnTo>
                      <a:pt x="1066" y="669"/>
                    </a:lnTo>
                    <a:lnTo>
                      <a:pt x="1066" y="656"/>
                    </a:lnTo>
                    <a:lnTo>
                      <a:pt x="1066" y="645"/>
                    </a:lnTo>
                    <a:lnTo>
                      <a:pt x="1066" y="528"/>
                    </a:lnTo>
                    <a:lnTo>
                      <a:pt x="1066" y="422"/>
                    </a:lnTo>
                    <a:lnTo>
                      <a:pt x="1066" y="305"/>
                    </a:lnTo>
                    <a:lnTo>
                      <a:pt x="1066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8" name="Freeform 69"/>
              <p:cNvSpPr>
                <a:spLocks/>
              </p:cNvSpPr>
              <p:nvPr/>
            </p:nvSpPr>
            <p:spPr bwMode="auto">
              <a:xfrm>
                <a:off x="1469" y="1230"/>
                <a:ext cx="182" cy="111"/>
              </a:xfrm>
              <a:custGeom>
                <a:avLst/>
                <a:gdLst>
                  <a:gd name="T0" fmla="*/ 1 w 363"/>
                  <a:gd name="T1" fmla="*/ 0 h 223"/>
                  <a:gd name="T2" fmla="*/ 0 w 363"/>
                  <a:gd name="T3" fmla="*/ 0 h 223"/>
                  <a:gd name="T4" fmla="*/ 1 w 363"/>
                  <a:gd name="T5" fmla="*/ 0 h 223"/>
                  <a:gd name="T6" fmla="*/ 1 w 363"/>
                  <a:gd name="T7" fmla="*/ 0 h 223"/>
                  <a:gd name="T8" fmla="*/ 1 w 363"/>
                  <a:gd name="T9" fmla="*/ 0 h 223"/>
                  <a:gd name="T10" fmla="*/ 1 w 363"/>
                  <a:gd name="T11" fmla="*/ 0 h 223"/>
                  <a:gd name="T12" fmla="*/ 1 w 363"/>
                  <a:gd name="T13" fmla="*/ 0 h 223"/>
                  <a:gd name="T14" fmla="*/ 1 w 363"/>
                  <a:gd name="T15" fmla="*/ 0 h 223"/>
                  <a:gd name="T16" fmla="*/ 1 w 363"/>
                  <a:gd name="T17" fmla="*/ 0 h 223"/>
                  <a:gd name="T18" fmla="*/ 1 w 363"/>
                  <a:gd name="T19" fmla="*/ 0 h 223"/>
                  <a:gd name="T20" fmla="*/ 1 w 363"/>
                  <a:gd name="T21" fmla="*/ 0 h 223"/>
                  <a:gd name="T22" fmla="*/ 1 w 363"/>
                  <a:gd name="T23" fmla="*/ 0 h 223"/>
                  <a:gd name="T24" fmla="*/ 1 w 363"/>
                  <a:gd name="T25" fmla="*/ 0 h 223"/>
                  <a:gd name="T26" fmla="*/ 1 w 363"/>
                  <a:gd name="T27" fmla="*/ 0 h 223"/>
                  <a:gd name="T28" fmla="*/ 1 w 363"/>
                  <a:gd name="T29" fmla="*/ 0 h 223"/>
                  <a:gd name="T30" fmla="*/ 1 w 363"/>
                  <a:gd name="T31" fmla="*/ 0 h 223"/>
                  <a:gd name="T32" fmla="*/ 1 w 363"/>
                  <a:gd name="T33" fmla="*/ 0 h 223"/>
                  <a:gd name="T34" fmla="*/ 1 w 363"/>
                  <a:gd name="T35" fmla="*/ 0 h 223"/>
                  <a:gd name="T36" fmla="*/ 1 w 363"/>
                  <a:gd name="T37" fmla="*/ 0 h 223"/>
                  <a:gd name="T38" fmla="*/ 1 w 363"/>
                  <a:gd name="T39" fmla="*/ 0 h 223"/>
                  <a:gd name="T40" fmla="*/ 1 w 363"/>
                  <a:gd name="T41" fmla="*/ 0 h 223"/>
                  <a:gd name="T42" fmla="*/ 1 w 363"/>
                  <a:gd name="T43" fmla="*/ 0 h 223"/>
                  <a:gd name="T44" fmla="*/ 1 w 363"/>
                  <a:gd name="T45" fmla="*/ 0 h 223"/>
                  <a:gd name="T46" fmla="*/ 1 w 363"/>
                  <a:gd name="T47" fmla="*/ 0 h 223"/>
                  <a:gd name="T48" fmla="*/ 1 w 363"/>
                  <a:gd name="T49" fmla="*/ 0 h 223"/>
                  <a:gd name="T50" fmla="*/ 1 w 363"/>
                  <a:gd name="T51" fmla="*/ 0 h 223"/>
                  <a:gd name="T52" fmla="*/ 1 w 363"/>
                  <a:gd name="T53" fmla="*/ 0 h 223"/>
                  <a:gd name="T54" fmla="*/ 1 w 363"/>
                  <a:gd name="T55" fmla="*/ 0 h 223"/>
                  <a:gd name="T56" fmla="*/ 1 w 363"/>
                  <a:gd name="T57" fmla="*/ 0 h 223"/>
                  <a:gd name="T58" fmla="*/ 1 w 363"/>
                  <a:gd name="T59" fmla="*/ 0 h 223"/>
                  <a:gd name="T60" fmla="*/ 1 w 363"/>
                  <a:gd name="T61" fmla="*/ 0 h 223"/>
                  <a:gd name="T62" fmla="*/ 1 w 363"/>
                  <a:gd name="T63" fmla="*/ 0 h 223"/>
                  <a:gd name="T64" fmla="*/ 1 w 363"/>
                  <a:gd name="T65" fmla="*/ 0 h 223"/>
                  <a:gd name="T66" fmla="*/ 1 w 363"/>
                  <a:gd name="T67" fmla="*/ 0 h 223"/>
                  <a:gd name="T68" fmla="*/ 1 w 363"/>
                  <a:gd name="T69" fmla="*/ 0 h 223"/>
                  <a:gd name="T70" fmla="*/ 0 w 363"/>
                  <a:gd name="T71" fmla="*/ 0 h 223"/>
                  <a:gd name="T72" fmla="*/ 1 w 363"/>
                  <a:gd name="T73" fmla="*/ 0 h 223"/>
                  <a:gd name="T74" fmla="*/ 1 w 363"/>
                  <a:gd name="T75" fmla="*/ 0 h 223"/>
                  <a:gd name="T76" fmla="*/ 0 w 363"/>
                  <a:gd name="T77" fmla="*/ 0 h 223"/>
                  <a:gd name="T78" fmla="*/ 0 w 363"/>
                  <a:gd name="T79" fmla="*/ 0 h 223"/>
                  <a:gd name="T80" fmla="*/ 0 w 363"/>
                  <a:gd name="T81" fmla="*/ 0 h 223"/>
                  <a:gd name="T82" fmla="*/ 1 w 363"/>
                  <a:gd name="T83" fmla="*/ 0 h 2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3"/>
                  <a:gd name="T127" fmla="*/ 0 h 223"/>
                  <a:gd name="T128" fmla="*/ 363 w 363"/>
                  <a:gd name="T129" fmla="*/ 223 h 2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3" h="223">
                    <a:moveTo>
                      <a:pt x="24" y="24"/>
                    </a:moveTo>
                    <a:lnTo>
                      <a:pt x="0" y="24"/>
                    </a:lnTo>
                    <a:lnTo>
                      <a:pt x="24" y="46"/>
                    </a:lnTo>
                    <a:lnTo>
                      <a:pt x="46" y="59"/>
                    </a:lnTo>
                    <a:lnTo>
                      <a:pt x="70" y="82"/>
                    </a:lnTo>
                    <a:lnTo>
                      <a:pt x="94" y="94"/>
                    </a:lnTo>
                    <a:lnTo>
                      <a:pt x="117" y="117"/>
                    </a:lnTo>
                    <a:lnTo>
                      <a:pt x="141" y="128"/>
                    </a:lnTo>
                    <a:lnTo>
                      <a:pt x="164" y="152"/>
                    </a:lnTo>
                    <a:lnTo>
                      <a:pt x="199" y="164"/>
                    </a:lnTo>
                    <a:lnTo>
                      <a:pt x="223" y="176"/>
                    </a:lnTo>
                    <a:lnTo>
                      <a:pt x="245" y="187"/>
                    </a:lnTo>
                    <a:lnTo>
                      <a:pt x="258" y="199"/>
                    </a:lnTo>
                    <a:lnTo>
                      <a:pt x="281" y="211"/>
                    </a:lnTo>
                    <a:lnTo>
                      <a:pt x="305" y="223"/>
                    </a:lnTo>
                    <a:lnTo>
                      <a:pt x="327" y="223"/>
                    </a:lnTo>
                    <a:lnTo>
                      <a:pt x="340" y="223"/>
                    </a:lnTo>
                    <a:lnTo>
                      <a:pt x="363" y="223"/>
                    </a:lnTo>
                    <a:lnTo>
                      <a:pt x="351" y="199"/>
                    </a:lnTo>
                    <a:lnTo>
                      <a:pt x="340" y="199"/>
                    </a:lnTo>
                    <a:lnTo>
                      <a:pt x="327" y="199"/>
                    </a:lnTo>
                    <a:lnTo>
                      <a:pt x="305" y="199"/>
                    </a:lnTo>
                    <a:lnTo>
                      <a:pt x="293" y="187"/>
                    </a:lnTo>
                    <a:lnTo>
                      <a:pt x="269" y="176"/>
                    </a:lnTo>
                    <a:lnTo>
                      <a:pt x="245" y="176"/>
                    </a:lnTo>
                    <a:lnTo>
                      <a:pt x="234" y="152"/>
                    </a:lnTo>
                    <a:lnTo>
                      <a:pt x="211" y="141"/>
                    </a:lnTo>
                    <a:lnTo>
                      <a:pt x="187" y="128"/>
                    </a:lnTo>
                    <a:lnTo>
                      <a:pt x="164" y="117"/>
                    </a:lnTo>
                    <a:lnTo>
                      <a:pt x="141" y="94"/>
                    </a:lnTo>
                    <a:lnTo>
                      <a:pt x="105" y="82"/>
                    </a:lnTo>
                    <a:lnTo>
                      <a:pt x="82" y="59"/>
                    </a:lnTo>
                    <a:lnTo>
                      <a:pt x="59" y="46"/>
                    </a:lnTo>
                    <a:lnTo>
                      <a:pt x="35" y="24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59" name="Freeform 70"/>
              <p:cNvSpPr>
                <a:spLocks/>
              </p:cNvSpPr>
              <p:nvPr/>
            </p:nvSpPr>
            <p:spPr bwMode="auto">
              <a:xfrm>
                <a:off x="1176" y="1235"/>
                <a:ext cx="305" cy="129"/>
              </a:xfrm>
              <a:custGeom>
                <a:avLst/>
                <a:gdLst>
                  <a:gd name="T0" fmla="*/ 1 w 610"/>
                  <a:gd name="T1" fmla="*/ 1 h 258"/>
                  <a:gd name="T2" fmla="*/ 1 w 610"/>
                  <a:gd name="T3" fmla="*/ 1 h 258"/>
                  <a:gd name="T4" fmla="*/ 1 w 610"/>
                  <a:gd name="T5" fmla="*/ 1 h 258"/>
                  <a:gd name="T6" fmla="*/ 1 w 610"/>
                  <a:gd name="T7" fmla="*/ 1 h 258"/>
                  <a:gd name="T8" fmla="*/ 1 w 610"/>
                  <a:gd name="T9" fmla="*/ 1 h 258"/>
                  <a:gd name="T10" fmla="*/ 1 w 610"/>
                  <a:gd name="T11" fmla="*/ 1 h 258"/>
                  <a:gd name="T12" fmla="*/ 1 w 610"/>
                  <a:gd name="T13" fmla="*/ 1 h 258"/>
                  <a:gd name="T14" fmla="*/ 1 w 610"/>
                  <a:gd name="T15" fmla="*/ 1 h 258"/>
                  <a:gd name="T16" fmla="*/ 1 w 610"/>
                  <a:gd name="T17" fmla="*/ 1 h 258"/>
                  <a:gd name="T18" fmla="*/ 1 w 610"/>
                  <a:gd name="T19" fmla="*/ 1 h 258"/>
                  <a:gd name="T20" fmla="*/ 1 w 610"/>
                  <a:gd name="T21" fmla="*/ 1 h 258"/>
                  <a:gd name="T22" fmla="*/ 1 w 610"/>
                  <a:gd name="T23" fmla="*/ 1 h 258"/>
                  <a:gd name="T24" fmla="*/ 1 w 610"/>
                  <a:gd name="T25" fmla="*/ 1 h 258"/>
                  <a:gd name="T26" fmla="*/ 1 w 610"/>
                  <a:gd name="T27" fmla="*/ 1 h 258"/>
                  <a:gd name="T28" fmla="*/ 1 w 610"/>
                  <a:gd name="T29" fmla="*/ 1 h 258"/>
                  <a:gd name="T30" fmla="*/ 1 w 610"/>
                  <a:gd name="T31" fmla="*/ 1 h 258"/>
                  <a:gd name="T32" fmla="*/ 1 w 610"/>
                  <a:gd name="T33" fmla="*/ 1 h 258"/>
                  <a:gd name="T34" fmla="*/ 1 w 610"/>
                  <a:gd name="T35" fmla="*/ 1 h 258"/>
                  <a:gd name="T36" fmla="*/ 1 w 610"/>
                  <a:gd name="T37" fmla="*/ 0 h 258"/>
                  <a:gd name="T38" fmla="*/ 1 w 610"/>
                  <a:gd name="T39" fmla="*/ 1 h 258"/>
                  <a:gd name="T40" fmla="*/ 1 w 610"/>
                  <a:gd name="T41" fmla="*/ 1 h 258"/>
                  <a:gd name="T42" fmla="*/ 1 w 610"/>
                  <a:gd name="T43" fmla="*/ 1 h 258"/>
                  <a:gd name="T44" fmla="*/ 1 w 610"/>
                  <a:gd name="T45" fmla="*/ 1 h 258"/>
                  <a:gd name="T46" fmla="*/ 1 w 610"/>
                  <a:gd name="T47" fmla="*/ 1 h 258"/>
                  <a:gd name="T48" fmla="*/ 1 w 610"/>
                  <a:gd name="T49" fmla="*/ 1 h 258"/>
                  <a:gd name="T50" fmla="*/ 1 w 610"/>
                  <a:gd name="T51" fmla="*/ 1 h 258"/>
                  <a:gd name="T52" fmla="*/ 1 w 610"/>
                  <a:gd name="T53" fmla="*/ 1 h 258"/>
                  <a:gd name="T54" fmla="*/ 1 w 610"/>
                  <a:gd name="T55" fmla="*/ 1 h 258"/>
                  <a:gd name="T56" fmla="*/ 1 w 610"/>
                  <a:gd name="T57" fmla="*/ 1 h 258"/>
                  <a:gd name="T58" fmla="*/ 1 w 610"/>
                  <a:gd name="T59" fmla="*/ 1 h 258"/>
                  <a:gd name="T60" fmla="*/ 1 w 610"/>
                  <a:gd name="T61" fmla="*/ 1 h 258"/>
                  <a:gd name="T62" fmla="*/ 1 w 610"/>
                  <a:gd name="T63" fmla="*/ 1 h 258"/>
                  <a:gd name="T64" fmla="*/ 1 w 610"/>
                  <a:gd name="T65" fmla="*/ 1 h 258"/>
                  <a:gd name="T66" fmla="*/ 1 w 610"/>
                  <a:gd name="T67" fmla="*/ 1 h 258"/>
                  <a:gd name="T68" fmla="*/ 1 w 610"/>
                  <a:gd name="T69" fmla="*/ 1 h 258"/>
                  <a:gd name="T70" fmla="*/ 0 w 610"/>
                  <a:gd name="T71" fmla="*/ 1 h 258"/>
                  <a:gd name="T72" fmla="*/ 1 w 610"/>
                  <a:gd name="T73" fmla="*/ 1 h 258"/>
                  <a:gd name="T74" fmla="*/ 0 w 610"/>
                  <a:gd name="T75" fmla="*/ 1 h 258"/>
                  <a:gd name="T76" fmla="*/ 0 w 610"/>
                  <a:gd name="T77" fmla="*/ 1 h 258"/>
                  <a:gd name="T78" fmla="*/ 1 w 610"/>
                  <a:gd name="T79" fmla="*/ 1 h 258"/>
                  <a:gd name="T80" fmla="*/ 1 w 610"/>
                  <a:gd name="T81" fmla="*/ 1 h 258"/>
                  <a:gd name="T82" fmla="*/ 1 w 610"/>
                  <a:gd name="T83" fmla="*/ 1 h 2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0"/>
                  <a:gd name="T127" fmla="*/ 0 h 258"/>
                  <a:gd name="T128" fmla="*/ 610 w 610"/>
                  <a:gd name="T129" fmla="*/ 258 h 25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0" h="258">
                    <a:moveTo>
                      <a:pt x="24" y="247"/>
                    </a:moveTo>
                    <a:lnTo>
                      <a:pt x="11" y="258"/>
                    </a:lnTo>
                    <a:lnTo>
                      <a:pt x="59" y="247"/>
                    </a:lnTo>
                    <a:lnTo>
                      <a:pt x="106" y="247"/>
                    </a:lnTo>
                    <a:lnTo>
                      <a:pt x="141" y="234"/>
                    </a:lnTo>
                    <a:lnTo>
                      <a:pt x="176" y="223"/>
                    </a:lnTo>
                    <a:lnTo>
                      <a:pt x="223" y="212"/>
                    </a:lnTo>
                    <a:lnTo>
                      <a:pt x="258" y="200"/>
                    </a:lnTo>
                    <a:lnTo>
                      <a:pt x="293" y="188"/>
                    </a:lnTo>
                    <a:lnTo>
                      <a:pt x="329" y="176"/>
                    </a:lnTo>
                    <a:lnTo>
                      <a:pt x="363" y="165"/>
                    </a:lnTo>
                    <a:lnTo>
                      <a:pt x="398" y="153"/>
                    </a:lnTo>
                    <a:lnTo>
                      <a:pt x="433" y="130"/>
                    </a:lnTo>
                    <a:lnTo>
                      <a:pt x="457" y="106"/>
                    </a:lnTo>
                    <a:lnTo>
                      <a:pt x="492" y="94"/>
                    </a:lnTo>
                    <a:lnTo>
                      <a:pt x="528" y="71"/>
                    </a:lnTo>
                    <a:lnTo>
                      <a:pt x="563" y="48"/>
                    </a:lnTo>
                    <a:lnTo>
                      <a:pt x="610" y="13"/>
                    </a:lnTo>
                    <a:lnTo>
                      <a:pt x="586" y="0"/>
                    </a:lnTo>
                    <a:lnTo>
                      <a:pt x="550" y="24"/>
                    </a:lnTo>
                    <a:lnTo>
                      <a:pt x="515" y="48"/>
                    </a:lnTo>
                    <a:lnTo>
                      <a:pt x="480" y="71"/>
                    </a:lnTo>
                    <a:lnTo>
                      <a:pt x="446" y="94"/>
                    </a:lnTo>
                    <a:lnTo>
                      <a:pt x="422" y="106"/>
                    </a:lnTo>
                    <a:lnTo>
                      <a:pt x="387" y="130"/>
                    </a:lnTo>
                    <a:lnTo>
                      <a:pt x="351" y="141"/>
                    </a:lnTo>
                    <a:lnTo>
                      <a:pt x="316" y="153"/>
                    </a:lnTo>
                    <a:lnTo>
                      <a:pt x="281" y="165"/>
                    </a:lnTo>
                    <a:lnTo>
                      <a:pt x="246" y="176"/>
                    </a:lnTo>
                    <a:lnTo>
                      <a:pt x="210" y="188"/>
                    </a:lnTo>
                    <a:lnTo>
                      <a:pt x="176" y="200"/>
                    </a:lnTo>
                    <a:lnTo>
                      <a:pt x="141" y="212"/>
                    </a:lnTo>
                    <a:lnTo>
                      <a:pt x="94" y="223"/>
                    </a:lnTo>
                    <a:lnTo>
                      <a:pt x="59" y="223"/>
                    </a:lnTo>
                    <a:lnTo>
                      <a:pt x="11" y="234"/>
                    </a:lnTo>
                    <a:lnTo>
                      <a:pt x="0" y="247"/>
                    </a:lnTo>
                    <a:lnTo>
                      <a:pt x="11" y="234"/>
                    </a:lnTo>
                    <a:lnTo>
                      <a:pt x="0" y="234"/>
                    </a:lnTo>
                    <a:lnTo>
                      <a:pt x="0" y="247"/>
                    </a:lnTo>
                    <a:lnTo>
                      <a:pt x="11" y="258"/>
                    </a:lnTo>
                    <a:lnTo>
                      <a:pt x="24" y="24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0" name="Freeform 71"/>
              <p:cNvSpPr>
                <a:spLocks/>
              </p:cNvSpPr>
              <p:nvPr/>
            </p:nvSpPr>
            <p:spPr bwMode="auto">
              <a:xfrm>
                <a:off x="1152" y="1358"/>
                <a:ext cx="36" cy="241"/>
              </a:xfrm>
              <a:custGeom>
                <a:avLst/>
                <a:gdLst>
                  <a:gd name="T0" fmla="*/ 1 w 71"/>
                  <a:gd name="T1" fmla="*/ 1 h 480"/>
                  <a:gd name="T2" fmla="*/ 1 w 71"/>
                  <a:gd name="T3" fmla="*/ 1 h 480"/>
                  <a:gd name="T4" fmla="*/ 1 w 71"/>
                  <a:gd name="T5" fmla="*/ 1 h 480"/>
                  <a:gd name="T6" fmla="*/ 1 w 71"/>
                  <a:gd name="T7" fmla="*/ 1 h 480"/>
                  <a:gd name="T8" fmla="*/ 1 w 71"/>
                  <a:gd name="T9" fmla="*/ 1 h 480"/>
                  <a:gd name="T10" fmla="*/ 1 w 71"/>
                  <a:gd name="T11" fmla="*/ 1 h 480"/>
                  <a:gd name="T12" fmla="*/ 1 w 71"/>
                  <a:gd name="T13" fmla="*/ 1 h 480"/>
                  <a:gd name="T14" fmla="*/ 1 w 71"/>
                  <a:gd name="T15" fmla="*/ 1 h 480"/>
                  <a:gd name="T16" fmla="*/ 1 w 71"/>
                  <a:gd name="T17" fmla="*/ 1 h 480"/>
                  <a:gd name="T18" fmla="*/ 1 w 71"/>
                  <a:gd name="T19" fmla="*/ 0 h 480"/>
                  <a:gd name="T20" fmla="*/ 1 w 71"/>
                  <a:gd name="T21" fmla="*/ 0 h 480"/>
                  <a:gd name="T22" fmla="*/ 1 w 71"/>
                  <a:gd name="T23" fmla="*/ 1 h 480"/>
                  <a:gd name="T24" fmla="*/ 1 w 71"/>
                  <a:gd name="T25" fmla="*/ 1 h 480"/>
                  <a:gd name="T26" fmla="*/ 1 w 71"/>
                  <a:gd name="T27" fmla="*/ 1 h 480"/>
                  <a:gd name="T28" fmla="*/ 1 w 71"/>
                  <a:gd name="T29" fmla="*/ 1 h 480"/>
                  <a:gd name="T30" fmla="*/ 1 w 71"/>
                  <a:gd name="T31" fmla="*/ 1 h 480"/>
                  <a:gd name="T32" fmla="*/ 1 w 71"/>
                  <a:gd name="T33" fmla="*/ 1 h 480"/>
                  <a:gd name="T34" fmla="*/ 0 w 71"/>
                  <a:gd name="T35" fmla="*/ 1 h 480"/>
                  <a:gd name="T36" fmla="*/ 0 w 71"/>
                  <a:gd name="T37" fmla="*/ 1 h 480"/>
                  <a:gd name="T38" fmla="*/ 0 w 71"/>
                  <a:gd name="T39" fmla="*/ 1 h 480"/>
                  <a:gd name="T40" fmla="*/ 0 w 71"/>
                  <a:gd name="T41" fmla="*/ 1 h 480"/>
                  <a:gd name="T42" fmla="*/ 0 w 71"/>
                  <a:gd name="T43" fmla="*/ 1 h 480"/>
                  <a:gd name="T44" fmla="*/ 1 w 71"/>
                  <a:gd name="T45" fmla="*/ 1 h 480"/>
                  <a:gd name="T46" fmla="*/ 1 w 71"/>
                  <a:gd name="T47" fmla="*/ 1 h 480"/>
                  <a:gd name="T48" fmla="*/ 1 w 71"/>
                  <a:gd name="T49" fmla="*/ 1 h 480"/>
                  <a:gd name="T50" fmla="*/ 1 w 71"/>
                  <a:gd name="T51" fmla="*/ 1 h 4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480"/>
                  <a:gd name="T80" fmla="*/ 71 w 71"/>
                  <a:gd name="T81" fmla="*/ 480 h 4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480">
                    <a:moveTo>
                      <a:pt x="24" y="480"/>
                    </a:moveTo>
                    <a:lnTo>
                      <a:pt x="24" y="469"/>
                    </a:lnTo>
                    <a:lnTo>
                      <a:pt x="24" y="409"/>
                    </a:lnTo>
                    <a:lnTo>
                      <a:pt x="35" y="351"/>
                    </a:lnTo>
                    <a:lnTo>
                      <a:pt x="47" y="292"/>
                    </a:lnTo>
                    <a:lnTo>
                      <a:pt x="47" y="234"/>
                    </a:lnTo>
                    <a:lnTo>
                      <a:pt x="58" y="188"/>
                    </a:lnTo>
                    <a:lnTo>
                      <a:pt x="71" y="128"/>
                    </a:lnTo>
                    <a:lnTo>
                      <a:pt x="71" y="69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47" y="69"/>
                    </a:lnTo>
                    <a:lnTo>
                      <a:pt x="35" y="128"/>
                    </a:lnTo>
                    <a:lnTo>
                      <a:pt x="35" y="175"/>
                    </a:lnTo>
                    <a:lnTo>
                      <a:pt x="24" y="234"/>
                    </a:lnTo>
                    <a:lnTo>
                      <a:pt x="12" y="292"/>
                    </a:lnTo>
                    <a:lnTo>
                      <a:pt x="12" y="351"/>
                    </a:lnTo>
                    <a:lnTo>
                      <a:pt x="0" y="409"/>
                    </a:lnTo>
                    <a:lnTo>
                      <a:pt x="0" y="469"/>
                    </a:lnTo>
                    <a:lnTo>
                      <a:pt x="0" y="480"/>
                    </a:lnTo>
                    <a:lnTo>
                      <a:pt x="12" y="480"/>
                    </a:lnTo>
                    <a:lnTo>
                      <a:pt x="24" y="480"/>
                    </a:lnTo>
                    <a:lnTo>
                      <a:pt x="24" y="469"/>
                    </a:lnTo>
                    <a:lnTo>
                      <a:pt x="24" y="48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1" name="Freeform 72"/>
              <p:cNvSpPr>
                <a:spLocks/>
              </p:cNvSpPr>
              <p:nvPr/>
            </p:nvSpPr>
            <p:spPr bwMode="auto">
              <a:xfrm>
                <a:off x="1106" y="1593"/>
                <a:ext cx="58" cy="81"/>
              </a:xfrm>
              <a:custGeom>
                <a:avLst/>
                <a:gdLst>
                  <a:gd name="T0" fmla="*/ 0 w 117"/>
                  <a:gd name="T1" fmla="*/ 0 h 163"/>
                  <a:gd name="T2" fmla="*/ 0 w 117"/>
                  <a:gd name="T3" fmla="*/ 0 h 163"/>
                  <a:gd name="T4" fmla="*/ 0 w 117"/>
                  <a:gd name="T5" fmla="*/ 0 h 163"/>
                  <a:gd name="T6" fmla="*/ 0 w 117"/>
                  <a:gd name="T7" fmla="*/ 0 h 163"/>
                  <a:gd name="T8" fmla="*/ 0 w 117"/>
                  <a:gd name="T9" fmla="*/ 0 h 163"/>
                  <a:gd name="T10" fmla="*/ 0 w 117"/>
                  <a:gd name="T11" fmla="*/ 0 h 163"/>
                  <a:gd name="T12" fmla="*/ 0 w 117"/>
                  <a:gd name="T13" fmla="*/ 0 h 163"/>
                  <a:gd name="T14" fmla="*/ 0 w 117"/>
                  <a:gd name="T15" fmla="*/ 0 h 163"/>
                  <a:gd name="T16" fmla="*/ 0 w 117"/>
                  <a:gd name="T17" fmla="*/ 0 h 163"/>
                  <a:gd name="T18" fmla="*/ 0 w 117"/>
                  <a:gd name="T19" fmla="*/ 0 h 163"/>
                  <a:gd name="T20" fmla="*/ 0 w 117"/>
                  <a:gd name="T21" fmla="*/ 0 h 163"/>
                  <a:gd name="T22" fmla="*/ 0 w 117"/>
                  <a:gd name="T23" fmla="*/ 0 h 163"/>
                  <a:gd name="T24" fmla="*/ 0 w 117"/>
                  <a:gd name="T25" fmla="*/ 0 h 163"/>
                  <a:gd name="T26" fmla="*/ 0 w 117"/>
                  <a:gd name="T27" fmla="*/ 0 h 163"/>
                  <a:gd name="T28" fmla="*/ 0 w 117"/>
                  <a:gd name="T29" fmla="*/ 0 h 163"/>
                  <a:gd name="T30" fmla="*/ 0 w 117"/>
                  <a:gd name="T31" fmla="*/ 0 h 163"/>
                  <a:gd name="T32" fmla="*/ 0 w 117"/>
                  <a:gd name="T33" fmla="*/ 0 h 163"/>
                  <a:gd name="T34" fmla="*/ 0 w 117"/>
                  <a:gd name="T35" fmla="*/ 0 h 163"/>
                  <a:gd name="T36" fmla="*/ 0 w 117"/>
                  <a:gd name="T37" fmla="*/ 0 h 163"/>
                  <a:gd name="T38" fmla="*/ 0 w 117"/>
                  <a:gd name="T39" fmla="*/ 0 h 163"/>
                  <a:gd name="T40" fmla="*/ 0 w 117"/>
                  <a:gd name="T41" fmla="*/ 0 h 163"/>
                  <a:gd name="T42" fmla="*/ 0 w 117"/>
                  <a:gd name="T43" fmla="*/ 0 h 163"/>
                  <a:gd name="T44" fmla="*/ 0 w 117"/>
                  <a:gd name="T45" fmla="*/ 0 h 163"/>
                  <a:gd name="T46" fmla="*/ 0 w 117"/>
                  <a:gd name="T47" fmla="*/ 0 h 163"/>
                  <a:gd name="T48" fmla="*/ 0 w 117"/>
                  <a:gd name="T49" fmla="*/ 0 h 163"/>
                  <a:gd name="T50" fmla="*/ 0 w 117"/>
                  <a:gd name="T51" fmla="*/ 0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163"/>
                  <a:gd name="T80" fmla="*/ 117 w 117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163">
                    <a:moveTo>
                      <a:pt x="23" y="152"/>
                    </a:moveTo>
                    <a:lnTo>
                      <a:pt x="23" y="152"/>
                    </a:lnTo>
                    <a:lnTo>
                      <a:pt x="34" y="140"/>
                    </a:lnTo>
                    <a:lnTo>
                      <a:pt x="47" y="128"/>
                    </a:lnTo>
                    <a:lnTo>
                      <a:pt x="58" y="117"/>
                    </a:lnTo>
                    <a:lnTo>
                      <a:pt x="82" y="93"/>
                    </a:lnTo>
                    <a:lnTo>
                      <a:pt x="93" y="81"/>
                    </a:lnTo>
                    <a:lnTo>
                      <a:pt x="105" y="58"/>
                    </a:lnTo>
                    <a:lnTo>
                      <a:pt x="105" y="35"/>
                    </a:lnTo>
                    <a:lnTo>
                      <a:pt x="117" y="11"/>
                    </a:lnTo>
                    <a:lnTo>
                      <a:pt x="93" y="0"/>
                    </a:lnTo>
                    <a:lnTo>
                      <a:pt x="82" y="22"/>
                    </a:lnTo>
                    <a:lnTo>
                      <a:pt x="82" y="46"/>
                    </a:lnTo>
                    <a:lnTo>
                      <a:pt x="69" y="69"/>
                    </a:lnTo>
                    <a:lnTo>
                      <a:pt x="58" y="81"/>
                    </a:lnTo>
                    <a:lnTo>
                      <a:pt x="47" y="93"/>
                    </a:lnTo>
                    <a:lnTo>
                      <a:pt x="34" y="104"/>
                    </a:lnTo>
                    <a:lnTo>
                      <a:pt x="23" y="128"/>
                    </a:lnTo>
                    <a:lnTo>
                      <a:pt x="0" y="140"/>
                    </a:lnTo>
                    <a:lnTo>
                      <a:pt x="0" y="152"/>
                    </a:lnTo>
                    <a:lnTo>
                      <a:pt x="0" y="140"/>
                    </a:lnTo>
                    <a:lnTo>
                      <a:pt x="0" y="152"/>
                    </a:lnTo>
                    <a:lnTo>
                      <a:pt x="11" y="152"/>
                    </a:lnTo>
                    <a:lnTo>
                      <a:pt x="11" y="163"/>
                    </a:lnTo>
                    <a:lnTo>
                      <a:pt x="23" y="15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2" name="Freeform 73"/>
              <p:cNvSpPr>
                <a:spLocks/>
              </p:cNvSpPr>
              <p:nvPr/>
            </p:nvSpPr>
            <p:spPr bwMode="auto">
              <a:xfrm>
                <a:off x="1106" y="1669"/>
                <a:ext cx="58" cy="164"/>
              </a:xfrm>
              <a:custGeom>
                <a:avLst/>
                <a:gdLst>
                  <a:gd name="T0" fmla="*/ 0 w 117"/>
                  <a:gd name="T1" fmla="*/ 1 h 328"/>
                  <a:gd name="T2" fmla="*/ 0 w 117"/>
                  <a:gd name="T3" fmla="*/ 1 h 328"/>
                  <a:gd name="T4" fmla="*/ 0 w 117"/>
                  <a:gd name="T5" fmla="*/ 1 h 328"/>
                  <a:gd name="T6" fmla="*/ 0 w 117"/>
                  <a:gd name="T7" fmla="*/ 1 h 328"/>
                  <a:gd name="T8" fmla="*/ 0 w 117"/>
                  <a:gd name="T9" fmla="*/ 1 h 328"/>
                  <a:gd name="T10" fmla="*/ 0 w 117"/>
                  <a:gd name="T11" fmla="*/ 1 h 328"/>
                  <a:gd name="T12" fmla="*/ 0 w 117"/>
                  <a:gd name="T13" fmla="*/ 1 h 328"/>
                  <a:gd name="T14" fmla="*/ 0 w 117"/>
                  <a:gd name="T15" fmla="*/ 1 h 328"/>
                  <a:gd name="T16" fmla="*/ 0 w 117"/>
                  <a:gd name="T17" fmla="*/ 1 h 328"/>
                  <a:gd name="T18" fmla="*/ 0 w 117"/>
                  <a:gd name="T19" fmla="*/ 0 h 328"/>
                  <a:gd name="T20" fmla="*/ 0 w 117"/>
                  <a:gd name="T21" fmla="*/ 0 h 328"/>
                  <a:gd name="T22" fmla="*/ 0 w 117"/>
                  <a:gd name="T23" fmla="*/ 1 h 328"/>
                  <a:gd name="T24" fmla="*/ 0 w 117"/>
                  <a:gd name="T25" fmla="*/ 1 h 328"/>
                  <a:gd name="T26" fmla="*/ 0 w 117"/>
                  <a:gd name="T27" fmla="*/ 1 h 328"/>
                  <a:gd name="T28" fmla="*/ 0 w 117"/>
                  <a:gd name="T29" fmla="*/ 1 h 328"/>
                  <a:gd name="T30" fmla="*/ 0 w 117"/>
                  <a:gd name="T31" fmla="*/ 1 h 328"/>
                  <a:gd name="T32" fmla="*/ 0 w 117"/>
                  <a:gd name="T33" fmla="*/ 1 h 328"/>
                  <a:gd name="T34" fmla="*/ 0 w 117"/>
                  <a:gd name="T35" fmla="*/ 1 h 328"/>
                  <a:gd name="T36" fmla="*/ 0 w 117"/>
                  <a:gd name="T37" fmla="*/ 1 h 328"/>
                  <a:gd name="T38" fmla="*/ 0 w 117"/>
                  <a:gd name="T39" fmla="*/ 1 h 328"/>
                  <a:gd name="T40" fmla="*/ 0 w 117"/>
                  <a:gd name="T41" fmla="*/ 1 h 328"/>
                  <a:gd name="T42" fmla="*/ 0 w 117"/>
                  <a:gd name="T43" fmla="*/ 1 h 328"/>
                  <a:gd name="T44" fmla="*/ 0 w 117"/>
                  <a:gd name="T45" fmla="*/ 1 h 328"/>
                  <a:gd name="T46" fmla="*/ 0 w 117"/>
                  <a:gd name="T47" fmla="*/ 1 h 328"/>
                  <a:gd name="T48" fmla="*/ 0 w 117"/>
                  <a:gd name="T49" fmla="*/ 1 h 328"/>
                  <a:gd name="T50" fmla="*/ 0 w 117"/>
                  <a:gd name="T51" fmla="*/ 1 h 3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328"/>
                  <a:gd name="T80" fmla="*/ 117 w 117"/>
                  <a:gd name="T81" fmla="*/ 328 h 3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328">
                    <a:moveTo>
                      <a:pt x="117" y="316"/>
                    </a:moveTo>
                    <a:lnTo>
                      <a:pt x="117" y="316"/>
                    </a:lnTo>
                    <a:lnTo>
                      <a:pt x="105" y="270"/>
                    </a:lnTo>
                    <a:lnTo>
                      <a:pt x="82" y="234"/>
                    </a:lnTo>
                    <a:lnTo>
                      <a:pt x="69" y="199"/>
                    </a:lnTo>
                    <a:lnTo>
                      <a:pt x="58" y="164"/>
                    </a:lnTo>
                    <a:lnTo>
                      <a:pt x="47" y="117"/>
                    </a:lnTo>
                    <a:lnTo>
                      <a:pt x="34" y="82"/>
                    </a:lnTo>
                    <a:lnTo>
                      <a:pt x="34" y="47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11" y="82"/>
                    </a:lnTo>
                    <a:lnTo>
                      <a:pt x="23" y="129"/>
                    </a:lnTo>
                    <a:lnTo>
                      <a:pt x="34" y="164"/>
                    </a:lnTo>
                    <a:lnTo>
                      <a:pt x="47" y="199"/>
                    </a:lnTo>
                    <a:lnTo>
                      <a:pt x="58" y="246"/>
                    </a:lnTo>
                    <a:lnTo>
                      <a:pt x="82" y="281"/>
                    </a:lnTo>
                    <a:lnTo>
                      <a:pt x="93" y="328"/>
                    </a:lnTo>
                    <a:lnTo>
                      <a:pt x="105" y="328"/>
                    </a:lnTo>
                    <a:lnTo>
                      <a:pt x="117" y="328"/>
                    </a:lnTo>
                    <a:lnTo>
                      <a:pt x="117" y="31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3" name="Freeform 74"/>
              <p:cNvSpPr>
                <a:spLocks/>
              </p:cNvSpPr>
              <p:nvPr/>
            </p:nvSpPr>
            <p:spPr bwMode="auto">
              <a:xfrm>
                <a:off x="1152" y="1827"/>
                <a:ext cx="141" cy="252"/>
              </a:xfrm>
              <a:custGeom>
                <a:avLst/>
                <a:gdLst>
                  <a:gd name="T0" fmla="*/ 1 w 281"/>
                  <a:gd name="T1" fmla="*/ 1 h 504"/>
                  <a:gd name="T2" fmla="*/ 1 w 281"/>
                  <a:gd name="T3" fmla="*/ 1 h 504"/>
                  <a:gd name="T4" fmla="*/ 1 w 281"/>
                  <a:gd name="T5" fmla="*/ 1 h 504"/>
                  <a:gd name="T6" fmla="*/ 1 w 281"/>
                  <a:gd name="T7" fmla="*/ 1 h 504"/>
                  <a:gd name="T8" fmla="*/ 1 w 281"/>
                  <a:gd name="T9" fmla="*/ 1 h 504"/>
                  <a:gd name="T10" fmla="*/ 1 w 281"/>
                  <a:gd name="T11" fmla="*/ 1 h 504"/>
                  <a:gd name="T12" fmla="*/ 1 w 281"/>
                  <a:gd name="T13" fmla="*/ 1 h 504"/>
                  <a:gd name="T14" fmla="*/ 1 w 281"/>
                  <a:gd name="T15" fmla="*/ 1 h 504"/>
                  <a:gd name="T16" fmla="*/ 1 w 281"/>
                  <a:gd name="T17" fmla="*/ 1 h 504"/>
                  <a:gd name="T18" fmla="*/ 1 w 281"/>
                  <a:gd name="T19" fmla="*/ 1 h 504"/>
                  <a:gd name="T20" fmla="*/ 1 w 281"/>
                  <a:gd name="T21" fmla="*/ 1 h 504"/>
                  <a:gd name="T22" fmla="*/ 1 w 281"/>
                  <a:gd name="T23" fmla="*/ 1 h 504"/>
                  <a:gd name="T24" fmla="*/ 1 w 281"/>
                  <a:gd name="T25" fmla="*/ 1 h 504"/>
                  <a:gd name="T26" fmla="*/ 1 w 281"/>
                  <a:gd name="T27" fmla="*/ 1 h 504"/>
                  <a:gd name="T28" fmla="*/ 1 w 281"/>
                  <a:gd name="T29" fmla="*/ 1 h 504"/>
                  <a:gd name="T30" fmla="*/ 1 w 281"/>
                  <a:gd name="T31" fmla="*/ 1 h 504"/>
                  <a:gd name="T32" fmla="*/ 1 w 281"/>
                  <a:gd name="T33" fmla="*/ 1 h 504"/>
                  <a:gd name="T34" fmla="*/ 1 w 281"/>
                  <a:gd name="T35" fmla="*/ 0 h 504"/>
                  <a:gd name="T36" fmla="*/ 0 w 281"/>
                  <a:gd name="T37" fmla="*/ 1 h 504"/>
                  <a:gd name="T38" fmla="*/ 1 w 281"/>
                  <a:gd name="T39" fmla="*/ 1 h 504"/>
                  <a:gd name="T40" fmla="*/ 1 w 281"/>
                  <a:gd name="T41" fmla="*/ 1 h 504"/>
                  <a:gd name="T42" fmla="*/ 1 w 281"/>
                  <a:gd name="T43" fmla="*/ 1 h 504"/>
                  <a:gd name="T44" fmla="*/ 1 w 281"/>
                  <a:gd name="T45" fmla="*/ 1 h 504"/>
                  <a:gd name="T46" fmla="*/ 1 w 281"/>
                  <a:gd name="T47" fmla="*/ 1 h 504"/>
                  <a:gd name="T48" fmla="*/ 1 w 281"/>
                  <a:gd name="T49" fmla="*/ 1 h 504"/>
                  <a:gd name="T50" fmla="*/ 1 w 281"/>
                  <a:gd name="T51" fmla="*/ 1 h 504"/>
                  <a:gd name="T52" fmla="*/ 1 w 281"/>
                  <a:gd name="T53" fmla="*/ 1 h 504"/>
                  <a:gd name="T54" fmla="*/ 1 w 281"/>
                  <a:gd name="T55" fmla="*/ 1 h 504"/>
                  <a:gd name="T56" fmla="*/ 1 w 281"/>
                  <a:gd name="T57" fmla="*/ 1 h 504"/>
                  <a:gd name="T58" fmla="*/ 1 w 281"/>
                  <a:gd name="T59" fmla="*/ 1 h 504"/>
                  <a:gd name="T60" fmla="*/ 1 w 281"/>
                  <a:gd name="T61" fmla="*/ 1 h 504"/>
                  <a:gd name="T62" fmla="*/ 1 w 281"/>
                  <a:gd name="T63" fmla="*/ 1 h 504"/>
                  <a:gd name="T64" fmla="*/ 1 w 281"/>
                  <a:gd name="T65" fmla="*/ 1 h 504"/>
                  <a:gd name="T66" fmla="*/ 1 w 281"/>
                  <a:gd name="T67" fmla="*/ 1 h 504"/>
                  <a:gd name="T68" fmla="*/ 1 w 281"/>
                  <a:gd name="T69" fmla="*/ 1 h 504"/>
                  <a:gd name="T70" fmla="*/ 1 w 281"/>
                  <a:gd name="T71" fmla="*/ 1 h 504"/>
                  <a:gd name="T72" fmla="*/ 1 w 281"/>
                  <a:gd name="T73" fmla="*/ 1 h 504"/>
                  <a:gd name="T74" fmla="*/ 1 w 281"/>
                  <a:gd name="T75" fmla="*/ 1 h 504"/>
                  <a:gd name="T76" fmla="*/ 1 w 281"/>
                  <a:gd name="T77" fmla="*/ 1 h 504"/>
                  <a:gd name="T78" fmla="*/ 1 w 281"/>
                  <a:gd name="T79" fmla="*/ 1 h 504"/>
                  <a:gd name="T80" fmla="*/ 1 w 281"/>
                  <a:gd name="T81" fmla="*/ 1 h 504"/>
                  <a:gd name="T82" fmla="*/ 1 w 281"/>
                  <a:gd name="T83" fmla="*/ 1 h 5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1"/>
                  <a:gd name="T127" fmla="*/ 0 h 504"/>
                  <a:gd name="T128" fmla="*/ 281 w 281"/>
                  <a:gd name="T129" fmla="*/ 504 h 5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1" h="504">
                    <a:moveTo>
                      <a:pt x="270" y="469"/>
                    </a:moveTo>
                    <a:lnTo>
                      <a:pt x="270" y="480"/>
                    </a:lnTo>
                    <a:lnTo>
                      <a:pt x="257" y="469"/>
                    </a:lnTo>
                    <a:lnTo>
                      <a:pt x="246" y="445"/>
                    </a:lnTo>
                    <a:lnTo>
                      <a:pt x="235" y="421"/>
                    </a:lnTo>
                    <a:lnTo>
                      <a:pt x="223" y="398"/>
                    </a:lnTo>
                    <a:lnTo>
                      <a:pt x="199" y="375"/>
                    </a:lnTo>
                    <a:lnTo>
                      <a:pt x="188" y="339"/>
                    </a:lnTo>
                    <a:lnTo>
                      <a:pt x="175" y="304"/>
                    </a:lnTo>
                    <a:lnTo>
                      <a:pt x="153" y="270"/>
                    </a:lnTo>
                    <a:lnTo>
                      <a:pt x="141" y="235"/>
                    </a:lnTo>
                    <a:lnTo>
                      <a:pt x="129" y="199"/>
                    </a:lnTo>
                    <a:lnTo>
                      <a:pt x="106" y="164"/>
                    </a:lnTo>
                    <a:lnTo>
                      <a:pt x="94" y="129"/>
                    </a:lnTo>
                    <a:lnTo>
                      <a:pt x="82" y="94"/>
                    </a:lnTo>
                    <a:lnTo>
                      <a:pt x="58" y="58"/>
                    </a:lnTo>
                    <a:lnTo>
                      <a:pt x="35" y="23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2" y="35"/>
                    </a:lnTo>
                    <a:lnTo>
                      <a:pt x="35" y="71"/>
                    </a:lnTo>
                    <a:lnTo>
                      <a:pt x="58" y="105"/>
                    </a:lnTo>
                    <a:lnTo>
                      <a:pt x="71" y="140"/>
                    </a:lnTo>
                    <a:lnTo>
                      <a:pt x="82" y="175"/>
                    </a:lnTo>
                    <a:lnTo>
                      <a:pt x="106" y="211"/>
                    </a:lnTo>
                    <a:lnTo>
                      <a:pt x="117" y="246"/>
                    </a:lnTo>
                    <a:lnTo>
                      <a:pt x="141" y="281"/>
                    </a:lnTo>
                    <a:lnTo>
                      <a:pt x="153" y="316"/>
                    </a:lnTo>
                    <a:lnTo>
                      <a:pt x="164" y="352"/>
                    </a:lnTo>
                    <a:lnTo>
                      <a:pt x="175" y="375"/>
                    </a:lnTo>
                    <a:lnTo>
                      <a:pt x="199" y="410"/>
                    </a:lnTo>
                    <a:lnTo>
                      <a:pt x="211" y="434"/>
                    </a:lnTo>
                    <a:lnTo>
                      <a:pt x="223" y="456"/>
                    </a:lnTo>
                    <a:lnTo>
                      <a:pt x="235" y="480"/>
                    </a:lnTo>
                    <a:lnTo>
                      <a:pt x="257" y="492"/>
                    </a:lnTo>
                    <a:lnTo>
                      <a:pt x="257" y="504"/>
                    </a:lnTo>
                    <a:lnTo>
                      <a:pt x="257" y="492"/>
                    </a:lnTo>
                    <a:lnTo>
                      <a:pt x="270" y="504"/>
                    </a:lnTo>
                    <a:lnTo>
                      <a:pt x="270" y="492"/>
                    </a:lnTo>
                    <a:lnTo>
                      <a:pt x="281" y="492"/>
                    </a:lnTo>
                    <a:lnTo>
                      <a:pt x="270" y="480"/>
                    </a:lnTo>
                    <a:lnTo>
                      <a:pt x="270" y="46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4" name="Freeform 75"/>
              <p:cNvSpPr>
                <a:spLocks/>
              </p:cNvSpPr>
              <p:nvPr/>
            </p:nvSpPr>
            <p:spPr bwMode="auto">
              <a:xfrm>
                <a:off x="1281" y="2061"/>
                <a:ext cx="270" cy="35"/>
              </a:xfrm>
              <a:custGeom>
                <a:avLst/>
                <a:gdLst>
                  <a:gd name="T0" fmla="*/ 1 w 540"/>
                  <a:gd name="T1" fmla="*/ 1 h 69"/>
                  <a:gd name="T2" fmla="*/ 1 w 540"/>
                  <a:gd name="T3" fmla="*/ 1 h 69"/>
                  <a:gd name="T4" fmla="*/ 1 w 540"/>
                  <a:gd name="T5" fmla="*/ 1 h 69"/>
                  <a:gd name="T6" fmla="*/ 1 w 540"/>
                  <a:gd name="T7" fmla="*/ 1 h 69"/>
                  <a:gd name="T8" fmla="*/ 1 w 540"/>
                  <a:gd name="T9" fmla="*/ 1 h 69"/>
                  <a:gd name="T10" fmla="*/ 1 w 540"/>
                  <a:gd name="T11" fmla="*/ 1 h 69"/>
                  <a:gd name="T12" fmla="*/ 1 w 540"/>
                  <a:gd name="T13" fmla="*/ 1 h 69"/>
                  <a:gd name="T14" fmla="*/ 1 w 540"/>
                  <a:gd name="T15" fmla="*/ 1 h 69"/>
                  <a:gd name="T16" fmla="*/ 1 w 540"/>
                  <a:gd name="T17" fmla="*/ 1 h 69"/>
                  <a:gd name="T18" fmla="*/ 1 w 540"/>
                  <a:gd name="T19" fmla="*/ 1 h 69"/>
                  <a:gd name="T20" fmla="*/ 1 w 540"/>
                  <a:gd name="T21" fmla="*/ 1 h 69"/>
                  <a:gd name="T22" fmla="*/ 1 w 540"/>
                  <a:gd name="T23" fmla="*/ 1 h 69"/>
                  <a:gd name="T24" fmla="*/ 1 w 540"/>
                  <a:gd name="T25" fmla="*/ 1 h 69"/>
                  <a:gd name="T26" fmla="*/ 1 w 540"/>
                  <a:gd name="T27" fmla="*/ 1 h 69"/>
                  <a:gd name="T28" fmla="*/ 1 w 540"/>
                  <a:gd name="T29" fmla="*/ 1 h 69"/>
                  <a:gd name="T30" fmla="*/ 1 w 540"/>
                  <a:gd name="T31" fmla="*/ 1 h 69"/>
                  <a:gd name="T32" fmla="*/ 1 w 540"/>
                  <a:gd name="T33" fmla="*/ 1 h 69"/>
                  <a:gd name="T34" fmla="*/ 1 w 540"/>
                  <a:gd name="T35" fmla="*/ 0 h 69"/>
                  <a:gd name="T36" fmla="*/ 0 w 540"/>
                  <a:gd name="T37" fmla="*/ 1 h 69"/>
                  <a:gd name="T38" fmla="*/ 1 w 540"/>
                  <a:gd name="T39" fmla="*/ 1 h 69"/>
                  <a:gd name="T40" fmla="*/ 1 w 540"/>
                  <a:gd name="T41" fmla="*/ 1 h 69"/>
                  <a:gd name="T42" fmla="*/ 1 w 540"/>
                  <a:gd name="T43" fmla="*/ 1 h 69"/>
                  <a:gd name="T44" fmla="*/ 1 w 540"/>
                  <a:gd name="T45" fmla="*/ 1 h 69"/>
                  <a:gd name="T46" fmla="*/ 1 w 540"/>
                  <a:gd name="T47" fmla="*/ 1 h 69"/>
                  <a:gd name="T48" fmla="*/ 1 w 540"/>
                  <a:gd name="T49" fmla="*/ 1 h 69"/>
                  <a:gd name="T50" fmla="*/ 1 w 540"/>
                  <a:gd name="T51" fmla="*/ 1 h 69"/>
                  <a:gd name="T52" fmla="*/ 1 w 540"/>
                  <a:gd name="T53" fmla="*/ 1 h 69"/>
                  <a:gd name="T54" fmla="*/ 1 w 540"/>
                  <a:gd name="T55" fmla="*/ 1 h 69"/>
                  <a:gd name="T56" fmla="*/ 1 w 540"/>
                  <a:gd name="T57" fmla="*/ 1 h 69"/>
                  <a:gd name="T58" fmla="*/ 1 w 540"/>
                  <a:gd name="T59" fmla="*/ 1 h 69"/>
                  <a:gd name="T60" fmla="*/ 1 w 540"/>
                  <a:gd name="T61" fmla="*/ 1 h 69"/>
                  <a:gd name="T62" fmla="*/ 1 w 540"/>
                  <a:gd name="T63" fmla="*/ 1 h 69"/>
                  <a:gd name="T64" fmla="*/ 1 w 540"/>
                  <a:gd name="T65" fmla="*/ 1 h 69"/>
                  <a:gd name="T66" fmla="*/ 1 w 540"/>
                  <a:gd name="T67" fmla="*/ 1 h 69"/>
                  <a:gd name="T68" fmla="*/ 1 w 540"/>
                  <a:gd name="T69" fmla="*/ 1 h 69"/>
                  <a:gd name="T70" fmla="*/ 1 w 540"/>
                  <a:gd name="T71" fmla="*/ 1 h 69"/>
                  <a:gd name="T72" fmla="*/ 1 w 540"/>
                  <a:gd name="T73" fmla="*/ 1 h 69"/>
                  <a:gd name="T74" fmla="*/ 1 w 540"/>
                  <a:gd name="T75" fmla="*/ 1 h 69"/>
                  <a:gd name="T76" fmla="*/ 1 w 540"/>
                  <a:gd name="T77" fmla="*/ 1 h 69"/>
                  <a:gd name="T78" fmla="*/ 1 w 540"/>
                  <a:gd name="T79" fmla="*/ 1 h 69"/>
                  <a:gd name="T80" fmla="*/ 1 w 540"/>
                  <a:gd name="T81" fmla="*/ 1 h 69"/>
                  <a:gd name="T82" fmla="*/ 1 w 540"/>
                  <a:gd name="T83" fmla="*/ 1 h 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0"/>
                  <a:gd name="T127" fmla="*/ 0 h 69"/>
                  <a:gd name="T128" fmla="*/ 540 w 540"/>
                  <a:gd name="T129" fmla="*/ 69 h 6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0" h="69">
                    <a:moveTo>
                      <a:pt x="528" y="35"/>
                    </a:moveTo>
                    <a:lnTo>
                      <a:pt x="528" y="35"/>
                    </a:lnTo>
                    <a:lnTo>
                      <a:pt x="504" y="35"/>
                    </a:lnTo>
                    <a:lnTo>
                      <a:pt x="481" y="35"/>
                    </a:lnTo>
                    <a:lnTo>
                      <a:pt x="446" y="47"/>
                    </a:lnTo>
                    <a:lnTo>
                      <a:pt x="411" y="47"/>
                    </a:lnTo>
                    <a:lnTo>
                      <a:pt x="376" y="47"/>
                    </a:lnTo>
                    <a:lnTo>
                      <a:pt x="340" y="47"/>
                    </a:lnTo>
                    <a:lnTo>
                      <a:pt x="305" y="35"/>
                    </a:lnTo>
                    <a:lnTo>
                      <a:pt x="270" y="35"/>
                    </a:lnTo>
                    <a:lnTo>
                      <a:pt x="223" y="35"/>
                    </a:lnTo>
                    <a:lnTo>
                      <a:pt x="188" y="35"/>
                    </a:lnTo>
                    <a:lnTo>
                      <a:pt x="153" y="35"/>
                    </a:lnTo>
                    <a:lnTo>
                      <a:pt x="130" y="23"/>
                    </a:lnTo>
                    <a:lnTo>
                      <a:pt x="95" y="23"/>
                    </a:lnTo>
                    <a:lnTo>
                      <a:pt x="59" y="11"/>
                    </a:lnTo>
                    <a:lnTo>
                      <a:pt x="36" y="11"/>
                    </a:lnTo>
                    <a:lnTo>
                      <a:pt x="13" y="0"/>
                    </a:lnTo>
                    <a:lnTo>
                      <a:pt x="0" y="35"/>
                    </a:lnTo>
                    <a:lnTo>
                      <a:pt x="24" y="35"/>
                    </a:lnTo>
                    <a:lnTo>
                      <a:pt x="59" y="35"/>
                    </a:lnTo>
                    <a:lnTo>
                      <a:pt x="95" y="47"/>
                    </a:lnTo>
                    <a:lnTo>
                      <a:pt x="119" y="47"/>
                    </a:lnTo>
                    <a:lnTo>
                      <a:pt x="153" y="58"/>
                    </a:lnTo>
                    <a:lnTo>
                      <a:pt x="188" y="58"/>
                    </a:lnTo>
                    <a:lnTo>
                      <a:pt x="223" y="58"/>
                    </a:lnTo>
                    <a:lnTo>
                      <a:pt x="270" y="58"/>
                    </a:lnTo>
                    <a:lnTo>
                      <a:pt x="305" y="69"/>
                    </a:lnTo>
                    <a:lnTo>
                      <a:pt x="340" y="69"/>
                    </a:lnTo>
                    <a:lnTo>
                      <a:pt x="376" y="69"/>
                    </a:lnTo>
                    <a:lnTo>
                      <a:pt x="411" y="69"/>
                    </a:lnTo>
                    <a:lnTo>
                      <a:pt x="446" y="69"/>
                    </a:lnTo>
                    <a:lnTo>
                      <a:pt x="481" y="69"/>
                    </a:lnTo>
                    <a:lnTo>
                      <a:pt x="504" y="58"/>
                    </a:lnTo>
                    <a:lnTo>
                      <a:pt x="528" y="58"/>
                    </a:lnTo>
                    <a:lnTo>
                      <a:pt x="540" y="58"/>
                    </a:lnTo>
                    <a:lnTo>
                      <a:pt x="540" y="47"/>
                    </a:lnTo>
                    <a:lnTo>
                      <a:pt x="540" y="35"/>
                    </a:lnTo>
                    <a:lnTo>
                      <a:pt x="528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5" name="Freeform 76"/>
              <p:cNvSpPr>
                <a:spLocks/>
              </p:cNvSpPr>
              <p:nvPr/>
            </p:nvSpPr>
            <p:spPr bwMode="auto">
              <a:xfrm>
                <a:off x="1545" y="2050"/>
                <a:ext cx="35" cy="41"/>
              </a:xfrm>
              <a:custGeom>
                <a:avLst/>
                <a:gdLst>
                  <a:gd name="T0" fmla="*/ 0 w 71"/>
                  <a:gd name="T1" fmla="*/ 1 h 82"/>
                  <a:gd name="T2" fmla="*/ 0 w 71"/>
                  <a:gd name="T3" fmla="*/ 1 h 82"/>
                  <a:gd name="T4" fmla="*/ 0 w 71"/>
                  <a:gd name="T5" fmla="*/ 1 h 82"/>
                  <a:gd name="T6" fmla="*/ 0 w 71"/>
                  <a:gd name="T7" fmla="*/ 1 h 82"/>
                  <a:gd name="T8" fmla="*/ 0 w 71"/>
                  <a:gd name="T9" fmla="*/ 1 h 82"/>
                  <a:gd name="T10" fmla="*/ 0 w 71"/>
                  <a:gd name="T11" fmla="*/ 1 h 82"/>
                  <a:gd name="T12" fmla="*/ 0 w 71"/>
                  <a:gd name="T13" fmla="*/ 1 h 82"/>
                  <a:gd name="T14" fmla="*/ 0 w 71"/>
                  <a:gd name="T15" fmla="*/ 1 h 82"/>
                  <a:gd name="T16" fmla="*/ 0 w 71"/>
                  <a:gd name="T17" fmla="*/ 1 h 82"/>
                  <a:gd name="T18" fmla="*/ 0 w 71"/>
                  <a:gd name="T19" fmla="*/ 1 h 82"/>
                  <a:gd name="T20" fmla="*/ 0 w 71"/>
                  <a:gd name="T21" fmla="*/ 1 h 82"/>
                  <a:gd name="T22" fmla="*/ 0 w 71"/>
                  <a:gd name="T23" fmla="*/ 1 h 82"/>
                  <a:gd name="T24" fmla="*/ 0 w 71"/>
                  <a:gd name="T25" fmla="*/ 1 h 82"/>
                  <a:gd name="T26" fmla="*/ 0 w 71"/>
                  <a:gd name="T27" fmla="*/ 1 h 82"/>
                  <a:gd name="T28" fmla="*/ 0 w 71"/>
                  <a:gd name="T29" fmla="*/ 1 h 82"/>
                  <a:gd name="T30" fmla="*/ 0 w 71"/>
                  <a:gd name="T31" fmla="*/ 1 h 82"/>
                  <a:gd name="T32" fmla="*/ 0 w 71"/>
                  <a:gd name="T33" fmla="*/ 1 h 82"/>
                  <a:gd name="T34" fmla="*/ 0 w 71"/>
                  <a:gd name="T35" fmla="*/ 1 h 82"/>
                  <a:gd name="T36" fmla="*/ 0 w 71"/>
                  <a:gd name="T37" fmla="*/ 1 h 82"/>
                  <a:gd name="T38" fmla="*/ 0 w 71"/>
                  <a:gd name="T39" fmla="*/ 1 h 82"/>
                  <a:gd name="T40" fmla="*/ 0 w 71"/>
                  <a:gd name="T41" fmla="*/ 1 h 82"/>
                  <a:gd name="T42" fmla="*/ 0 w 71"/>
                  <a:gd name="T43" fmla="*/ 0 h 82"/>
                  <a:gd name="T44" fmla="*/ 0 w 71"/>
                  <a:gd name="T45" fmla="*/ 0 h 82"/>
                  <a:gd name="T46" fmla="*/ 0 w 71"/>
                  <a:gd name="T47" fmla="*/ 0 h 82"/>
                  <a:gd name="T48" fmla="*/ 0 w 71"/>
                  <a:gd name="T49" fmla="*/ 1 h 82"/>
                  <a:gd name="T50" fmla="*/ 0 w 71"/>
                  <a:gd name="T51" fmla="*/ 1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82"/>
                  <a:gd name="T80" fmla="*/ 71 w 71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82">
                    <a:moveTo>
                      <a:pt x="47" y="11"/>
                    </a:moveTo>
                    <a:lnTo>
                      <a:pt x="47" y="11"/>
                    </a:lnTo>
                    <a:lnTo>
                      <a:pt x="47" y="24"/>
                    </a:lnTo>
                    <a:lnTo>
                      <a:pt x="35" y="24"/>
                    </a:lnTo>
                    <a:lnTo>
                      <a:pt x="24" y="35"/>
                    </a:lnTo>
                    <a:lnTo>
                      <a:pt x="24" y="47"/>
                    </a:lnTo>
                    <a:lnTo>
                      <a:pt x="12" y="59"/>
                    </a:lnTo>
                    <a:lnTo>
                      <a:pt x="0" y="59"/>
                    </a:lnTo>
                    <a:lnTo>
                      <a:pt x="0" y="82"/>
                    </a:lnTo>
                    <a:lnTo>
                      <a:pt x="12" y="82"/>
                    </a:lnTo>
                    <a:lnTo>
                      <a:pt x="24" y="71"/>
                    </a:lnTo>
                    <a:lnTo>
                      <a:pt x="35" y="59"/>
                    </a:lnTo>
                    <a:lnTo>
                      <a:pt x="47" y="59"/>
                    </a:lnTo>
                    <a:lnTo>
                      <a:pt x="59" y="47"/>
                    </a:lnTo>
                    <a:lnTo>
                      <a:pt x="59" y="35"/>
                    </a:lnTo>
                    <a:lnTo>
                      <a:pt x="71" y="24"/>
                    </a:lnTo>
                    <a:lnTo>
                      <a:pt x="71" y="11"/>
                    </a:lnTo>
                    <a:lnTo>
                      <a:pt x="71" y="24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47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6" name="Freeform 77"/>
              <p:cNvSpPr>
                <a:spLocks/>
              </p:cNvSpPr>
              <p:nvPr/>
            </p:nvSpPr>
            <p:spPr bwMode="auto">
              <a:xfrm>
                <a:off x="1569" y="1774"/>
                <a:ext cx="99" cy="287"/>
              </a:xfrm>
              <a:custGeom>
                <a:avLst/>
                <a:gdLst>
                  <a:gd name="T0" fmla="*/ 0 w 199"/>
                  <a:gd name="T1" fmla="*/ 0 h 575"/>
                  <a:gd name="T2" fmla="*/ 0 w 199"/>
                  <a:gd name="T3" fmla="*/ 0 h 575"/>
                  <a:gd name="T4" fmla="*/ 0 w 199"/>
                  <a:gd name="T5" fmla="*/ 0 h 575"/>
                  <a:gd name="T6" fmla="*/ 0 w 199"/>
                  <a:gd name="T7" fmla="*/ 0 h 575"/>
                  <a:gd name="T8" fmla="*/ 0 w 199"/>
                  <a:gd name="T9" fmla="*/ 0 h 575"/>
                  <a:gd name="T10" fmla="*/ 0 w 199"/>
                  <a:gd name="T11" fmla="*/ 0 h 575"/>
                  <a:gd name="T12" fmla="*/ 0 w 199"/>
                  <a:gd name="T13" fmla="*/ 0 h 575"/>
                  <a:gd name="T14" fmla="*/ 0 w 199"/>
                  <a:gd name="T15" fmla="*/ 0 h 575"/>
                  <a:gd name="T16" fmla="*/ 0 w 199"/>
                  <a:gd name="T17" fmla="*/ 0 h 575"/>
                  <a:gd name="T18" fmla="*/ 0 w 199"/>
                  <a:gd name="T19" fmla="*/ 0 h 575"/>
                  <a:gd name="T20" fmla="*/ 0 w 199"/>
                  <a:gd name="T21" fmla="*/ 0 h 575"/>
                  <a:gd name="T22" fmla="*/ 0 w 199"/>
                  <a:gd name="T23" fmla="*/ 0 h 575"/>
                  <a:gd name="T24" fmla="*/ 0 w 199"/>
                  <a:gd name="T25" fmla="*/ 0 h 575"/>
                  <a:gd name="T26" fmla="*/ 0 w 199"/>
                  <a:gd name="T27" fmla="*/ 0 h 575"/>
                  <a:gd name="T28" fmla="*/ 0 w 199"/>
                  <a:gd name="T29" fmla="*/ 0 h 575"/>
                  <a:gd name="T30" fmla="*/ 0 w 199"/>
                  <a:gd name="T31" fmla="*/ 0 h 575"/>
                  <a:gd name="T32" fmla="*/ 0 w 199"/>
                  <a:gd name="T33" fmla="*/ 0 h 575"/>
                  <a:gd name="T34" fmla="*/ 0 w 199"/>
                  <a:gd name="T35" fmla="*/ 0 h 575"/>
                  <a:gd name="T36" fmla="*/ 0 w 199"/>
                  <a:gd name="T37" fmla="*/ 0 h 575"/>
                  <a:gd name="T38" fmla="*/ 0 w 199"/>
                  <a:gd name="T39" fmla="*/ 0 h 575"/>
                  <a:gd name="T40" fmla="*/ 0 w 199"/>
                  <a:gd name="T41" fmla="*/ 0 h 575"/>
                  <a:gd name="T42" fmla="*/ 0 w 199"/>
                  <a:gd name="T43" fmla="*/ 0 h 575"/>
                  <a:gd name="T44" fmla="*/ 0 w 199"/>
                  <a:gd name="T45" fmla="*/ 0 h 575"/>
                  <a:gd name="T46" fmla="*/ 0 w 199"/>
                  <a:gd name="T47" fmla="*/ 0 h 575"/>
                  <a:gd name="T48" fmla="*/ 0 w 199"/>
                  <a:gd name="T49" fmla="*/ 0 h 575"/>
                  <a:gd name="T50" fmla="*/ 0 w 199"/>
                  <a:gd name="T51" fmla="*/ 0 h 5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575"/>
                  <a:gd name="T80" fmla="*/ 199 w 199"/>
                  <a:gd name="T81" fmla="*/ 575 h 5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575">
                    <a:moveTo>
                      <a:pt x="176" y="12"/>
                    </a:moveTo>
                    <a:lnTo>
                      <a:pt x="164" y="12"/>
                    </a:lnTo>
                    <a:lnTo>
                      <a:pt x="152" y="82"/>
                    </a:lnTo>
                    <a:lnTo>
                      <a:pt x="141" y="141"/>
                    </a:lnTo>
                    <a:lnTo>
                      <a:pt x="117" y="211"/>
                    </a:lnTo>
                    <a:lnTo>
                      <a:pt x="94" y="281"/>
                    </a:lnTo>
                    <a:lnTo>
                      <a:pt x="82" y="352"/>
                    </a:lnTo>
                    <a:lnTo>
                      <a:pt x="46" y="422"/>
                    </a:lnTo>
                    <a:lnTo>
                      <a:pt x="24" y="493"/>
                    </a:lnTo>
                    <a:lnTo>
                      <a:pt x="0" y="562"/>
                    </a:lnTo>
                    <a:lnTo>
                      <a:pt x="24" y="575"/>
                    </a:lnTo>
                    <a:lnTo>
                      <a:pt x="46" y="504"/>
                    </a:lnTo>
                    <a:lnTo>
                      <a:pt x="70" y="434"/>
                    </a:lnTo>
                    <a:lnTo>
                      <a:pt x="94" y="363"/>
                    </a:lnTo>
                    <a:lnTo>
                      <a:pt x="117" y="293"/>
                    </a:lnTo>
                    <a:lnTo>
                      <a:pt x="141" y="223"/>
                    </a:lnTo>
                    <a:lnTo>
                      <a:pt x="164" y="153"/>
                    </a:lnTo>
                    <a:lnTo>
                      <a:pt x="176" y="82"/>
                    </a:lnTo>
                    <a:lnTo>
                      <a:pt x="199" y="24"/>
                    </a:lnTo>
                    <a:lnTo>
                      <a:pt x="187" y="24"/>
                    </a:lnTo>
                    <a:lnTo>
                      <a:pt x="199" y="24"/>
                    </a:lnTo>
                    <a:lnTo>
                      <a:pt x="187" y="12"/>
                    </a:lnTo>
                    <a:lnTo>
                      <a:pt x="187" y="0"/>
                    </a:lnTo>
                    <a:lnTo>
                      <a:pt x="176" y="12"/>
                    </a:lnTo>
                    <a:lnTo>
                      <a:pt x="164" y="12"/>
                    </a:lnTo>
                    <a:lnTo>
                      <a:pt x="176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7" name="Freeform 78"/>
              <p:cNvSpPr>
                <a:spLocks/>
              </p:cNvSpPr>
              <p:nvPr/>
            </p:nvSpPr>
            <p:spPr bwMode="auto">
              <a:xfrm>
                <a:off x="1645" y="1593"/>
                <a:ext cx="47" cy="193"/>
              </a:xfrm>
              <a:custGeom>
                <a:avLst/>
                <a:gdLst>
                  <a:gd name="T0" fmla="*/ 0 w 95"/>
                  <a:gd name="T1" fmla="*/ 1 h 386"/>
                  <a:gd name="T2" fmla="*/ 0 w 95"/>
                  <a:gd name="T3" fmla="*/ 1 h 386"/>
                  <a:gd name="T4" fmla="*/ 0 w 95"/>
                  <a:gd name="T5" fmla="*/ 1 h 386"/>
                  <a:gd name="T6" fmla="*/ 0 w 95"/>
                  <a:gd name="T7" fmla="*/ 1 h 386"/>
                  <a:gd name="T8" fmla="*/ 0 w 95"/>
                  <a:gd name="T9" fmla="*/ 1 h 386"/>
                  <a:gd name="T10" fmla="*/ 0 w 95"/>
                  <a:gd name="T11" fmla="*/ 1 h 386"/>
                  <a:gd name="T12" fmla="*/ 0 w 95"/>
                  <a:gd name="T13" fmla="*/ 1 h 386"/>
                  <a:gd name="T14" fmla="*/ 0 w 95"/>
                  <a:gd name="T15" fmla="*/ 1 h 386"/>
                  <a:gd name="T16" fmla="*/ 0 w 95"/>
                  <a:gd name="T17" fmla="*/ 1 h 386"/>
                  <a:gd name="T18" fmla="*/ 0 w 95"/>
                  <a:gd name="T19" fmla="*/ 1 h 386"/>
                  <a:gd name="T20" fmla="*/ 0 w 95"/>
                  <a:gd name="T21" fmla="*/ 1 h 386"/>
                  <a:gd name="T22" fmla="*/ 0 w 95"/>
                  <a:gd name="T23" fmla="*/ 1 h 386"/>
                  <a:gd name="T24" fmla="*/ 0 w 95"/>
                  <a:gd name="T25" fmla="*/ 1 h 386"/>
                  <a:gd name="T26" fmla="*/ 0 w 95"/>
                  <a:gd name="T27" fmla="*/ 1 h 386"/>
                  <a:gd name="T28" fmla="*/ 0 w 95"/>
                  <a:gd name="T29" fmla="*/ 1 h 386"/>
                  <a:gd name="T30" fmla="*/ 0 w 95"/>
                  <a:gd name="T31" fmla="*/ 1 h 386"/>
                  <a:gd name="T32" fmla="*/ 0 w 95"/>
                  <a:gd name="T33" fmla="*/ 1 h 386"/>
                  <a:gd name="T34" fmla="*/ 0 w 95"/>
                  <a:gd name="T35" fmla="*/ 1 h 386"/>
                  <a:gd name="T36" fmla="*/ 0 w 95"/>
                  <a:gd name="T37" fmla="*/ 0 h 386"/>
                  <a:gd name="T38" fmla="*/ 0 w 95"/>
                  <a:gd name="T39" fmla="*/ 1 h 386"/>
                  <a:gd name="T40" fmla="*/ 0 w 95"/>
                  <a:gd name="T41" fmla="*/ 0 h 386"/>
                  <a:gd name="T42" fmla="*/ 0 w 95"/>
                  <a:gd name="T43" fmla="*/ 0 h 386"/>
                  <a:gd name="T44" fmla="*/ 0 w 95"/>
                  <a:gd name="T45" fmla="*/ 1 h 386"/>
                  <a:gd name="T46" fmla="*/ 0 w 95"/>
                  <a:gd name="T47" fmla="*/ 1 h 386"/>
                  <a:gd name="T48" fmla="*/ 0 w 95"/>
                  <a:gd name="T49" fmla="*/ 1 h 386"/>
                  <a:gd name="T50" fmla="*/ 0 w 95"/>
                  <a:gd name="T51" fmla="*/ 1 h 3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386"/>
                  <a:gd name="T80" fmla="*/ 95 w 95"/>
                  <a:gd name="T81" fmla="*/ 386 h 3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386">
                    <a:moveTo>
                      <a:pt x="0" y="11"/>
                    </a:moveTo>
                    <a:lnTo>
                      <a:pt x="0" y="22"/>
                    </a:lnTo>
                    <a:lnTo>
                      <a:pt x="35" y="46"/>
                    </a:lnTo>
                    <a:lnTo>
                      <a:pt x="59" y="81"/>
                    </a:lnTo>
                    <a:lnTo>
                      <a:pt x="71" y="128"/>
                    </a:lnTo>
                    <a:lnTo>
                      <a:pt x="71" y="175"/>
                    </a:lnTo>
                    <a:lnTo>
                      <a:pt x="59" y="234"/>
                    </a:lnTo>
                    <a:lnTo>
                      <a:pt x="47" y="292"/>
                    </a:lnTo>
                    <a:lnTo>
                      <a:pt x="35" y="339"/>
                    </a:lnTo>
                    <a:lnTo>
                      <a:pt x="24" y="374"/>
                    </a:lnTo>
                    <a:lnTo>
                      <a:pt x="35" y="386"/>
                    </a:lnTo>
                    <a:lnTo>
                      <a:pt x="59" y="339"/>
                    </a:lnTo>
                    <a:lnTo>
                      <a:pt x="71" y="292"/>
                    </a:lnTo>
                    <a:lnTo>
                      <a:pt x="82" y="234"/>
                    </a:lnTo>
                    <a:lnTo>
                      <a:pt x="95" y="175"/>
                    </a:lnTo>
                    <a:lnTo>
                      <a:pt x="95" y="128"/>
                    </a:lnTo>
                    <a:lnTo>
                      <a:pt x="82" y="69"/>
                    </a:lnTo>
                    <a:lnTo>
                      <a:pt x="59" y="35"/>
                    </a:lnTo>
                    <a:lnTo>
                      <a:pt x="12" y="0"/>
                    </a:lnTo>
                    <a:lnTo>
                      <a:pt x="2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8" name="Freeform 79"/>
              <p:cNvSpPr>
                <a:spLocks/>
              </p:cNvSpPr>
              <p:nvPr/>
            </p:nvSpPr>
            <p:spPr bwMode="auto">
              <a:xfrm>
                <a:off x="1639" y="1581"/>
                <a:ext cx="17" cy="18"/>
              </a:xfrm>
              <a:custGeom>
                <a:avLst/>
                <a:gdLst>
                  <a:gd name="T0" fmla="*/ 0 w 35"/>
                  <a:gd name="T1" fmla="*/ 1 h 35"/>
                  <a:gd name="T2" fmla="*/ 0 w 35"/>
                  <a:gd name="T3" fmla="*/ 1 h 35"/>
                  <a:gd name="T4" fmla="*/ 0 w 35"/>
                  <a:gd name="T5" fmla="*/ 1 h 35"/>
                  <a:gd name="T6" fmla="*/ 0 w 35"/>
                  <a:gd name="T7" fmla="*/ 1 h 35"/>
                  <a:gd name="T8" fmla="*/ 0 w 35"/>
                  <a:gd name="T9" fmla="*/ 1 h 35"/>
                  <a:gd name="T10" fmla="*/ 0 w 35"/>
                  <a:gd name="T11" fmla="*/ 1 h 35"/>
                  <a:gd name="T12" fmla="*/ 0 w 35"/>
                  <a:gd name="T13" fmla="*/ 1 h 35"/>
                  <a:gd name="T14" fmla="*/ 0 w 35"/>
                  <a:gd name="T15" fmla="*/ 1 h 35"/>
                  <a:gd name="T16" fmla="*/ 0 w 35"/>
                  <a:gd name="T17" fmla="*/ 1 h 35"/>
                  <a:gd name="T18" fmla="*/ 0 w 35"/>
                  <a:gd name="T19" fmla="*/ 0 h 35"/>
                  <a:gd name="T20" fmla="*/ 0 w 35"/>
                  <a:gd name="T21" fmla="*/ 0 h 35"/>
                  <a:gd name="T22" fmla="*/ 0 w 35"/>
                  <a:gd name="T23" fmla="*/ 1 h 35"/>
                  <a:gd name="T24" fmla="*/ 0 w 35"/>
                  <a:gd name="T25" fmla="*/ 0 h 35"/>
                  <a:gd name="T26" fmla="*/ 0 w 35"/>
                  <a:gd name="T27" fmla="*/ 0 h 35"/>
                  <a:gd name="T28" fmla="*/ 0 w 35"/>
                  <a:gd name="T29" fmla="*/ 0 h 35"/>
                  <a:gd name="T30" fmla="*/ 0 w 35"/>
                  <a:gd name="T31" fmla="*/ 1 h 35"/>
                  <a:gd name="T32" fmla="*/ 0 w 35"/>
                  <a:gd name="T33" fmla="*/ 1 h 35"/>
                  <a:gd name="T34" fmla="*/ 0 w 35"/>
                  <a:gd name="T35" fmla="*/ 1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5"/>
                  <a:gd name="T56" fmla="*/ 35 w 35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5">
                    <a:moveTo>
                      <a:pt x="0" y="11"/>
                    </a:move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35" y="35"/>
                    </a:lnTo>
                    <a:lnTo>
                      <a:pt x="35" y="24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23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69" name="Freeform 80"/>
              <p:cNvSpPr>
                <a:spLocks/>
              </p:cNvSpPr>
              <p:nvPr/>
            </p:nvSpPr>
            <p:spPr bwMode="auto">
              <a:xfrm>
                <a:off x="1639" y="1552"/>
                <a:ext cx="12" cy="35"/>
              </a:xfrm>
              <a:custGeom>
                <a:avLst/>
                <a:gdLst>
                  <a:gd name="T0" fmla="*/ 0 w 23"/>
                  <a:gd name="T1" fmla="*/ 1 h 69"/>
                  <a:gd name="T2" fmla="*/ 0 w 23"/>
                  <a:gd name="T3" fmla="*/ 1 h 69"/>
                  <a:gd name="T4" fmla="*/ 0 w 23"/>
                  <a:gd name="T5" fmla="*/ 1 h 69"/>
                  <a:gd name="T6" fmla="*/ 0 w 23"/>
                  <a:gd name="T7" fmla="*/ 1 h 69"/>
                  <a:gd name="T8" fmla="*/ 0 w 23"/>
                  <a:gd name="T9" fmla="*/ 1 h 69"/>
                  <a:gd name="T10" fmla="*/ 0 w 23"/>
                  <a:gd name="T11" fmla="*/ 1 h 69"/>
                  <a:gd name="T12" fmla="*/ 1 w 23"/>
                  <a:gd name="T13" fmla="*/ 1 h 69"/>
                  <a:gd name="T14" fmla="*/ 1 w 23"/>
                  <a:gd name="T15" fmla="*/ 1 h 69"/>
                  <a:gd name="T16" fmla="*/ 1 w 23"/>
                  <a:gd name="T17" fmla="*/ 1 h 69"/>
                  <a:gd name="T18" fmla="*/ 1 w 23"/>
                  <a:gd name="T19" fmla="*/ 1 h 69"/>
                  <a:gd name="T20" fmla="*/ 1 w 23"/>
                  <a:gd name="T21" fmla="*/ 1 h 69"/>
                  <a:gd name="T22" fmla="*/ 1 w 23"/>
                  <a:gd name="T23" fmla="*/ 1 h 69"/>
                  <a:gd name="T24" fmla="*/ 1 w 23"/>
                  <a:gd name="T25" fmla="*/ 1 h 69"/>
                  <a:gd name="T26" fmla="*/ 1 w 23"/>
                  <a:gd name="T27" fmla="*/ 0 h 69"/>
                  <a:gd name="T28" fmla="*/ 1 w 23"/>
                  <a:gd name="T29" fmla="*/ 0 h 69"/>
                  <a:gd name="T30" fmla="*/ 0 w 23"/>
                  <a:gd name="T31" fmla="*/ 0 h 69"/>
                  <a:gd name="T32" fmla="*/ 0 w 23"/>
                  <a:gd name="T33" fmla="*/ 1 h 69"/>
                  <a:gd name="T34" fmla="*/ 0 w 23"/>
                  <a:gd name="T35" fmla="*/ 1 h 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69"/>
                  <a:gd name="T56" fmla="*/ 23 w 23"/>
                  <a:gd name="T57" fmla="*/ 69 h 6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69">
                    <a:moveTo>
                      <a:pt x="0" y="11"/>
                    </a:moveTo>
                    <a:lnTo>
                      <a:pt x="0" y="11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0" y="69"/>
                    </a:lnTo>
                    <a:lnTo>
                      <a:pt x="23" y="69"/>
                    </a:lnTo>
                    <a:lnTo>
                      <a:pt x="23" y="46"/>
                    </a:lnTo>
                    <a:lnTo>
                      <a:pt x="23" y="35"/>
                    </a:lnTo>
                    <a:lnTo>
                      <a:pt x="23" y="22"/>
                    </a:lnTo>
                    <a:lnTo>
                      <a:pt x="23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0" name="Freeform 81"/>
              <p:cNvSpPr>
                <a:spLocks/>
              </p:cNvSpPr>
              <p:nvPr/>
            </p:nvSpPr>
            <p:spPr bwMode="auto">
              <a:xfrm>
                <a:off x="1639" y="1329"/>
                <a:ext cx="12" cy="228"/>
              </a:xfrm>
              <a:custGeom>
                <a:avLst/>
                <a:gdLst>
                  <a:gd name="T0" fmla="*/ 1 w 23"/>
                  <a:gd name="T1" fmla="*/ 0 h 457"/>
                  <a:gd name="T2" fmla="*/ 0 w 23"/>
                  <a:gd name="T3" fmla="*/ 0 h 457"/>
                  <a:gd name="T4" fmla="*/ 0 w 23"/>
                  <a:gd name="T5" fmla="*/ 0 h 457"/>
                  <a:gd name="T6" fmla="*/ 0 w 23"/>
                  <a:gd name="T7" fmla="*/ 0 h 457"/>
                  <a:gd name="T8" fmla="*/ 0 w 23"/>
                  <a:gd name="T9" fmla="*/ 0 h 457"/>
                  <a:gd name="T10" fmla="*/ 0 w 23"/>
                  <a:gd name="T11" fmla="*/ 0 h 457"/>
                  <a:gd name="T12" fmla="*/ 1 w 23"/>
                  <a:gd name="T13" fmla="*/ 0 h 457"/>
                  <a:gd name="T14" fmla="*/ 1 w 23"/>
                  <a:gd name="T15" fmla="*/ 0 h 457"/>
                  <a:gd name="T16" fmla="*/ 1 w 23"/>
                  <a:gd name="T17" fmla="*/ 0 h 457"/>
                  <a:gd name="T18" fmla="*/ 1 w 23"/>
                  <a:gd name="T19" fmla="*/ 0 h 457"/>
                  <a:gd name="T20" fmla="*/ 1 w 23"/>
                  <a:gd name="T21" fmla="*/ 0 h 457"/>
                  <a:gd name="T22" fmla="*/ 1 w 23"/>
                  <a:gd name="T23" fmla="*/ 0 h 457"/>
                  <a:gd name="T24" fmla="*/ 1 w 23"/>
                  <a:gd name="T25" fmla="*/ 0 h 457"/>
                  <a:gd name="T26" fmla="*/ 1 w 23"/>
                  <a:gd name="T27" fmla="*/ 0 h 457"/>
                  <a:gd name="T28" fmla="*/ 1 w 23"/>
                  <a:gd name="T29" fmla="*/ 0 h 457"/>
                  <a:gd name="T30" fmla="*/ 1 w 23"/>
                  <a:gd name="T31" fmla="*/ 0 h 457"/>
                  <a:gd name="T32" fmla="*/ 0 w 23"/>
                  <a:gd name="T33" fmla="*/ 0 h 457"/>
                  <a:gd name="T34" fmla="*/ 1 w 23"/>
                  <a:gd name="T35" fmla="*/ 0 h 4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457"/>
                  <a:gd name="T56" fmla="*/ 23 w 23"/>
                  <a:gd name="T57" fmla="*/ 457 h 4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457">
                    <a:moveTo>
                      <a:pt x="23" y="24"/>
                    </a:moveTo>
                    <a:lnTo>
                      <a:pt x="0" y="12"/>
                    </a:lnTo>
                    <a:lnTo>
                      <a:pt x="0" y="117"/>
                    </a:lnTo>
                    <a:lnTo>
                      <a:pt x="0" y="234"/>
                    </a:lnTo>
                    <a:lnTo>
                      <a:pt x="0" y="340"/>
                    </a:lnTo>
                    <a:lnTo>
                      <a:pt x="0" y="457"/>
                    </a:lnTo>
                    <a:lnTo>
                      <a:pt x="23" y="457"/>
                    </a:lnTo>
                    <a:lnTo>
                      <a:pt x="23" y="340"/>
                    </a:lnTo>
                    <a:lnTo>
                      <a:pt x="23" y="234"/>
                    </a:lnTo>
                    <a:lnTo>
                      <a:pt x="23" y="117"/>
                    </a:lnTo>
                    <a:lnTo>
                      <a:pt x="23" y="12"/>
                    </a:lnTo>
                    <a:lnTo>
                      <a:pt x="11" y="0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1" name="Freeform 82"/>
              <p:cNvSpPr>
                <a:spLocks/>
              </p:cNvSpPr>
              <p:nvPr/>
            </p:nvSpPr>
            <p:spPr bwMode="auto">
              <a:xfrm>
                <a:off x="1041" y="1077"/>
                <a:ext cx="674" cy="539"/>
              </a:xfrm>
              <a:custGeom>
                <a:avLst/>
                <a:gdLst>
                  <a:gd name="T0" fmla="*/ 1 w 1348"/>
                  <a:gd name="T1" fmla="*/ 1 h 1078"/>
                  <a:gd name="T2" fmla="*/ 1 w 1348"/>
                  <a:gd name="T3" fmla="*/ 1 h 1078"/>
                  <a:gd name="T4" fmla="*/ 1 w 1348"/>
                  <a:gd name="T5" fmla="*/ 1 h 1078"/>
                  <a:gd name="T6" fmla="*/ 1 w 1348"/>
                  <a:gd name="T7" fmla="*/ 1 h 1078"/>
                  <a:gd name="T8" fmla="*/ 1 w 1348"/>
                  <a:gd name="T9" fmla="*/ 1 h 1078"/>
                  <a:gd name="T10" fmla="*/ 1 w 1348"/>
                  <a:gd name="T11" fmla="*/ 1 h 1078"/>
                  <a:gd name="T12" fmla="*/ 1 w 1348"/>
                  <a:gd name="T13" fmla="*/ 1 h 1078"/>
                  <a:gd name="T14" fmla="*/ 1 w 1348"/>
                  <a:gd name="T15" fmla="*/ 1 h 1078"/>
                  <a:gd name="T16" fmla="*/ 1 w 1348"/>
                  <a:gd name="T17" fmla="*/ 1 h 1078"/>
                  <a:gd name="T18" fmla="*/ 1 w 1348"/>
                  <a:gd name="T19" fmla="*/ 1 h 1078"/>
                  <a:gd name="T20" fmla="*/ 1 w 1348"/>
                  <a:gd name="T21" fmla="*/ 1 h 1078"/>
                  <a:gd name="T22" fmla="*/ 1 w 1348"/>
                  <a:gd name="T23" fmla="*/ 1 h 1078"/>
                  <a:gd name="T24" fmla="*/ 1 w 1348"/>
                  <a:gd name="T25" fmla="*/ 1 h 1078"/>
                  <a:gd name="T26" fmla="*/ 1 w 1348"/>
                  <a:gd name="T27" fmla="*/ 1 h 1078"/>
                  <a:gd name="T28" fmla="*/ 1 w 1348"/>
                  <a:gd name="T29" fmla="*/ 1 h 1078"/>
                  <a:gd name="T30" fmla="*/ 1 w 1348"/>
                  <a:gd name="T31" fmla="*/ 1 h 1078"/>
                  <a:gd name="T32" fmla="*/ 1 w 1348"/>
                  <a:gd name="T33" fmla="*/ 1 h 1078"/>
                  <a:gd name="T34" fmla="*/ 0 w 1348"/>
                  <a:gd name="T35" fmla="*/ 1 h 1078"/>
                  <a:gd name="T36" fmla="*/ 1 w 1348"/>
                  <a:gd name="T37" fmla="*/ 1 h 1078"/>
                  <a:gd name="T38" fmla="*/ 1 w 1348"/>
                  <a:gd name="T39" fmla="*/ 1 h 1078"/>
                  <a:gd name="T40" fmla="*/ 1 w 1348"/>
                  <a:gd name="T41" fmla="*/ 1 h 1078"/>
                  <a:gd name="T42" fmla="*/ 1 w 1348"/>
                  <a:gd name="T43" fmla="*/ 1 h 1078"/>
                  <a:gd name="T44" fmla="*/ 1 w 1348"/>
                  <a:gd name="T45" fmla="*/ 1 h 1078"/>
                  <a:gd name="T46" fmla="*/ 1 w 1348"/>
                  <a:gd name="T47" fmla="*/ 1 h 1078"/>
                  <a:gd name="T48" fmla="*/ 1 w 1348"/>
                  <a:gd name="T49" fmla="*/ 1 h 1078"/>
                  <a:gd name="T50" fmla="*/ 1 w 1348"/>
                  <a:gd name="T51" fmla="*/ 0 h 1078"/>
                  <a:gd name="T52" fmla="*/ 1 w 1348"/>
                  <a:gd name="T53" fmla="*/ 1 h 1078"/>
                  <a:gd name="T54" fmla="*/ 1 w 1348"/>
                  <a:gd name="T55" fmla="*/ 1 h 1078"/>
                  <a:gd name="T56" fmla="*/ 1 w 1348"/>
                  <a:gd name="T57" fmla="*/ 1 h 1078"/>
                  <a:gd name="T58" fmla="*/ 1 w 1348"/>
                  <a:gd name="T59" fmla="*/ 1 h 1078"/>
                  <a:gd name="T60" fmla="*/ 1 w 1348"/>
                  <a:gd name="T61" fmla="*/ 1 h 1078"/>
                  <a:gd name="T62" fmla="*/ 1 w 1348"/>
                  <a:gd name="T63" fmla="*/ 1 h 1078"/>
                  <a:gd name="T64" fmla="*/ 1 w 1348"/>
                  <a:gd name="T65" fmla="*/ 1 h 1078"/>
                  <a:gd name="T66" fmla="*/ 1 w 1348"/>
                  <a:gd name="T67" fmla="*/ 1 h 1078"/>
                  <a:gd name="T68" fmla="*/ 1 w 1348"/>
                  <a:gd name="T69" fmla="*/ 1 h 1078"/>
                  <a:gd name="T70" fmla="*/ 1 w 1348"/>
                  <a:gd name="T71" fmla="*/ 1 h 1078"/>
                  <a:gd name="T72" fmla="*/ 1 w 1348"/>
                  <a:gd name="T73" fmla="*/ 1 h 1078"/>
                  <a:gd name="T74" fmla="*/ 1 w 1348"/>
                  <a:gd name="T75" fmla="*/ 1 h 1078"/>
                  <a:gd name="T76" fmla="*/ 1 w 1348"/>
                  <a:gd name="T77" fmla="*/ 1 h 1078"/>
                  <a:gd name="T78" fmla="*/ 1 w 1348"/>
                  <a:gd name="T79" fmla="*/ 1 h 1078"/>
                  <a:gd name="T80" fmla="*/ 1 w 1348"/>
                  <a:gd name="T81" fmla="*/ 1 h 1078"/>
                  <a:gd name="T82" fmla="*/ 1 w 1348"/>
                  <a:gd name="T83" fmla="*/ 1 h 1078"/>
                  <a:gd name="T84" fmla="*/ 1 w 1348"/>
                  <a:gd name="T85" fmla="*/ 1 h 1078"/>
                  <a:gd name="T86" fmla="*/ 1 w 1348"/>
                  <a:gd name="T87" fmla="*/ 1 h 1078"/>
                  <a:gd name="T88" fmla="*/ 1 w 1348"/>
                  <a:gd name="T89" fmla="*/ 1 h 1078"/>
                  <a:gd name="T90" fmla="*/ 1 w 1348"/>
                  <a:gd name="T91" fmla="*/ 1 h 1078"/>
                  <a:gd name="T92" fmla="*/ 1 w 1348"/>
                  <a:gd name="T93" fmla="*/ 1 h 1078"/>
                  <a:gd name="T94" fmla="*/ 1 w 1348"/>
                  <a:gd name="T95" fmla="*/ 1 h 10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48"/>
                  <a:gd name="T145" fmla="*/ 0 h 1078"/>
                  <a:gd name="T146" fmla="*/ 1348 w 1348"/>
                  <a:gd name="T147" fmla="*/ 1078 h 10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48" h="1078">
                    <a:moveTo>
                      <a:pt x="856" y="364"/>
                    </a:moveTo>
                    <a:lnTo>
                      <a:pt x="844" y="387"/>
                    </a:lnTo>
                    <a:lnTo>
                      <a:pt x="820" y="410"/>
                    </a:lnTo>
                    <a:lnTo>
                      <a:pt x="785" y="433"/>
                    </a:lnTo>
                    <a:lnTo>
                      <a:pt x="762" y="457"/>
                    </a:lnTo>
                    <a:lnTo>
                      <a:pt x="739" y="481"/>
                    </a:lnTo>
                    <a:lnTo>
                      <a:pt x="703" y="492"/>
                    </a:lnTo>
                    <a:lnTo>
                      <a:pt x="668" y="516"/>
                    </a:lnTo>
                    <a:lnTo>
                      <a:pt x="645" y="528"/>
                    </a:lnTo>
                    <a:lnTo>
                      <a:pt x="610" y="539"/>
                    </a:lnTo>
                    <a:lnTo>
                      <a:pt x="575" y="550"/>
                    </a:lnTo>
                    <a:lnTo>
                      <a:pt x="539" y="563"/>
                    </a:lnTo>
                    <a:lnTo>
                      <a:pt x="504" y="563"/>
                    </a:lnTo>
                    <a:lnTo>
                      <a:pt x="469" y="574"/>
                    </a:lnTo>
                    <a:lnTo>
                      <a:pt x="446" y="574"/>
                    </a:lnTo>
                    <a:lnTo>
                      <a:pt x="411" y="574"/>
                    </a:lnTo>
                    <a:lnTo>
                      <a:pt x="376" y="574"/>
                    </a:lnTo>
                    <a:lnTo>
                      <a:pt x="364" y="586"/>
                    </a:lnTo>
                    <a:lnTo>
                      <a:pt x="364" y="598"/>
                    </a:lnTo>
                    <a:lnTo>
                      <a:pt x="352" y="598"/>
                    </a:lnTo>
                    <a:lnTo>
                      <a:pt x="340" y="610"/>
                    </a:lnTo>
                    <a:lnTo>
                      <a:pt x="329" y="610"/>
                    </a:lnTo>
                    <a:lnTo>
                      <a:pt x="317" y="621"/>
                    </a:lnTo>
                    <a:lnTo>
                      <a:pt x="329" y="715"/>
                    </a:lnTo>
                    <a:lnTo>
                      <a:pt x="329" y="809"/>
                    </a:lnTo>
                    <a:lnTo>
                      <a:pt x="329" y="902"/>
                    </a:lnTo>
                    <a:lnTo>
                      <a:pt x="329" y="996"/>
                    </a:lnTo>
                    <a:lnTo>
                      <a:pt x="317" y="1019"/>
                    </a:lnTo>
                    <a:lnTo>
                      <a:pt x="317" y="1043"/>
                    </a:lnTo>
                    <a:lnTo>
                      <a:pt x="305" y="1054"/>
                    </a:lnTo>
                    <a:lnTo>
                      <a:pt x="281" y="1067"/>
                    </a:lnTo>
                    <a:lnTo>
                      <a:pt x="270" y="1078"/>
                    </a:lnTo>
                    <a:lnTo>
                      <a:pt x="258" y="1078"/>
                    </a:lnTo>
                    <a:lnTo>
                      <a:pt x="235" y="1078"/>
                    </a:lnTo>
                    <a:lnTo>
                      <a:pt x="223" y="1078"/>
                    </a:lnTo>
                    <a:lnTo>
                      <a:pt x="212" y="1032"/>
                    </a:lnTo>
                    <a:lnTo>
                      <a:pt x="212" y="961"/>
                    </a:lnTo>
                    <a:lnTo>
                      <a:pt x="212" y="891"/>
                    </a:lnTo>
                    <a:lnTo>
                      <a:pt x="212" y="809"/>
                    </a:lnTo>
                    <a:lnTo>
                      <a:pt x="199" y="785"/>
                    </a:lnTo>
                    <a:lnTo>
                      <a:pt x="188" y="773"/>
                    </a:lnTo>
                    <a:lnTo>
                      <a:pt x="164" y="762"/>
                    </a:lnTo>
                    <a:lnTo>
                      <a:pt x="141" y="751"/>
                    </a:lnTo>
                    <a:lnTo>
                      <a:pt x="106" y="738"/>
                    </a:lnTo>
                    <a:lnTo>
                      <a:pt x="82" y="738"/>
                    </a:lnTo>
                    <a:lnTo>
                      <a:pt x="59" y="738"/>
                    </a:lnTo>
                    <a:lnTo>
                      <a:pt x="36" y="727"/>
                    </a:lnTo>
                    <a:lnTo>
                      <a:pt x="36" y="680"/>
                    </a:lnTo>
                    <a:lnTo>
                      <a:pt x="24" y="621"/>
                    </a:lnTo>
                    <a:lnTo>
                      <a:pt x="13" y="574"/>
                    </a:lnTo>
                    <a:lnTo>
                      <a:pt x="0" y="516"/>
                    </a:lnTo>
                    <a:lnTo>
                      <a:pt x="0" y="457"/>
                    </a:lnTo>
                    <a:lnTo>
                      <a:pt x="0" y="410"/>
                    </a:lnTo>
                    <a:lnTo>
                      <a:pt x="0" y="351"/>
                    </a:lnTo>
                    <a:lnTo>
                      <a:pt x="13" y="305"/>
                    </a:lnTo>
                    <a:lnTo>
                      <a:pt x="13" y="282"/>
                    </a:lnTo>
                    <a:lnTo>
                      <a:pt x="24" y="258"/>
                    </a:lnTo>
                    <a:lnTo>
                      <a:pt x="36" y="247"/>
                    </a:lnTo>
                    <a:lnTo>
                      <a:pt x="59" y="223"/>
                    </a:lnTo>
                    <a:lnTo>
                      <a:pt x="82" y="199"/>
                    </a:lnTo>
                    <a:lnTo>
                      <a:pt x="95" y="188"/>
                    </a:lnTo>
                    <a:lnTo>
                      <a:pt x="117" y="165"/>
                    </a:lnTo>
                    <a:lnTo>
                      <a:pt x="141" y="152"/>
                    </a:lnTo>
                    <a:lnTo>
                      <a:pt x="164" y="129"/>
                    </a:lnTo>
                    <a:lnTo>
                      <a:pt x="199" y="117"/>
                    </a:lnTo>
                    <a:lnTo>
                      <a:pt x="235" y="94"/>
                    </a:lnTo>
                    <a:lnTo>
                      <a:pt x="270" y="82"/>
                    </a:lnTo>
                    <a:lnTo>
                      <a:pt x="305" y="59"/>
                    </a:lnTo>
                    <a:lnTo>
                      <a:pt x="352" y="48"/>
                    </a:lnTo>
                    <a:lnTo>
                      <a:pt x="398" y="35"/>
                    </a:lnTo>
                    <a:lnTo>
                      <a:pt x="446" y="24"/>
                    </a:lnTo>
                    <a:lnTo>
                      <a:pt x="504" y="12"/>
                    </a:lnTo>
                    <a:lnTo>
                      <a:pt x="551" y="12"/>
                    </a:lnTo>
                    <a:lnTo>
                      <a:pt x="610" y="0"/>
                    </a:lnTo>
                    <a:lnTo>
                      <a:pt x="657" y="0"/>
                    </a:lnTo>
                    <a:lnTo>
                      <a:pt x="716" y="0"/>
                    </a:lnTo>
                    <a:lnTo>
                      <a:pt x="762" y="12"/>
                    </a:lnTo>
                    <a:lnTo>
                      <a:pt x="820" y="24"/>
                    </a:lnTo>
                    <a:lnTo>
                      <a:pt x="880" y="35"/>
                    </a:lnTo>
                    <a:lnTo>
                      <a:pt x="891" y="24"/>
                    </a:lnTo>
                    <a:lnTo>
                      <a:pt x="902" y="24"/>
                    </a:lnTo>
                    <a:lnTo>
                      <a:pt x="926" y="24"/>
                    </a:lnTo>
                    <a:lnTo>
                      <a:pt x="961" y="24"/>
                    </a:lnTo>
                    <a:lnTo>
                      <a:pt x="984" y="24"/>
                    </a:lnTo>
                    <a:lnTo>
                      <a:pt x="1008" y="24"/>
                    </a:lnTo>
                    <a:lnTo>
                      <a:pt x="1043" y="24"/>
                    </a:lnTo>
                    <a:lnTo>
                      <a:pt x="1067" y="24"/>
                    </a:lnTo>
                    <a:lnTo>
                      <a:pt x="1101" y="35"/>
                    </a:lnTo>
                    <a:lnTo>
                      <a:pt x="1137" y="35"/>
                    </a:lnTo>
                    <a:lnTo>
                      <a:pt x="1161" y="48"/>
                    </a:lnTo>
                    <a:lnTo>
                      <a:pt x="1183" y="59"/>
                    </a:lnTo>
                    <a:lnTo>
                      <a:pt x="1207" y="70"/>
                    </a:lnTo>
                    <a:lnTo>
                      <a:pt x="1231" y="94"/>
                    </a:lnTo>
                    <a:lnTo>
                      <a:pt x="1254" y="106"/>
                    </a:lnTo>
                    <a:lnTo>
                      <a:pt x="1266" y="129"/>
                    </a:lnTo>
                    <a:lnTo>
                      <a:pt x="1278" y="141"/>
                    </a:lnTo>
                    <a:lnTo>
                      <a:pt x="1289" y="165"/>
                    </a:lnTo>
                    <a:lnTo>
                      <a:pt x="1302" y="188"/>
                    </a:lnTo>
                    <a:lnTo>
                      <a:pt x="1313" y="199"/>
                    </a:lnTo>
                    <a:lnTo>
                      <a:pt x="1313" y="223"/>
                    </a:lnTo>
                    <a:lnTo>
                      <a:pt x="1324" y="247"/>
                    </a:lnTo>
                    <a:lnTo>
                      <a:pt x="1324" y="269"/>
                    </a:lnTo>
                    <a:lnTo>
                      <a:pt x="1336" y="282"/>
                    </a:lnTo>
                    <a:lnTo>
                      <a:pt x="1336" y="316"/>
                    </a:lnTo>
                    <a:lnTo>
                      <a:pt x="1348" y="364"/>
                    </a:lnTo>
                    <a:lnTo>
                      <a:pt x="1348" y="410"/>
                    </a:lnTo>
                    <a:lnTo>
                      <a:pt x="1348" y="446"/>
                    </a:lnTo>
                    <a:lnTo>
                      <a:pt x="1348" y="492"/>
                    </a:lnTo>
                    <a:lnTo>
                      <a:pt x="1336" y="528"/>
                    </a:lnTo>
                    <a:lnTo>
                      <a:pt x="1324" y="574"/>
                    </a:lnTo>
                    <a:lnTo>
                      <a:pt x="1313" y="610"/>
                    </a:lnTo>
                    <a:lnTo>
                      <a:pt x="1278" y="656"/>
                    </a:lnTo>
                    <a:lnTo>
                      <a:pt x="1266" y="715"/>
                    </a:lnTo>
                    <a:lnTo>
                      <a:pt x="1266" y="785"/>
                    </a:lnTo>
                    <a:lnTo>
                      <a:pt x="1266" y="855"/>
                    </a:lnTo>
                    <a:lnTo>
                      <a:pt x="1266" y="914"/>
                    </a:lnTo>
                    <a:lnTo>
                      <a:pt x="1254" y="961"/>
                    </a:lnTo>
                    <a:lnTo>
                      <a:pt x="1231" y="1008"/>
                    </a:lnTo>
                    <a:lnTo>
                      <a:pt x="1172" y="1019"/>
                    </a:lnTo>
                    <a:lnTo>
                      <a:pt x="1161" y="985"/>
                    </a:lnTo>
                    <a:lnTo>
                      <a:pt x="1161" y="950"/>
                    </a:lnTo>
                    <a:lnTo>
                      <a:pt x="1161" y="891"/>
                    </a:lnTo>
                    <a:lnTo>
                      <a:pt x="1161" y="832"/>
                    </a:lnTo>
                    <a:lnTo>
                      <a:pt x="1172" y="762"/>
                    </a:lnTo>
                    <a:lnTo>
                      <a:pt x="1172" y="691"/>
                    </a:lnTo>
                    <a:lnTo>
                      <a:pt x="1183" y="632"/>
                    </a:lnTo>
                    <a:lnTo>
                      <a:pt x="1183" y="574"/>
                    </a:lnTo>
                    <a:lnTo>
                      <a:pt x="1161" y="563"/>
                    </a:lnTo>
                    <a:lnTo>
                      <a:pt x="1137" y="550"/>
                    </a:lnTo>
                    <a:lnTo>
                      <a:pt x="1114" y="550"/>
                    </a:lnTo>
                    <a:lnTo>
                      <a:pt x="1090" y="539"/>
                    </a:lnTo>
                    <a:lnTo>
                      <a:pt x="1067" y="528"/>
                    </a:lnTo>
                    <a:lnTo>
                      <a:pt x="1055" y="516"/>
                    </a:lnTo>
                    <a:lnTo>
                      <a:pt x="1032" y="504"/>
                    </a:lnTo>
                    <a:lnTo>
                      <a:pt x="1008" y="492"/>
                    </a:lnTo>
                    <a:lnTo>
                      <a:pt x="984" y="469"/>
                    </a:lnTo>
                    <a:lnTo>
                      <a:pt x="973" y="457"/>
                    </a:lnTo>
                    <a:lnTo>
                      <a:pt x="950" y="446"/>
                    </a:lnTo>
                    <a:lnTo>
                      <a:pt x="926" y="422"/>
                    </a:lnTo>
                    <a:lnTo>
                      <a:pt x="915" y="410"/>
                    </a:lnTo>
                    <a:lnTo>
                      <a:pt x="891" y="399"/>
                    </a:lnTo>
                    <a:lnTo>
                      <a:pt x="880" y="375"/>
                    </a:lnTo>
                    <a:lnTo>
                      <a:pt x="856" y="364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2" name="Freeform 83"/>
              <p:cNvSpPr>
                <a:spLocks/>
              </p:cNvSpPr>
              <p:nvPr/>
            </p:nvSpPr>
            <p:spPr bwMode="auto">
              <a:xfrm>
                <a:off x="1223" y="1253"/>
                <a:ext cx="252" cy="117"/>
              </a:xfrm>
              <a:custGeom>
                <a:avLst/>
                <a:gdLst>
                  <a:gd name="T0" fmla="*/ 1 w 503"/>
                  <a:gd name="T1" fmla="*/ 0 h 235"/>
                  <a:gd name="T2" fmla="*/ 1 w 503"/>
                  <a:gd name="T3" fmla="*/ 0 h 235"/>
                  <a:gd name="T4" fmla="*/ 1 w 503"/>
                  <a:gd name="T5" fmla="*/ 0 h 235"/>
                  <a:gd name="T6" fmla="*/ 1 w 503"/>
                  <a:gd name="T7" fmla="*/ 0 h 235"/>
                  <a:gd name="T8" fmla="*/ 1 w 503"/>
                  <a:gd name="T9" fmla="*/ 0 h 235"/>
                  <a:gd name="T10" fmla="*/ 1 w 503"/>
                  <a:gd name="T11" fmla="*/ 0 h 235"/>
                  <a:gd name="T12" fmla="*/ 1 w 503"/>
                  <a:gd name="T13" fmla="*/ 0 h 235"/>
                  <a:gd name="T14" fmla="*/ 1 w 503"/>
                  <a:gd name="T15" fmla="*/ 0 h 235"/>
                  <a:gd name="T16" fmla="*/ 1 w 503"/>
                  <a:gd name="T17" fmla="*/ 0 h 235"/>
                  <a:gd name="T18" fmla="*/ 1 w 503"/>
                  <a:gd name="T19" fmla="*/ 0 h 235"/>
                  <a:gd name="T20" fmla="*/ 1 w 503"/>
                  <a:gd name="T21" fmla="*/ 0 h 235"/>
                  <a:gd name="T22" fmla="*/ 1 w 503"/>
                  <a:gd name="T23" fmla="*/ 0 h 235"/>
                  <a:gd name="T24" fmla="*/ 1 w 503"/>
                  <a:gd name="T25" fmla="*/ 0 h 235"/>
                  <a:gd name="T26" fmla="*/ 1 w 503"/>
                  <a:gd name="T27" fmla="*/ 0 h 235"/>
                  <a:gd name="T28" fmla="*/ 1 w 503"/>
                  <a:gd name="T29" fmla="*/ 0 h 235"/>
                  <a:gd name="T30" fmla="*/ 1 w 503"/>
                  <a:gd name="T31" fmla="*/ 0 h 235"/>
                  <a:gd name="T32" fmla="*/ 1 w 503"/>
                  <a:gd name="T33" fmla="*/ 0 h 235"/>
                  <a:gd name="T34" fmla="*/ 1 w 503"/>
                  <a:gd name="T35" fmla="*/ 0 h 235"/>
                  <a:gd name="T36" fmla="*/ 1 w 503"/>
                  <a:gd name="T37" fmla="*/ 0 h 235"/>
                  <a:gd name="T38" fmla="*/ 1 w 503"/>
                  <a:gd name="T39" fmla="*/ 0 h 235"/>
                  <a:gd name="T40" fmla="*/ 1 w 503"/>
                  <a:gd name="T41" fmla="*/ 0 h 235"/>
                  <a:gd name="T42" fmla="*/ 1 w 503"/>
                  <a:gd name="T43" fmla="*/ 0 h 235"/>
                  <a:gd name="T44" fmla="*/ 1 w 503"/>
                  <a:gd name="T45" fmla="*/ 0 h 235"/>
                  <a:gd name="T46" fmla="*/ 1 w 503"/>
                  <a:gd name="T47" fmla="*/ 0 h 235"/>
                  <a:gd name="T48" fmla="*/ 1 w 503"/>
                  <a:gd name="T49" fmla="*/ 0 h 235"/>
                  <a:gd name="T50" fmla="*/ 1 w 503"/>
                  <a:gd name="T51" fmla="*/ 0 h 235"/>
                  <a:gd name="T52" fmla="*/ 1 w 503"/>
                  <a:gd name="T53" fmla="*/ 0 h 235"/>
                  <a:gd name="T54" fmla="*/ 1 w 503"/>
                  <a:gd name="T55" fmla="*/ 0 h 235"/>
                  <a:gd name="T56" fmla="*/ 1 w 503"/>
                  <a:gd name="T57" fmla="*/ 0 h 235"/>
                  <a:gd name="T58" fmla="*/ 1 w 503"/>
                  <a:gd name="T59" fmla="*/ 0 h 235"/>
                  <a:gd name="T60" fmla="*/ 1 w 503"/>
                  <a:gd name="T61" fmla="*/ 0 h 235"/>
                  <a:gd name="T62" fmla="*/ 1 w 503"/>
                  <a:gd name="T63" fmla="*/ 0 h 235"/>
                  <a:gd name="T64" fmla="*/ 1 w 503"/>
                  <a:gd name="T65" fmla="*/ 0 h 235"/>
                  <a:gd name="T66" fmla="*/ 1 w 503"/>
                  <a:gd name="T67" fmla="*/ 0 h 235"/>
                  <a:gd name="T68" fmla="*/ 1 w 503"/>
                  <a:gd name="T69" fmla="*/ 0 h 235"/>
                  <a:gd name="T70" fmla="*/ 0 w 503"/>
                  <a:gd name="T71" fmla="*/ 0 h 235"/>
                  <a:gd name="T72" fmla="*/ 1 w 503"/>
                  <a:gd name="T73" fmla="*/ 0 h 235"/>
                  <a:gd name="T74" fmla="*/ 0 w 503"/>
                  <a:gd name="T75" fmla="*/ 0 h 235"/>
                  <a:gd name="T76" fmla="*/ 0 w 503"/>
                  <a:gd name="T77" fmla="*/ 0 h 235"/>
                  <a:gd name="T78" fmla="*/ 0 w 503"/>
                  <a:gd name="T79" fmla="*/ 0 h 235"/>
                  <a:gd name="T80" fmla="*/ 1 w 503"/>
                  <a:gd name="T81" fmla="*/ 0 h 235"/>
                  <a:gd name="T82" fmla="*/ 1 w 503"/>
                  <a:gd name="T83" fmla="*/ 0 h 23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3"/>
                  <a:gd name="T127" fmla="*/ 0 h 235"/>
                  <a:gd name="T128" fmla="*/ 503 w 503"/>
                  <a:gd name="T129" fmla="*/ 235 h 23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3" h="235">
                    <a:moveTo>
                      <a:pt x="23" y="223"/>
                    </a:moveTo>
                    <a:lnTo>
                      <a:pt x="12" y="235"/>
                    </a:lnTo>
                    <a:lnTo>
                      <a:pt x="47" y="235"/>
                    </a:lnTo>
                    <a:lnTo>
                      <a:pt x="82" y="235"/>
                    </a:lnTo>
                    <a:lnTo>
                      <a:pt x="105" y="235"/>
                    </a:lnTo>
                    <a:lnTo>
                      <a:pt x="140" y="223"/>
                    </a:lnTo>
                    <a:lnTo>
                      <a:pt x="175" y="223"/>
                    </a:lnTo>
                    <a:lnTo>
                      <a:pt x="211" y="212"/>
                    </a:lnTo>
                    <a:lnTo>
                      <a:pt x="246" y="199"/>
                    </a:lnTo>
                    <a:lnTo>
                      <a:pt x="281" y="188"/>
                    </a:lnTo>
                    <a:lnTo>
                      <a:pt x="316" y="165"/>
                    </a:lnTo>
                    <a:lnTo>
                      <a:pt x="339" y="153"/>
                    </a:lnTo>
                    <a:lnTo>
                      <a:pt x="375" y="130"/>
                    </a:lnTo>
                    <a:lnTo>
                      <a:pt x="410" y="118"/>
                    </a:lnTo>
                    <a:lnTo>
                      <a:pt x="434" y="95"/>
                    </a:lnTo>
                    <a:lnTo>
                      <a:pt x="456" y="71"/>
                    </a:lnTo>
                    <a:lnTo>
                      <a:pt x="492" y="48"/>
                    </a:lnTo>
                    <a:lnTo>
                      <a:pt x="503" y="13"/>
                    </a:lnTo>
                    <a:lnTo>
                      <a:pt x="492" y="0"/>
                    </a:lnTo>
                    <a:lnTo>
                      <a:pt x="469" y="24"/>
                    </a:lnTo>
                    <a:lnTo>
                      <a:pt x="445" y="48"/>
                    </a:lnTo>
                    <a:lnTo>
                      <a:pt x="421" y="71"/>
                    </a:lnTo>
                    <a:lnTo>
                      <a:pt x="386" y="95"/>
                    </a:lnTo>
                    <a:lnTo>
                      <a:pt x="363" y="118"/>
                    </a:lnTo>
                    <a:lnTo>
                      <a:pt x="328" y="130"/>
                    </a:lnTo>
                    <a:lnTo>
                      <a:pt x="304" y="153"/>
                    </a:lnTo>
                    <a:lnTo>
                      <a:pt x="269" y="165"/>
                    </a:lnTo>
                    <a:lnTo>
                      <a:pt x="235" y="177"/>
                    </a:lnTo>
                    <a:lnTo>
                      <a:pt x="211" y="188"/>
                    </a:lnTo>
                    <a:lnTo>
                      <a:pt x="175" y="199"/>
                    </a:lnTo>
                    <a:lnTo>
                      <a:pt x="140" y="199"/>
                    </a:lnTo>
                    <a:lnTo>
                      <a:pt x="105" y="212"/>
                    </a:lnTo>
                    <a:lnTo>
                      <a:pt x="82" y="212"/>
                    </a:lnTo>
                    <a:lnTo>
                      <a:pt x="47" y="212"/>
                    </a:lnTo>
                    <a:lnTo>
                      <a:pt x="12" y="212"/>
                    </a:lnTo>
                    <a:lnTo>
                      <a:pt x="0" y="212"/>
                    </a:lnTo>
                    <a:lnTo>
                      <a:pt x="12" y="212"/>
                    </a:lnTo>
                    <a:lnTo>
                      <a:pt x="0" y="212"/>
                    </a:lnTo>
                    <a:lnTo>
                      <a:pt x="0" y="223"/>
                    </a:lnTo>
                    <a:lnTo>
                      <a:pt x="12" y="235"/>
                    </a:lnTo>
                    <a:lnTo>
                      <a:pt x="23" y="2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3" name="Freeform 84"/>
              <p:cNvSpPr>
                <a:spLocks/>
              </p:cNvSpPr>
              <p:nvPr/>
            </p:nvSpPr>
            <p:spPr bwMode="auto">
              <a:xfrm>
                <a:off x="1194" y="1358"/>
                <a:ext cx="41" cy="35"/>
              </a:xfrm>
              <a:custGeom>
                <a:avLst/>
                <a:gdLst>
                  <a:gd name="T0" fmla="*/ 1 w 82"/>
                  <a:gd name="T1" fmla="*/ 1 h 69"/>
                  <a:gd name="T2" fmla="*/ 1 w 82"/>
                  <a:gd name="T3" fmla="*/ 1 h 69"/>
                  <a:gd name="T4" fmla="*/ 1 w 82"/>
                  <a:gd name="T5" fmla="*/ 1 h 69"/>
                  <a:gd name="T6" fmla="*/ 1 w 82"/>
                  <a:gd name="T7" fmla="*/ 1 h 69"/>
                  <a:gd name="T8" fmla="*/ 1 w 82"/>
                  <a:gd name="T9" fmla="*/ 1 h 69"/>
                  <a:gd name="T10" fmla="*/ 1 w 82"/>
                  <a:gd name="T11" fmla="*/ 1 h 69"/>
                  <a:gd name="T12" fmla="*/ 1 w 82"/>
                  <a:gd name="T13" fmla="*/ 1 h 69"/>
                  <a:gd name="T14" fmla="*/ 1 w 82"/>
                  <a:gd name="T15" fmla="*/ 1 h 69"/>
                  <a:gd name="T16" fmla="*/ 1 w 82"/>
                  <a:gd name="T17" fmla="*/ 1 h 69"/>
                  <a:gd name="T18" fmla="*/ 1 w 82"/>
                  <a:gd name="T19" fmla="*/ 1 h 69"/>
                  <a:gd name="T20" fmla="*/ 1 w 82"/>
                  <a:gd name="T21" fmla="*/ 0 h 69"/>
                  <a:gd name="T22" fmla="*/ 1 w 82"/>
                  <a:gd name="T23" fmla="*/ 1 h 69"/>
                  <a:gd name="T24" fmla="*/ 1 w 82"/>
                  <a:gd name="T25" fmla="*/ 1 h 69"/>
                  <a:gd name="T26" fmla="*/ 1 w 82"/>
                  <a:gd name="T27" fmla="*/ 1 h 69"/>
                  <a:gd name="T28" fmla="*/ 1 w 82"/>
                  <a:gd name="T29" fmla="*/ 1 h 69"/>
                  <a:gd name="T30" fmla="*/ 1 w 82"/>
                  <a:gd name="T31" fmla="*/ 1 h 69"/>
                  <a:gd name="T32" fmla="*/ 1 w 82"/>
                  <a:gd name="T33" fmla="*/ 1 h 69"/>
                  <a:gd name="T34" fmla="*/ 1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1 w 82"/>
                  <a:gd name="T41" fmla="*/ 1 h 69"/>
                  <a:gd name="T42" fmla="*/ 0 w 82"/>
                  <a:gd name="T43" fmla="*/ 1 h 69"/>
                  <a:gd name="T44" fmla="*/ 1 w 82"/>
                  <a:gd name="T45" fmla="*/ 1 h 69"/>
                  <a:gd name="T46" fmla="*/ 1 w 82"/>
                  <a:gd name="T47" fmla="*/ 1 h 69"/>
                  <a:gd name="T48" fmla="*/ 1 w 82"/>
                  <a:gd name="T49" fmla="*/ 1 h 69"/>
                  <a:gd name="T50" fmla="*/ 1 w 82"/>
                  <a:gd name="T51" fmla="*/ 1 h 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69"/>
                  <a:gd name="T80" fmla="*/ 82 w 82"/>
                  <a:gd name="T81" fmla="*/ 69 h 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69">
                    <a:moveTo>
                      <a:pt x="35" y="58"/>
                    </a:moveTo>
                    <a:lnTo>
                      <a:pt x="24" y="69"/>
                    </a:lnTo>
                    <a:lnTo>
                      <a:pt x="35" y="58"/>
                    </a:lnTo>
                    <a:lnTo>
                      <a:pt x="47" y="58"/>
                    </a:lnTo>
                    <a:lnTo>
                      <a:pt x="59" y="47"/>
                    </a:lnTo>
                    <a:lnTo>
                      <a:pt x="59" y="35"/>
                    </a:lnTo>
                    <a:lnTo>
                      <a:pt x="71" y="35"/>
                    </a:lnTo>
                    <a:lnTo>
                      <a:pt x="71" y="23"/>
                    </a:lnTo>
                    <a:lnTo>
                      <a:pt x="82" y="11"/>
                    </a:lnTo>
                    <a:lnTo>
                      <a:pt x="59" y="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47" y="23"/>
                    </a:lnTo>
                    <a:lnTo>
                      <a:pt x="35" y="23"/>
                    </a:lnTo>
                    <a:lnTo>
                      <a:pt x="35" y="35"/>
                    </a:lnTo>
                    <a:lnTo>
                      <a:pt x="24" y="35"/>
                    </a:lnTo>
                    <a:lnTo>
                      <a:pt x="12" y="47"/>
                    </a:lnTo>
                    <a:lnTo>
                      <a:pt x="0" y="58"/>
                    </a:lnTo>
                    <a:lnTo>
                      <a:pt x="12" y="47"/>
                    </a:lnTo>
                    <a:lnTo>
                      <a:pt x="0" y="47"/>
                    </a:lnTo>
                    <a:lnTo>
                      <a:pt x="12" y="58"/>
                    </a:lnTo>
                    <a:lnTo>
                      <a:pt x="12" y="69"/>
                    </a:lnTo>
                    <a:lnTo>
                      <a:pt x="24" y="69"/>
                    </a:lnTo>
                    <a:lnTo>
                      <a:pt x="35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4" name="Freeform 85"/>
              <p:cNvSpPr>
                <a:spLocks/>
              </p:cNvSpPr>
              <p:nvPr/>
            </p:nvSpPr>
            <p:spPr bwMode="auto">
              <a:xfrm>
                <a:off x="1194" y="1388"/>
                <a:ext cx="17" cy="193"/>
              </a:xfrm>
              <a:custGeom>
                <a:avLst/>
                <a:gdLst>
                  <a:gd name="T0" fmla="*/ 0 w 35"/>
                  <a:gd name="T1" fmla="*/ 0 h 387"/>
                  <a:gd name="T2" fmla="*/ 0 w 35"/>
                  <a:gd name="T3" fmla="*/ 0 h 387"/>
                  <a:gd name="T4" fmla="*/ 0 w 35"/>
                  <a:gd name="T5" fmla="*/ 0 h 387"/>
                  <a:gd name="T6" fmla="*/ 0 w 35"/>
                  <a:gd name="T7" fmla="*/ 0 h 387"/>
                  <a:gd name="T8" fmla="*/ 0 w 35"/>
                  <a:gd name="T9" fmla="*/ 0 h 387"/>
                  <a:gd name="T10" fmla="*/ 0 w 35"/>
                  <a:gd name="T11" fmla="*/ 0 h 387"/>
                  <a:gd name="T12" fmla="*/ 0 w 35"/>
                  <a:gd name="T13" fmla="*/ 0 h 387"/>
                  <a:gd name="T14" fmla="*/ 0 w 35"/>
                  <a:gd name="T15" fmla="*/ 0 h 387"/>
                  <a:gd name="T16" fmla="*/ 0 w 35"/>
                  <a:gd name="T17" fmla="*/ 0 h 387"/>
                  <a:gd name="T18" fmla="*/ 0 w 35"/>
                  <a:gd name="T19" fmla="*/ 0 h 387"/>
                  <a:gd name="T20" fmla="*/ 0 w 35"/>
                  <a:gd name="T21" fmla="*/ 0 h 387"/>
                  <a:gd name="T22" fmla="*/ 0 w 35"/>
                  <a:gd name="T23" fmla="*/ 0 h 387"/>
                  <a:gd name="T24" fmla="*/ 0 w 35"/>
                  <a:gd name="T25" fmla="*/ 0 h 387"/>
                  <a:gd name="T26" fmla="*/ 0 w 35"/>
                  <a:gd name="T27" fmla="*/ 0 h 387"/>
                  <a:gd name="T28" fmla="*/ 0 w 35"/>
                  <a:gd name="T29" fmla="*/ 0 h 387"/>
                  <a:gd name="T30" fmla="*/ 0 w 35"/>
                  <a:gd name="T31" fmla="*/ 0 h 387"/>
                  <a:gd name="T32" fmla="*/ 0 w 35"/>
                  <a:gd name="T33" fmla="*/ 0 h 387"/>
                  <a:gd name="T34" fmla="*/ 0 w 35"/>
                  <a:gd name="T35" fmla="*/ 0 h 3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87"/>
                  <a:gd name="T56" fmla="*/ 35 w 35"/>
                  <a:gd name="T57" fmla="*/ 387 h 3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87">
                    <a:moveTo>
                      <a:pt x="35" y="375"/>
                    </a:moveTo>
                    <a:lnTo>
                      <a:pt x="35" y="375"/>
                    </a:lnTo>
                    <a:lnTo>
                      <a:pt x="35" y="281"/>
                    </a:lnTo>
                    <a:lnTo>
                      <a:pt x="35" y="188"/>
                    </a:lnTo>
                    <a:lnTo>
                      <a:pt x="35" y="94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12" y="188"/>
                    </a:lnTo>
                    <a:lnTo>
                      <a:pt x="12" y="281"/>
                    </a:lnTo>
                    <a:lnTo>
                      <a:pt x="12" y="375"/>
                    </a:lnTo>
                    <a:lnTo>
                      <a:pt x="12" y="387"/>
                    </a:lnTo>
                    <a:lnTo>
                      <a:pt x="24" y="387"/>
                    </a:lnTo>
                    <a:lnTo>
                      <a:pt x="35" y="387"/>
                    </a:lnTo>
                    <a:lnTo>
                      <a:pt x="35" y="37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5" name="Freeform 86"/>
              <p:cNvSpPr>
                <a:spLocks/>
              </p:cNvSpPr>
              <p:nvPr/>
            </p:nvSpPr>
            <p:spPr bwMode="auto">
              <a:xfrm>
                <a:off x="1147" y="1575"/>
                <a:ext cx="64" cy="47"/>
              </a:xfrm>
              <a:custGeom>
                <a:avLst/>
                <a:gdLst>
                  <a:gd name="T0" fmla="*/ 0 w 128"/>
                  <a:gd name="T1" fmla="*/ 1 h 94"/>
                  <a:gd name="T2" fmla="*/ 0 w 128"/>
                  <a:gd name="T3" fmla="*/ 1 h 94"/>
                  <a:gd name="T4" fmla="*/ 1 w 128"/>
                  <a:gd name="T5" fmla="*/ 1 h 94"/>
                  <a:gd name="T6" fmla="*/ 1 w 128"/>
                  <a:gd name="T7" fmla="*/ 1 h 94"/>
                  <a:gd name="T8" fmla="*/ 1 w 128"/>
                  <a:gd name="T9" fmla="*/ 1 h 94"/>
                  <a:gd name="T10" fmla="*/ 1 w 128"/>
                  <a:gd name="T11" fmla="*/ 1 h 94"/>
                  <a:gd name="T12" fmla="*/ 1 w 128"/>
                  <a:gd name="T13" fmla="*/ 1 h 94"/>
                  <a:gd name="T14" fmla="*/ 1 w 128"/>
                  <a:gd name="T15" fmla="*/ 1 h 94"/>
                  <a:gd name="T16" fmla="*/ 1 w 128"/>
                  <a:gd name="T17" fmla="*/ 1 h 94"/>
                  <a:gd name="T18" fmla="*/ 1 w 128"/>
                  <a:gd name="T19" fmla="*/ 0 h 94"/>
                  <a:gd name="T20" fmla="*/ 1 w 128"/>
                  <a:gd name="T21" fmla="*/ 0 h 94"/>
                  <a:gd name="T22" fmla="*/ 1 w 128"/>
                  <a:gd name="T23" fmla="*/ 1 h 94"/>
                  <a:gd name="T24" fmla="*/ 1 w 128"/>
                  <a:gd name="T25" fmla="*/ 1 h 94"/>
                  <a:gd name="T26" fmla="*/ 1 w 128"/>
                  <a:gd name="T27" fmla="*/ 1 h 94"/>
                  <a:gd name="T28" fmla="*/ 1 w 128"/>
                  <a:gd name="T29" fmla="*/ 1 h 94"/>
                  <a:gd name="T30" fmla="*/ 1 w 128"/>
                  <a:gd name="T31" fmla="*/ 1 h 94"/>
                  <a:gd name="T32" fmla="*/ 1 w 128"/>
                  <a:gd name="T33" fmla="*/ 1 h 94"/>
                  <a:gd name="T34" fmla="*/ 1 w 128"/>
                  <a:gd name="T35" fmla="*/ 1 h 94"/>
                  <a:gd name="T36" fmla="*/ 1 w 128"/>
                  <a:gd name="T37" fmla="*/ 1 h 94"/>
                  <a:gd name="T38" fmla="*/ 1 w 128"/>
                  <a:gd name="T39" fmla="*/ 1 h 94"/>
                  <a:gd name="T40" fmla="*/ 1 w 128"/>
                  <a:gd name="T41" fmla="*/ 1 h 94"/>
                  <a:gd name="T42" fmla="*/ 0 w 128"/>
                  <a:gd name="T43" fmla="*/ 1 h 94"/>
                  <a:gd name="T44" fmla="*/ 0 w 128"/>
                  <a:gd name="T45" fmla="*/ 1 h 94"/>
                  <a:gd name="T46" fmla="*/ 0 w 128"/>
                  <a:gd name="T47" fmla="*/ 1 h 94"/>
                  <a:gd name="T48" fmla="*/ 0 w 128"/>
                  <a:gd name="T49" fmla="*/ 1 h 94"/>
                  <a:gd name="T50" fmla="*/ 0 w 128"/>
                  <a:gd name="T51" fmla="*/ 1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8"/>
                  <a:gd name="T79" fmla="*/ 0 h 94"/>
                  <a:gd name="T80" fmla="*/ 128 w 128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8" h="94">
                    <a:moveTo>
                      <a:pt x="0" y="82"/>
                    </a:moveTo>
                    <a:lnTo>
                      <a:pt x="0" y="94"/>
                    </a:lnTo>
                    <a:lnTo>
                      <a:pt x="23" y="94"/>
                    </a:lnTo>
                    <a:lnTo>
                      <a:pt x="46" y="94"/>
                    </a:lnTo>
                    <a:lnTo>
                      <a:pt x="58" y="94"/>
                    </a:lnTo>
                    <a:lnTo>
                      <a:pt x="82" y="82"/>
                    </a:lnTo>
                    <a:lnTo>
                      <a:pt x="93" y="71"/>
                    </a:lnTo>
                    <a:lnTo>
                      <a:pt x="117" y="47"/>
                    </a:lnTo>
                    <a:lnTo>
                      <a:pt x="117" y="23"/>
                    </a:lnTo>
                    <a:lnTo>
                      <a:pt x="128" y="0"/>
                    </a:lnTo>
                    <a:lnTo>
                      <a:pt x="105" y="0"/>
                    </a:lnTo>
                    <a:lnTo>
                      <a:pt x="93" y="23"/>
                    </a:lnTo>
                    <a:lnTo>
                      <a:pt x="93" y="36"/>
                    </a:lnTo>
                    <a:lnTo>
                      <a:pt x="82" y="47"/>
                    </a:lnTo>
                    <a:lnTo>
                      <a:pt x="69" y="58"/>
                    </a:lnTo>
                    <a:lnTo>
                      <a:pt x="58" y="71"/>
                    </a:lnTo>
                    <a:lnTo>
                      <a:pt x="46" y="71"/>
                    </a:lnTo>
                    <a:lnTo>
                      <a:pt x="23" y="71"/>
                    </a:lnTo>
                    <a:lnTo>
                      <a:pt x="11" y="71"/>
                    </a:lnTo>
                    <a:lnTo>
                      <a:pt x="23" y="82"/>
                    </a:lnTo>
                    <a:lnTo>
                      <a:pt x="11" y="7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6" name="Freeform 87"/>
              <p:cNvSpPr>
                <a:spLocks/>
              </p:cNvSpPr>
              <p:nvPr/>
            </p:nvSpPr>
            <p:spPr bwMode="auto">
              <a:xfrm>
                <a:off x="1141" y="1475"/>
                <a:ext cx="18" cy="141"/>
              </a:xfrm>
              <a:custGeom>
                <a:avLst/>
                <a:gdLst>
                  <a:gd name="T0" fmla="*/ 0 w 36"/>
                  <a:gd name="T1" fmla="*/ 1 h 281"/>
                  <a:gd name="T2" fmla="*/ 0 w 36"/>
                  <a:gd name="T3" fmla="*/ 1 h 281"/>
                  <a:gd name="T4" fmla="*/ 0 w 36"/>
                  <a:gd name="T5" fmla="*/ 1 h 281"/>
                  <a:gd name="T6" fmla="*/ 0 w 36"/>
                  <a:gd name="T7" fmla="*/ 1 h 281"/>
                  <a:gd name="T8" fmla="*/ 0 w 36"/>
                  <a:gd name="T9" fmla="*/ 1 h 281"/>
                  <a:gd name="T10" fmla="*/ 1 w 36"/>
                  <a:gd name="T11" fmla="*/ 1 h 281"/>
                  <a:gd name="T12" fmla="*/ 1 w 36"/>
                  <a:gd name="T13" fmla="*/ 1 h 281"/>
                  <a:gd name="T14" fmla="*/ 1 w 36"/>
                  <a:gd name="T15" fmla="*/ 1 h 281"/>
                  <a:gd name="T16" fmla="*/ 1 w 36"/>
                  <a:gd name="T17" fmla="*/ 1 h 281"/>
                  <a:gd name="T18" fmla="*/ 1 w 36"/>
                  <a:gd name="T19" fmla="*/ 1 h 281"/>
                  <a:gd name="T20" fmla="*/ 1 w 36"/>
                  <a:gd name="T21" fmla="*/ 1 h 281"/>
                  <a:gd name="T22" fmla="*/ 1 w 36"/>
                  <a:gd name="T23" fmla="*/ 1 h 281"/>
                  <a:gd name="T24" fmla="*/ 1 w 36"/>
                  <a:gd name="T25" fmla="*/ 1 h 281"/>
                  <a:gd name="T26" fmla="*/ 1 w 36"/>
                  <a:gd name="T27" fmla="*/ 1 h 281"/>
                  <a:gd name="T28" fmla="*/ 1 w 36"/>
                  <a:gd name="T29" fmla="*/ 0 h 281"/>
                  <a:gd name="T30" fmla="*/ 0 w 36"/>
                  <a:gd name="T31" fmla="*/ 1 h 281"/>
                  <a:gd name="T32" fmla="*/ 0 w 36"/>
                  <a:gd name="T33" fmla="*/ 1 h 281"/>
                  <a:gd name="T34" fmla="*/ 0 w 36"/>
                  <a:gd name="T35" fmla="*/ 1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281"/>
                  <a:gd name="T56" fmla="*/ 36 w 36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281">
                    <a:moveTo>
                      <a:pt x="0" y="23"/>
                    </a:moveTo>
                    <a:lnTo>
                      <a:pt x="0" y="12"/>
                    </a:lnTo>
                    <a:lnTo>
                      <a:pt x="0" y="94"/>
                    </a:lnTo>
                    <a:lnTo>
                      <a:pt x="0" y="164"/>
                    </a:lnTo>
                    <a:lnTo>
                      <a:pt x="0" y="235"/>
                    </a:lnTo>
                    <a:lnTo>
                      <a:pt x="13" y="281"/>
                    </a:lnTo>
                    <a:lnTo>
                      <a:pt x="36" y="281"/>
                    </a:lnTo>
                    <a:lnTo>
                      <a:pt x="24" y="235"/>
                    </a:lnTo>
                    <a:lnTo>
                      <a:pt x="24" y="164"/>
                    </a:lnTo>
                    <a:lnTo>
                      <a:pt x="24" y="94"/>
                    </a:lnTo>
                    <a:lnTo>
                      <a:pt x="24" y="12"/>
                    </a:lnTo>
                    <a:lnTo>
                      <a:pt x="13" y="12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7" name="Freeform 88"/>
              <p:cNvSpPr>
                <a:spLocks/>
              </p:cNvSpPr>
              <p:nvPr/>
            </p:nvSpPr>
            <p:spPr bwMode="auto">
              <a:xfrm>
                <a:off x="1053" y="1434"/>
                <a:ext cx="99" cy="53"/>
              </a:xfrm>
              <a:custGeom>
                <a:avLst/>
                <a:gdLst>
                  <a:gd name="T0" fmla="*/ 0 w 199"/>
                  <a:gd name="T1" fmla="*/ 1 h 105"/>
                  <a:gd name="T2" fmla="*/ 0 w 199"/>
                  <a:gd name="T3" fmla="*/ 1 h 105"/>
                  <a:gd name="T4" fmla="*/ 0 w 199"/>
                  <a:gd name="T5" fmla="*/ 1 h 105"/>
                  <a:gd name="T6" fmla="*/ 0 w 199"/>
                  <a:gd name="T7" fmla="*/ 1 h 105"/>
                  <a:gd name="T8" fmla="*/ 0 w 199"/>
                  <a:gd name="T9" fmla="*/ 1 h 105"/>
                  <a:gd name="T10" fmla="*/ 0 w 199"/>
                  <a:gd name="T11" fmla="*/ 1 h 105"/>
                  <a:gd name="T12" fmla="*/ 0 w 199"/>
                  <a:gd name="T13" fmla="*/ 1 h 105"/>
                  <a:gd name="T14" fmla="*/ 0 w 199"/>
                  <a:gd name="T15" fmla="*/ 1 h 105"/>
                  <a:gd name="T16" fmla="*/ 0 w 199"/>
                  <a:gd name="T17" fmla="*/ 1 h 105"/>
                  <a:gd name="T18" fmla="*/ 0 w 199"/>
                  <a:gd name="T19" fmla="*/ 1 h 105"/>
                  <a:gd name="T20" fmla="*/ 0 w 199"/>
                  <a:gd name="T21" fmla="*/ 1 h 105"/>
                  <a:gd name="T22" fmla="*/ 0 w 199"/>
                  <a:gd name="T23" fmla="*/ 1 h 105"/>
                  <a:gd name="T24" fmla="*/ 0 w 199"/>
                  <a:gd name="T25" fmla="*/ 1 h 105"/>
                  <a:gd name="T26" fmla="*/ 0 w 199"/>
                  <a:gd name="T27" fmla="*/ 1 h 105"/>
                  <a:gd name="T28" fmla="*/ 0 w 199"/>
                  <a:gd name="T29" fmla="*/ 1 h 105"/>
                  <a:gd name="T30" fmla="*/ 0 w 199"/>
                  <a:gd name="T31" fmla="*/ 1 h 105"/>
                  <a:gd name="T32" fmla="*/ 0 w 199"/>
                  <a:gd name="T33" fmla="*/ 1 h 105"/>
                  <a:gd name="T34" fmla="*/ 0 w 199"/>
                  <a:gd name="T35" fmla="*/ 1 h 105"/>
                  <a:gd name="T36" fmla="*/ 0 w 199"/>
                  <a:gd name="T37" fmla="*/ 0 h 105"/>
                  <a:gd name="T38" fmla="*/ 0 w 199"/>
                  <a:gd name="T39" fmla="*/ 1 h 105"/>
                  <a:gd name="T40" fmla="*/ 0 w 199"/>
                  <a:gd name="T41" fmla="*/ 0 h 105"/>
                  <a:gd name="T42" fmla="*/ 0 w 199"/>
                  <a:gd name="T43" fmla="*/ 1 h 105"/>
                  <a:gd name="T44" fmla="*/ 0 w 199"/>
                  <a:gd name="T45" fmla="*/ 1 h 105"/>
                  <a:gd name="T46" fmla="*/ 0 w 199"/>
                  <a:gd name="T47" fmla="*/ 1 h 105"/>
                  <a:gd name="T48" fmla="*/ 0 w 199"/>
                  <a:gd name="T49" fmla="*/ 1 h 105"/>
                  <a:gd name="T50" fmla="*/ 0 w 199"/>
                  <a:gd name="T51" fmla="*/ 1 h 1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105"/>
                  <a:gd name="T80" fmla="*/ 199 w 199"/>
                  <a:gd name="T81" fmla="*/ 105 h 1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105">
                    <a:moveTo>
                      <a:pt x="0" y="23"/>
                    </a:moveTo>
                    <a:lnTo>
                      <a:pt x="12" y="36"/>
                    </a:lnTo>
                    <a:lnTo>
                      <a:pt x="35" y="36"/>
                    </a:lnTo>
                    <a:lnTo>
                      <a:pt x="58" y="36"/>
                    </a:lnTo>
                    <a:lnTo>
                      <a:pt x="82" y="36"/>
                    </a:lnTo>
                    <a:lnTo>
                      <a:pt x="106" y="47"/>
                    </a:lnTo>
                    <a:lnTo>
                      <a:pt x="129" y="58"/>
                    </a:lnTo>
                    <a:lnTo>
                      <a:pt x="153" y="70"/>
                    </a:lnTo>
                    <a:lnTo>
                      <a:pt x="164" y="82"/>
                    </a:lnTo>
                    <a:lnTo>
                      <a:pt x="175" y="105"/>
                    </a:lnTo>
                    <a:lnTo>
                      <a:pt x="199" y="94"/>
                    </a:lnTo>
                    <a:lnTo>
                      <a:pt x="188" y="70"/>
                    </a:lnTo>
                    <a:lnTo>
                      <a:pt x="164" y="47"/>
                    </a:lnTo>
                    <a:lnTo>
                      <a:pt x="140" y="36"/>
                    </a:lnTo>
                    <a:lnTo>
                      <a:pt x="117" y="23"/>
                    </a:lnTo>
                    <a:lnTo>
                      <a:pt x="82" y="12"/>
                    </a:lnTo>
                    <a:lnTo>
                      <a:pt x="58" y="12"/>
                    </a:lnTo>
                    <a:lnTo>
                      <a:pt x="35" y="12"/>
                    </a:lnTo>
                    <a:lnTo>
                      <a:pt x="12" y="0"/>
                    </a:lnTo>
                    <a:lnTo>
                      <a:pt x="23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2" y="3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8" name="Freeform 89"/>
              <p:cNvSpPr>
                <a:spLocks/>
              </p:cNvSpPr>
              <p:nvPr/>
            </p:nvSpPr>
            <p:spPr bwMode="auto">
              <a:xfrm>
                <a:off x="1035" y="1223"/>
                <a:ext cx="30" cy="223"/>
              </a:xfrm>
              <a:custGeom>
                <a:avLst/>
                <a:gdLst>
                  <a:gd name="T0" fmla="*/ 1 w 58"/>
                  <a:gd name="T1" fmla="*/ 1 h 445"/>
                  <a:gd name="T2" fmla="*/ 1 w 58"/>
                  <a:gd name="T3" fmla="*/ 1 h 445"/>
                  <a:gd name="T4" fmla="*/ 0 w 58"/>
                  <a:gd name="T5" fmla="*/ 1 h 445"/>
                  <a:gd name="T6" fmla="*/ 0 w 58"/>
                  <a:gd name="T7" fmla="*/ 1 h 445"/>
                  <a:gd name="T8" fmla="*/ 0 w 58"/>
                  <a:gd name="T9" fmla="*/ 1 h 445"/>
                  <a:gd name="T10" fmla="*/ 0 w 58"/>
                  <a:gd name="T11" fmla="*/ 1 h 445"/>
                  <a:gd name="T12" fmla="*/ 1 w 58"/>
                  <a:gd name="T13" fmla="*/ 1 h 445"/>
                  <a:gd name="T14" fmla="*/ 1 w 58"/>
                  <a:gd name="T15" fmla="*/ 1 h 445"/>
                  <a:gd name="T16" fmla="*/ 1 w 58"/>
                  <a:gd name="T17" fmla="*/ 1 h 445"/>
                  <a:gd name="T18" fmla="*/ 1 w 58"/>
                  <a:gd name="T19" fmla="*/ 1 h 445"/>
                  <a:gd name="T20" fmla="*/ 1 w 58"/>
                  <a:gd name="T21" fmla="*/ 1 h 445"/>
                  <a:gd name="T22" fmla="*/ 1 w 58"/>
                  <a:gd name="T23" fmla="*/ 1 h 445"/>
                  <a:gd name="T24" fmla="*/ 1 w 58"/>
                  <a:gd name="T25" fmla="*/ 1 h 445"/>
                  <a:gd name="T26" fmla="*/ 1 w 58"/>
                  <a:gd name="T27" fmla="*/ 1 h 445"/>
                  <a:gd name="T28" fmla="*/ 1 w 58"/>
                  <a:gd name="T29" fmla="*/ 1 h 445"/>
                  <a:gd name="T30" fmla="*/ 1 w 58"/>
                  <a:gd name="T31" fmla="*/ 1 h 445"/>
                  <a:gd name="T32" fmla="*/ 1 w 58"/>
                  <a:gd name="T33" fmla="*/ 1 h 445"/>
                  <a:gd name="T34" fmla="*/ 1 w 58"/>
                  <a:gd name="T35" fmla="*/ 1 h 445"/>
                  <a:gd name="T36" fmla="*/ 1 w 58"/>
                  <a:gd name="T37" fmla="*/ 1 h 445"/>
                  <a:gd name="T38" fmla="*/ 1 w 58"/>
                  <a:gd name="T39" fmla="*/ 1 h 445"/>
                  <a:gd name="T40" fmla="*/ 1 w 58"/>
                  <a:gd name="T41" fmla="*/ 1 h 445"/>
                  <a:gd name="T42" fmla="*/ 1 w 58"/>
                  <a:gd name="T43" fmla="*/ 0 h 445"/>
                  <a:gd name="T44" fmla="*/ 1 w 58"/>
                  <a:gd name="T45" fmla="*/ 0 h 445"/>
                  <a:gd name="T46" fmla="*/ 1 w 58"/>
                  <a:gd name="T47" fmla="*/ 0 h 445"/>
                  <a:gd name="T48" fmla="*/ 1 w 58"/>
                  <a:gd name="T49" fmla="*/ 1 h 445"/>
                  <a:gd name="T50" fmla="*/ 1 w 58"/>
                  <a:gd name="T51" fmla="*/ 1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445"/>
                  <a:gd name="T80" fmla="*/ 58 w 58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445">
                    <a:moveTo>
                      <a:pt x="11" y="12"/>
                    </a:moveTo>
                    <a:lnTo>
                      <a:pt x="11" y="12"/>
                    </a:lnTo>
                    <a:lnTo>
                      <a:pt x="0" y="58"/>
                    </a:lnTo>
                    <a:lnTo>
                      <a:pt x="0" y="117"/>
                    </a:lnTo>
                    <a:lnTo>
                      <a:pt x="0" y="164"/>
                    </a:lnTo>
                    <a:lnTo>
                      <a:pt x="0" y="223"/>
                    </a:lnTo>
                    <a:lnTo>
                      <a:pt x="11" y="281"/>
                    </a:lnTo>
                    <a:lnTo>
                      <a:pt x="24" y="328"/>
                    </a:lnTo>
                    <a:lnTo>
                      <a:pt x="35" y="387"/>
                    </a:lnTo>
                    <a:lnTo>
                      <a:pt x="35" y="445"/>
                    </a:lnTo>
                    <a:lnTo>
                      <a:pt x="58" y="434"/>
                    </a:lnTo>
                    <a:lnTo>
                      <a:pt x="58" y="387"/>
                    </a:lnTo>
                    <a:lnTo>
                      <a:pt x="47" y="328"/>
                    </a:lnTo>
                    <a:lnTo>
                      <a:pt x="35" y="281"/>
                    </a:lnTo>
                    <a:lnTo>
                      <a:pt x="35" y="223"/>
                    </a:lnTo>
                    <a:lnTo>
                      <a:pt x="24" y="164"/>
                    </a:lnTo>
                    <a:lnTo>
                      <a:pt x="24" y="117"/>
                    </a:lnTo>
                    <a:lnTo>
                      <a:pt x="24" y="58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79" name="Freeform 90"/>
              <p:cNvSpPr>
                <a:spLocks/>
              </p:cNvSpPr>
              <p:nvPr/>
            </p:nvSpPr>
            <p:spPr bwMode="auto">
              <a:xfrm>
                <a:off x="1041" y="1147"/>
                <a:ext cx="77" cy="83"/>
              </a:xfrm>
              <a:custGeom>
                <a:avLst/>
                <a:gdLst>
                  <a:gd name="T0" fmla="*/ 1 w 153"/>
                  <a:gd name="T1" fmla="*/ 0 h 164"/>
                  <a:gd name="T2" fmla="*/ 1 w 153"/>
                  <a:gd name="T3" fmla="*/ 0 h 164"/>
                  <a:gd name="T4" fmla="*/ 1 w 153"/>
                  <a:gd name="T5" fmla="*/ 1 h 164"/>
                  <a:gd name="T6" fmla="*/ 1 w 153"/>
                  <a:gd name="T7" fmla="*/ 1 h 164"/>
                  <a:gd name="T8" fmla="*/ 1 w 153"/>
                  <a:gd name="T9" fmla="*/ 1 h 164"/>
                  <a:gd name="T10" fmla="*/ 1 w 153"/>
                  <a:gd name="T11" fmla="*/ 1 h 164"/>
                  <a:gd name="T12" fmla="*/ 1 w 153"/>
                  <a:gd name="T13" fmla="*/ 1 h 164"/>
                  <a:gd name="T14" fmla="*/ 1 w 153"/>
                  <a:gd name="T15" fmla="*/ 1 h 164"/>
                  <a:gd name="T16" fmla="*/ 0 w 153"/>
                  <a:gd name="T17" fmla="*/ 1 h 164"/>
                  <a:gd name="T18" fmla="*/ 0 w 153"/>
                  <a:gd name="T19" fmla="*/ 1 h 164"/>
                  <a:gd name="T20" fmla="*/ 1 w 153"/>
                  <a:gd name="T21" fmla="*/ 1 h 164"/>
                  <a:gd name="T22" fmla="*/ 1 w 153"/>
                  <a:gd name="T23" fmla="*/ 1 h 164"/>
                  <a:gd name="T24" fmla="*/ 1 w 153"/>
                  <a:gd name="T25" fmla="*/ 1 h 164"/>
                  <a:gd name="T26" fmla="*/ 1 w 153"/>
                  <a:gd name="T27" fmla="*/ 1 h 164"/>
                  <a:gd name="T28" fmla="*/ 1 w 153"/>
                  <a:gd name="T29" fmla="*/ 1 h 164"/>
                  <a:gd name="T30" fmla="*/ 1 w 153"/>
                  <a:gd name="T31" fmla="*/ 1 h 164"/>
                  <a:gd name="T32" fmla="*/ 1 w 153"/>
                  <a:gd name="T33" fmla="*/ 1 h 164"/>
                  <a:gd name="T34" fmla="*/ 1 w 153"/>
                  <a:gd name="T35" fmla="*/ 1 h 164"/>
                  <a:gd name="T36" fmla="*/ 1 w 153"/>
                  <a:gd name="T37" fmla="*/ 1 h 164"/>
                  <a:gd name="T38" fmla="*/ 1 w 153"/>
                  <a:gd name="T39" fmla="*/ 1 h 164"/>
                  <a:gd name="T40" fmla="*/ 1 w 153"/>
                  <a:gd name="T41" fmla="*/ 1 h 164"/>
                  <a:gd name="T42" fmla="*/ 1 w 153"/>
                  <a:gd name="T43" fmla="*/ 1 h 164"/>
                  <a:gd name="T44" fmla="*/ 1 w 153"/>
                  <a:gd name="T45" fmla="*/ 1 h 164"/>
                  <a:gd name="T46" fmla="*/ 1 w 153"/>
                  <a:gd name="T47" fmla="*/ 0 h 164"/>
                  <a:gd name="T48" fmla="*/ 1 w 153"/>
                  <a:gd name="T49" fmla="*/ 0 h 164"/>
                  <a:gd name="T50" fmla="*/ 1 w 153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64"/>
                  <a:gd name="T80" fmla="*/ 153 w 153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64">
                    <a:moveTo>
                      <a:pt x="130" y="0"/>
                    </a:moveTo>
                    <a:lnTo>
                      <a:pt x="130" y="0"/>
                    </a:lnTo>
                    <a:lnTo>
                      <a:pt x="106" y="24"/>
                    </a:lnTo>
                    <a:lnTo>
                      <a:pt x="95" y="35"/>
                    </a:lnTo>
                    <a:lnTo>
                      <a:pt x="71" y="58"/>
                    </a:lnTo>
                    <a:lnTo>
                      <a:pt x="47" y="70"/>
                    </a:lnTo>
                    <a:lnTo>
                      <a:pt x="36" y="93"/>
                    </a:lnTo>
                    <a:lnTo>
                      <a:pt x="13" y="117"/>
                    </a:lnTo>
                    <a:lnTo>
                      <a:pt x="0" y="141"/>
                    </a:lnTo>
                    <a:lnTo>
                      <a:pt x="0" y="164"/>
                    </a:lnTo>
                    <a:lnTo>
                      <a:pt x="24" y="164"/>
                    </a:lnTo>
                    <a:lnTo>
                      <a:pt x="24" y="141"/>
                    </a:lnTo>
                    <a:lnTo>
                      <a:pt x="36" y="128"/>
                    </a:lnTo>
                    <a:lnTo>
                      <a:pt x="47" y="106"/>
                    </a:lnTo>
                    <a:lnTo>
                      <a:pt x="71" y="93"/>
                    </a:lnTo>
                    <a:lnTo>
                      <a:pt x="82" y="70"/>
                    </a:lnTo>
                    <a:lnTo>
                      <a:pt x="106" y="58"/>
                    </a:lnTo>
                    <a:lnTo>
                      <a:pt x="130" y="35"/>
                    </a:lnTo>
                    <a:lnTo>
                      <a:pt x="141" y="24"/>
                    </a:lnTo>
                    <a:lnTo>
                      <a:pt x="153" y="11"/>
                    </a:lnTo>
                    <a:lnTo>
                      <a:pt x="141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0" name="Freeform 91"/>
              <p:cNvSpPr>
                <a:spLocks/>
              </p:cNvSpPr>
              <p:nvPr/>
            </p:nvSpPr>
            <p:spPr bwMode="auto">
              <a:xfrm>
                <a:off x="1106" y="1071"/>
                <a:ext cx="381" cy="88"/>
              </a:xfrm>
              <a:custGeom>
                <a:avLst/>
                <a:gdLst>
                  <a:gd name="T0" fmla="*/ 1 w 761"/>
                  <a:gd name="T1" fmla="*/ 0 h 177"/>
                  <a:gd name="T2" fmla="*/ 1 w 761"/>
                  <a:gd name="T3" fmla="*/ 0 h 177"/>
                  <a:gd name="T4" fmla="*/ 1 w 761"/>
                  <a:gd name="T5" fmla="*/ 0 h 177"/>
                  <a:gd name="T6" fmla="*/ 1 w 761"/>
                  <a:gd name="T7" fmla="*/ 0 h 177"/>
                  <a:gd name="T8" fmla="*/ 1 w 761"/>
                  <a:gd name="T9" fmla="*/ 0 h 177"/>
                  <a:gd name="T10" fmla="*/ 1 w 761"/>
                  <a:gd name="T11" fmla="*/ 0 h 177"/>
                  <a:gd name="T12" fmla="*/ 1 w 761"/>
                  <a:gd name="T13" fmla="*/ 0 h 177"/>
                  <a:gd name="T14" fmla="*/ 1 w 761"/>
                  <a:gd name="T15" fmla="*/ 0 h 177"/>
                  <a:gd name="T16" fmla="*/ 1 w 761"/>
                  <a:gd name="T17" fmla="*/ 0 h 177"/>
                  <a:gd name="T18" fmla="*/ 1 w 761"/>
                  <a:gd name="T19" fmla="*/ 0 h 177"/>
                  <a:gd name="T20" fmla="*/ 1 w 761"/>
                  <a:gd name="T21" fmla="*/ 0 h 177"/>
                  <a:gd name="T22" fmla="*/ 1 w 761"/>
                  <a:gd name="T23" fmla="*/ 0 h 177"/>
                  <a:gd name="T24" fmla="*/ 1 w 761"/>
                  <a:gd name="T25" fmla="*/ 0 h 177"/>
                  <a:gd name="T26" fmla="*/ 1 w 761"/>
                  <a:gd name="T27" fmla="*/ 0 h 177"/>
                  <a:gd name="T28" fmla="*/ 1 w 761"/>
                  <a:gd name="T29" fmla="*/ 0 h 177"/>
                  <a:gd name="T30" fmla="*/ 1 w 761"/>
                  <a:gd name="T31" fmla="*/ 0 h 177"/>
                  <a:gd name="T32" fmla="*/ 1 w 761"/>
                  <a:gd name="T33" fmla="*/ 0 h 177"/>
                  <a:gd name="T34" fmla="*/ 0 w 761"/>
                  <a:gd name="T35" fmla="*/ 0 h 177"/>
                  <a:gd name="T36" fmla="*/ 1 w 761"/>
                  <a:gd name="T37" fmla="*/ 0 h 177"/>
                  <a:gd name="T38" fmla="*/ 1 w 761"/>
                  <a:gd name="T39" fmla="*/ 0 h 177"/>
                  <a:gd name="T40" fmla="*/ 1 w 761"/>
                  <a:gd name="T41" fmla="*/ 0 h 177"/>
                  <a:gd name="T42" fmla="*/ 1 w 761"/>
                  <a:gd name="T43" fmla="*/ 0 h 177"/>
                  <a:gd name="T44" fmla="*/ 1 w 761"/>
                  <a:gd name="T45" fmla="*/ 0 h 177"/>
                  <a:gd name="T46" fmla="*/ 1 w 761"/>
                  <a:gd name="T47" fmla="*/ 0 h 177"/>
                  <a:gd name="T48" fmla="*/ 1 w 761"/>
                  <a:gd name="T49" fmla="*/ 0 h 177"/>
                  <a:gd name="T50" fmla="*/ 1 w 761"/>
                  <a:gd name="T51" fmla="*/ 0 h 177"/>
                  <a:gd name="T52" fmla="*/ 1 w 761"/>
                  <a:gd name="T53" fmla="*/ 0 h 177"/>
                  <a:gd name="T54" fmla="*/ 1 w 761"/>
                  <a:gd name="T55" fmla="*/ 0 h 177"/>
                  <a:gd name="T56" fmla="*/ 1 w 761"/>
                  <a:gd name="T57" fmla="*/ 0 h 177"/>
                  <a:gd name="T58" fmla="*/ 1 w 761"/>
                  <a:gd name="T59" fmla="*/ 0 h 177"/>
                  <a:gd name="T60" fmla="*/ 1 w 761"/>
                  <a:gd name="T61" fmla="*/ 0 h 177"/>
                  <a:gd name="T62" fmla="*/ 1 w 761"/>
                  <a:gd name="T63" fmla="*/ 0 h 177"/>
                  <a:gd name="T64" fmla="*/ 1 w 761"/>
                  <a:gd name="T65" fmla="*/ 0 h 177"/>
                  <a:gd name="T66" fmla="*/ 1 w 761"/>
                  <a:gd name="T67" fmla="*/ 0 h 177"/>
                  <a:gd name="T68" fmla="*/ 1 w 761"/>
                  <a:gd name="T69" fmla="*/ 0 h 177"/>
                  <a:gd name="T70" fmla="*/ 1 w 761"/>
                  <a:gd name="T71" fmla="*/ 0 h 177"/>
                  <a:gd name="T72" fmla="*/ 1 w 761"/>
                  <a:gd name="T73" fmla="*/ 0 h 177"/>
                  <a:gd name="T74" fmla="*/ 1 w 761"/>
                  <a:gd name="T75" fmla="*/ 0 h 177"/>
                  <a:gd name="T76" fmla="*/ 1 w 761"/>
                  <a:gd name="T77" fmla="*/ 0 h 177"/>
                  <a:gd name="T78" fmla="*/ 1 w 761"/>
                  <a:gd name="T79" fmla="*/ 0 h 177"/>
                  <a:gd name="T80" fmla="*/ 1 w 761"/>
                  <a:gd name="T81" fmla="*/ 0 h 177"/>
                  <a:gd name="T82" fmla="*/ 1 w 761"/>
                  <a:gd name="T83" fmla="*/ 0 h 1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61"/>
                  <a:gd name="T127" fmla="*/ 0 h 177"/>
                  <a:gd name="T128" fmla="*/ 761 w 761"/>
                  <a:gd name="T129" fmla="*/ 177 h 1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61" h="177">
                    <a:moveTo>
                      <a:pt x="737" y="36"/>
                    </a:moveTo>
                    <a:lnTo>
                      <a:pt x="750" y="36"/>
                    </a:lnTo>
                    <a:lnTo>
                      <a:pt x="690" y="12"/>
                    </a:lnTo>
                    <a:lnTo>
                      <a:pt x="644" y="12"/>
                    </a:lnTo>
                    <a:lnTo>
                      <a:pt x="586" y="0"/>
                    </a:lnTo>
                    <a:lnTo>
                      <a:pt x="527" y="0"/>
                    </a:lnTo>
                    <a:lnTo>
                      <a:pt x="480" y="0"/>
                    </a:lnTo>
                    <a:lnTo>
                      <a:pt x="421" y="0"/>
                    </a:lnTo>
                    <a:lnTo>
                      <a:pt x="374" y="12"/>
                    </a:lnTo>
                    <a:lnTo>
                      <a:pt x="316" y="24"/>
                    </a:lnTo>
                    <a:lnTo>
                      <a:pt x="268" y="36"/>
                    </a:lnTo>
                    <a:lnTo>
                      <a:pt x="222" y="47"/>
                    </a:lnTo>
                    <a:lnTo>
                      <a:pt x="175" y="60"/>
                    </a:lnTo>
                    <a:lnTo>
                      <a:pt x="140" y="82"/>
                    </a:lnTo>
                    <a:lnTo>
                      <a:pt x="93" y="94"/>
                    </a:lnTo>
                    <a:lnTo>
                      <a:pt x="58" y="118"/>
                    </a:lnTo>
                    <a:lnTo>
                      <a:pt x="23" y="141"/>
                    </a:lnTo>
                    <a:lnTo>
                      <a:pt x="0" y="153"/>
                    </a:lnTo>
                    <a:lnTo>
                      <a:pt x="11" y="177"/>
                    </a:lnTo>
                    <a:lnTo>
                      <a:pt x="47" y="153"/>
                    </a:lnTo>
                    <a:lnTo>
                      <a:pt x="69" y="141"/>
                    </a:lnTo>
                    <a:lnTo>
                      <a:pt x="105" y="118"/>
                    </a:lnTo>
                    <a:lnTo>
                      <a:pt x="140" y="106"/>
                    </a:lnTo>
                    <a:lnTo>
                      <a:pt x="187" y="82"/>
                    </a:lnTo>
                    <a:lnTo>
                      <a:pt x="222" y="71"/>
                    </a:lnTo>
                    <a:lnTo>
                      <a:pt x="268" y="60"/>
                    </a:lnTo>
                    <a:lnTo>
                      <a:pt x="316" y="47"/>
                    </a:lnTo>
                    <a:lnTo>
                      <a:pt x="374" y="36"/>
                    </a:lnTo>
                    <a:lnTo>
                      <a:pt x="421" y="36"/>
                    </a:lnTo>
                    <a:lnTo>
                      <a:pt x="480" y="24"/>
                    </a:lnTo>
                    <a:lnTo>
                      <a:pt x="527" y="24"/>
                    </a:lnTo>
                    <a:lnTo>
                      <a:pt x="586" y="24"/>
                    </a:lnTo>
                    <a:lnTo>
                      <a:pt x="632" y="36"/>
                    </a:lnTo>
                    <a:lnTo>
                      <a:pt x="690" y="47"/>
                    </a:lnTo>
                    <a:lnTo>
                      <a:pt x="737" y="60"/>
                    </a:lnTo>
                    <a:lnTo>
                      <a:pt x="750" y="60"/>
                    </a:lnTo>
                    <a:lnTo>
                      <a:pt x="737" y="60"/>
                    </a:lnTo>
                    <a:lnTo>
                      <a:pt x="750" y="47"/>
                    </a:lnTo>
                    <a:lnTo>
                      <a:pt x="761" y="47"/>
                    </a:lnTo>
                    <a:lnTo>
                      <a:pt x="761" y="36"/>
                    </a:lnTo>
                    <a:lnTo>
                      <a:pt x="750" y="36"/>
                    </a:lnTo>
                    <a:lnTo>
                      <a:pt x="737" y="3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1" name="Freeform 92"/>
              <p:cNvSpPr>
                <a:spLocks/>
              </p:cNvSpPr>
              <p:nvPr/>
            </p:nvSpPr>
            <p:spPr bwMode="auto">
              <a:xfrm>
                <a:off x="1475" y="1083"/>
                <a:ext cx="205" cy="64"/>
              </a:xfrm>
              <a:custGeom>
                <a:avLst/>
                <a:gdLst>
                  <a:gd name="T0" fmla="*/ 0 w 411"/>
                  <a:gd name="T1" fmla="*/ 0 h 129"/>
                  <a:gd name="T2" fmla="*/ 0 w 411"/>
                  <a:gd name="T3" fmla="*/ 0 h 129"/>
                  <a:gd name="T4" fmla="*/ 0 w 411"/>
                  <a:gd name="T5" fmla="*/ 0 h 129"/>
                  <a:gd name="T6" fmla="*/ 0 w 411"/>
                  <a:gd name="T7" fmla="*/ 0 h 129"/>
                  <a:gd name="T8" fmla="*/ 0 w 411"/>
                  <a:gd name="T9" fmla="*/ 0 h 129"/>
                  <a:gd name="T10" fmla="*/ 0 w 411"/>
                  <a:gd name="T11" fmla="*/ 0 h 129"/>
                  <a:gd name="T12" fmla="*/ 0 w 411"/>
                  <a:gd name="T13" fmla="*/ 0 h 129"/>
                  <a:gd name="T14" fmla="*/ 0 w 411"/>
                  <a:gd name="T15" fmla="*/ 0 h 129"/>
                  <a:gd name="T16" fmla="*/ 0 w 411"/>
                  <a:gd name="T17" fmla="*/ 0 h 129"/>
                  <a:gd name="T18" fmla="*/ 0 w 411"/>
                  <a:gd name="T19" fmla="*/ 0 h 129"/>
                  <a:gd name="T20" fmla="*/ 0 w 411"/>
                  <a:gd name="T21" fmla="*/ 0 h 129"/>
                  <a:gd name="T22" fmla="*/ 0 w 411"/>
                  <a:gd name="T23" fmla="*/ 0 h 129"/>
                  <a:gd name="T24" fmla="*/ 0 w 411"/>
                  <a:gd name="T25" fmla="*/ 0 h 129"/>
                  <a:gd name="T26" fmla="*/ 0 w 411"/>
                  <a:gd name="T27" fmla="*/ 0 h 129"/>
                  <a:gd name="T28" fmla="*/ 0 w 411"/>
                  <a:gd name="T29" fmla="*/ 0 h 129"/>
                  <a:gd name="T30" fmla="*/ 0 w 411"/>
                  <a:gd name="T31" fmla="*/ 0 h 129"/>
                  <a:gd name="T32" fmla="*/ 0 w 411"/>
                  <a:gd name="T33" fmla="*/ 0 h 129"/>
                  <a:gd name="T34" fmla="*/ 0 w 411"/>
                  <a:gd name="T35" fmla="*/ 0 h 129"/>
                  <a:gd name="T36" fmla="*/ 0 w 411"/>
                  <a:gd name="T37" fmla="*/ 0 h 129"/>
                  <a:gd name="T38" fmla="*/ 0 w 411"/>
                  <a:gd name="T39" fmla="*/ 0 h 129"/>
                  <a:gd name="T40" fmla="*/ 0 w 411"/>
                  <a:gd name="T41" fmla="*/ 0 h 129"/>
                  <a:gd name="T42" fmla="*/ 0 w 411"/>
                  <a:gd name="T43" fmla="*/ 0 h 129"/>
                  <a:gd name="T44" fmla="*/ 0 w 411"/>
                  <a:gd name="T45" fmla="*/ 0 h 129"/>
                  <a:gd name="T46" fmla="*/ 0 w 411"/>
                  <a:gd name="T47" fmla="*/ 0 h 129"/>
                  <a:gd name="T48" fmla="*/ 0 w 411"/>
                  <a:gd name="T49" fmla="*/ 0 h 129"/>
                  <a:gd name="T50" fmla="*/ 0 w 411"/>
                  <a:gd name="T51" fmla="*/ 0 h 129"/>
                  <a:gd name="T52" fmla="*/ 0 w 411"/>
                  <a:gd name="T53" fmla="*/ 0 h 129"/>
                  <a:gd name="T54" fmla="*/ 0 w 411"/>
                  <a:gd name="T55" fmla="*/ 0 h 129"/>
                  <a:gd name="T56" fmla="*/ 0 w 411"/>
                  <a:gd name="T57" fmla="*/ 0 h 129"/>
                  <a:gd name="T58" fmla="*/ 0 w 411"/>
                  <a:gd name="T59" fmla="*/ 0 h 129"/>
                  <a:gd name="T60" fmla="*/ 0 w 411"/>
                  <a:gd name="T61" fmla="*/ 0 h 129"/>
                  <a:gd name="T62" fmla="*/ 0 w 411"/>
                  <a:gd name="T63" fmla="*/ 0 h 129"/>
                  <a:gd name="T64" fmla="*/ 0 w 411"/>
                  <a:gd name="T65" fmla="*/ 0 h 129"/>
                  <a:gd name="T66" fmla="*/ 0 w 411"/>
                  <a:gd name="T67" fmla="*/ 0 h 129"/>
                  <a:gd name="T68" fmla="*/ 0 w 411"/>
                  <a:gd name="T69" fmla="*/ 0 h 129"/>
                  <a:gd name="T70" fmla="*/ 0 w 411"/>
                  <a:gd name="T71" fmla="*/ 0 h 129"/>
                  <a:gd name="T72" fmla="*/ 0 w 411"/>
                  <a:gd name="T73" fmla="*/ 0 h 129"/>
                  <a:gd name="T74" fmla="*/ 0 w 411"/>
                  <a:gd name="T75" fmla="*/ 0 h 129"/>
                  <a:gd name="T76" fmla="*/ 0 w 411"/>
                  <a:gd name="T77" fmla="*/ 0 h 129"/>
                  <a:gd name="T78" fmla="*/ 0 w 411"/>
                  <a:gd name="T79" fmla="*/ 0 h 129"/>
                  <a:gd name="T80" fmla="*/ 0 w 411"/>
                  <a:gd name="T81" fmla="*/ 0 h 129"/>
                  <a:gd name="T82" fmla="*/ 0 w 411"/>
                  <a:gd name="T83" fmla="*/ 0 h 1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1"/>
                  <a:gd name="T127" fmla="*/ 0 h 129"/>
                  <a:gd name="T128" fmla="*/ 411 w 411"/>
                  <a:gd name="T129" fmla="*/ 129 h 1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1" h="129">
                    <a:moveTo>
                      <a:pt x="411" y="105"/>
                    </a:moveTo>
                    <a:lnTo>
                      <a:pt x="411" y="105"/>
                    </a:lnTo>
                    <a:lnTo>
                      <a:pt x="387" y="82"/>
                    </a:lnTo>
                    <a:lnTo>
                      <a:pt x="375" y="70"/>
                    </a:lnTo>
                    <a:lnTo>
                      <a:pt x="352" y="47"/>
                    </a:lnTo>
                    <a:lnTo>
                      <a:pt x="329" y="36"/>
                    </a:lnTo>
                    <a:lnTo>
                      <a:pt x="294" y="23"/>
                    </a:lnTo>
                    <a:lnTo>
                      <a:pt x="270" y="12"/>
                    </a:lnTo>
                    <a:lnTo>
                      <a:pt x="234" y="12"/>
                    </a:lnTo>
                    <a:lnTo>
                      <a:pt x="212" y="0"/>
                    </a:lnTo>
                    <a:lnTo>
                      <a:pt x="176" y="0"/>
                    </a:lnTo>
                    <a:lnTo>
                      <a:pt x="141" y="0"/>
                    </a:lnTo>
                    <a:lnTo>
                      <a:pt x="117" y="0"/>
                    </a:lnTo>
                    <a:lnTo>
                      <a:pt x="94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3" y="36"/>
                    </a:lnTo>
                    <a:lnTo>
                      <a:pt x="24" y="23"/>
                    </a:lnTo>
                    <a:lnTo>
                      <a:pt x="48" y="23"/>
                    </a:lnTo>
                    <a:lnTo>
                      <a:pt x="59" y="23"/>
                    </a:lnTo>
                    <a:lnTo>
                      <a:pt x="94" y="23"/>
                    </a:lnTo>
                    <a:lnTo>
                      <a:pt x="117" y="23"/>
                    </a:lnTo>
                    <a:lnTo>
                      <a:pt x="141" y="23"/>
                    </a:lnTo>
                    <a:lnTo>
                      <a:pt x="176" y="23"/>
                    </a:lnTo>
                    <a:lnTo>
                      <a:pt x="200" y="23"/>
                    </a:lnTo>
                    <a:lnTo>
                      <a:pt x="234" y="36"/>
                    </a:lnTo>
                    <a:lnTo>
                      <a:pt x="258" y="47"/>
                    </a:lnTo>
                    <a:lnTo>
                      <a:pt x="294" y="47"/>
                    </a:lnTo>
                    <a:lnTo>
                      <a:pt x="316" y="58"/>
                    </a:lnTo>
                    <a:lnTo>
                      <a:pt x="340" y="70"/>
                    </a:lnTo>
                    <a:lnTo>
                      <a:pt x="352" y="82"/>
                    </a:lnTo>
                    <a:lnTo>
                      <a:pt x="375" y="105"/>
                    </a:lnTo>
                    <a:lnTo>
                      <a:pt x="387" y="117"/>
                    </a:lnTo>
                    <a:lnTo>
                      <a:pt x="387" y="129"/>
                    </a:lnTo>
                    <a:lnTo>
                      <a:pt x="399" y="129"/>
                    </a:lnTo>
                    <a:lnTo>
                      <a:pt x="411" y="117"/>
                    </a:lnTo>
                    <a:lnTo>
                      <a:pt x="411" y="10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2" name="Freeform 93"/>
              <p:cNvSpPr>
                <a:spLocks/>
              </p:cNvSpPr>
              <p:nvPr/>
            </p:nvSpPr>
            <p:spPr bwMode="auto">
              <a:xfrm>
                <a:off x="1668" y="1136"/>
                <a:ext cx="47" cy="87"/>
              </a:xfrm>
              <a:custGeom>
                <a:avLst/>
                <a:gdLst>
                  <a:gd name="T0" fmla="*/ 1 w 94"/>
                  <a:gd name="T1" fmla="*/ 0 h 176"/>
                  <a:gd name="T2" fmla="*/ 1 w 94"/>
                  <a:gd name="T3" fmla="*/ 0 h 176"/>
                  <a:gd name="T4" fmla="*/ 1 w 94"/>
                  <a:gd name="T5" fmla="*/ 0 h 176"/>
                  <a:gd name="T6" fmla="*/ 1 w 94"/>
                  <a:gd name="T7" fmla="*/ 0 h 176"/>
                  <a:gd name="T8" fmla="*/ 1 w 94"/>
                  <a:gd name="T9" fmla="*/ 0 h 176"/>
                  <a:gd name="T10" fmla="*/ 1 w 94"/>
                  <a:gd name="T11" fmla="*/ 0 h 176"/>
                  <a:gd name="T12" fmla="*/ 1 w 94"/>
                  <a:gd name="T13" fmla="*/ 0 h 176"/>
                  <a:gd name="T14" fmla="*/ 1 w 94"/>
                  <a:gd name="T15" fmla="*/ 0 h 176"/>
                  <a:gd name="T16" fmla="*/ 1 w 94"/>
                  <a:gd name="T17" fmla="*/ 0 h 176"/>
                  <a:gd name="T18" fmla="*/ 1 w 94"/>
                  <a:gd name="T19" fmla="*/ 0 h 176"/>
                  <a:gd name="T20" fmla="*/ 0 w 94"/>
                  <a:gd name="T21" fmla="*/ 0 h 176"/>
                  <a:gd name="T22" fmla="*/ 1 w 94"/>
                  <a:gd name="T23" fmla="*/ 0 h 176"/>
                  <a:gd name="T24" fmla="*/ 1 w 94"/>
                  <a:gd name="T25" fmla="*/ 0 h 176"/>
                  <a:gd name="T26" fmla="*/ 1 w 94"/>
                  <a:gd name="T27" fmla="*/ 0 h 176"/>
                  <a:gd name="T28" fmla="*/ 1 w 94"/>
                  <a:gd name="T29" fmla="*/ 0 h 176"/>
                  <a:gd name="T30" fmla="*/ 1 w 94"/>
                  <a:gd name="T31" fmla="*/ 0 h 176"/>
                  <a:gd name="T32" fmla="*/ 1 w 94"/>
                  <a:gd name="T33" fmla="*/ 0 h 176"/>
                  <a:gd name="T34" fmla="*/ 1 w 94"/>
                  <a:gd name="T35" fmla="*/ 0 h 176"/>
                  <a:gd name="T36" fmla="*/ 1 w 94"/>
                  <a:gd name="T37" fmla="*/ 0 h 176"/>
                  <a:gd name="T38" fmla="*/ 1 w 94"/>
                  <a:gd name="T39" fmla="*/ 0 h 176"/>
                  <a:gd name="T40" fmla="*/ 1 w 94"/>
                  <a:gd name="T41" fmla="*/ 0 h 176"/>
                  <a:gd name="T42" fmla="*/ 1 w 94"/>
                  <a:gd name="T43" fmla="*/ 0 h 176"/>
                  <a:gd name="T44" fmla="*/ 1 w 94"/>
                  <a:gd name="T45" fmla="*/ 0 h 176"/>
                  <a:gd name="T46" fmla="*/ 1 w 94"/>
                  <a:gd name="T47" fmla="*/ 0 h 176"/>
                  <a:gd name="T48" fmla="*/ 1 w 94"/>
                  <a:gd name="T49" fmla="*/ 0 h 176"/>
                  <a:gd name="T50" fmla="*/ 1 w 94"/>
                  <a:gd name="T51" fmla="*/ 0 h 1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"/>
                  <a:gd name="T79" fmla="*/ 0 h 176"/>
                  <a:gd name="T80" fmla="*/ 94 w 94"/>
                  <a:gd name="T81" fmla="*/ 176 h 1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" h="176">
                    <a:moveTo>
                      <a:pt x="94" y="165"/>
                    </a:moveTo>
                    <a:lnTo>
                      <a:pt x="94" y="165"/>
                    </a:lnTo>
                    <a:lnTo>
                      <a:pt x="82" y="141"/>
                    </a:lnTo>
                    <a:lnTo>
                      <a:pt x="82" y="117"/>
                    </a:lnTo>
                    <a:lnTo>
                      <a:pt x="70" y="106"/>
                    </a:lnTo>
                    <a:lnTo>
                      <a:pt x="70" y="82"/>
                    </a:lnTo>
                    <a:lnTo>
                      <a:pt x="59" y="59"/>
                    </a:lnTo>
                    <a:lnTo>
                      <a:pt x="48" y="35"/>
                    </a:lnTo>
                    <a:lnTo>
                      <a:pt x="35" y="24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2" y="35"/>
                    </a:lnTo>
                    <a:lnTo>
                      <a:pt x="24" y="48"/>
                    </a:lnTo>
                    <a:lnTo>
                      <a:pt x="35" y="71"/>
                    </a:lnTo>
                    <a:lnTo>
                      <a:pt x="48" y="94"/>
                    </a:lnTo>
                    <a:lnTo>
                      <a:pt x="48" y="106"/>
                    </a:lnTo>
                    <a:lnTo>
                      <a:pt x="59" y="130"/>
                    </a:lnTo>
                    <a:lnTo>
                      <a:pt x="59" y="152"/>
                    </a:lnTo>
                    <a:lnTo>
                      <a:pt x="70" y="165"/>
                    </a:lnTo>
                    <a:lnTo>
                      <a:pt x="70" y="176"/>
                    </a:lnTo>
                    <a:lnTo>
                      <a:pt x="82" y="176"/>
                    </a:lnTo>
                    <a:lnTo>
                      <a:pt x="94" y="176"/>
                    </a:lnTo>
                    <a:lnTo>
                      <a:pt x="94" y="16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3" name="Freeform 94"/>
              <p:cNvSpPr>
                <a:spLocks/>
              </p:cNvSpPr>
              <p:nvPr/>
            </p:nvSpPr>
            <p:spPr bwMode="auto">
              <a:xfrm>
                <a:off x="1692" y="1218"/>
                <a:ext cx="29" cy="170"/>
              </a:xfrm>
              <a:custGeom>
                <a:avLst/>
                <a:gdLst>
                  <a:gd name="T0" fmla="*/ 1 w 58"/>
                  <a:gd name="T1" fmla="*/ 1 h 339"/>
                  <a:gd name="T2" fmla="*/ 1 w 58"/>
                  <a:gd name="T3" fmla="*/ 1 h 339"/>
                  <a:gd name="T4" fmla="*/ 1 w 58"/>
                  <a:gd name="T5" fmla="*/ 1 h 339"/>
                  <a:gd name="T6" fmla="*/ 1 w 58"/>
                  <a:gd name="T7" fmla="*/ 1 h 339"/>
                  <a:gd name="T8" fmla="*/ 1 w 58"/>
                  <a:gd name="T9" fmla="*/ 1 h 339"/>
                  <a:gd name="T10" fmla="*/ 1 w 58"/>
                  <a:gd name="T11" fmla="*/ 1 h 339"/>
                  <a:gd name="T12" fmla="*/ 1 w 58"/>
                  <a:gd name="T13" fmla="*/ 1 h 339"/>
                  <a:gd name="T14" fmla="*/ 1 w 58"/>
                  <a:gd name="T15" fmla="*/ 1 h 339"/>
                  <a:gd name="T16" fmla="*/ 1 w 58"/>
                  <a:gd name="T17" fmla="*/ 1 h 339"/>
                  <a:gd name="T18" fmla="*/ 1 w 58"/>
                  <a:gd name="T19" fmla="*/ 0 h 339"/>
                  <a:gd name="T20" fmla="*/ 1 w 58"/>
                  <a:gd name="T21" fmla="*/ 0 h 339"/>
                  <a:gd name="T22" fmla="*/ 1 w 58"/>
                  <a:gd name="T23" fmla="*/ 1 h 339"/>
                  <a:gd name="T24" fmla="*/ 1 w 58"/>
                  <a:gd name="T25" fmla="*/ 1 h 339"/>
                  <a:gd name="T26" fmla="*/ 1 w 58"/>
                  <a:gd name="T27" fmla="*/ 1 h 339"/>
                  <a:gd name="T28" fmla="*/ 1 w 58"/>
                  <a:gd name="T29" fmla="*/ 1 h 339"/>
                  <a:gd name="T30" fmla="*/ 1 w 58"/>
                  <a:gd name="T31" fmla="*/ 1 h 339"/>
                  <a:gd name="T32" fmla="*/ 1 w 58"/>
                  <a:gd name="T33" fmla="*/ 1 h 339"/>
                  <a:gd name="T34" fmla="*/ 1 w 58"/>
                  <a:gd name="T35" fmla="*/ 1 h 339"/>
                  <a:gd name="T36" fmla="*/ 0 w 58"/>
                  <a:gd name="T37" fmla="*/ 1 h 339"/>
                  <a:gd name="T38" fmla="*/ 0 w 58"/>
                  <a:gd name="T39" fmla="*/ 1 h 339"/>
                  <a:gd name="T40" fmla="*/ 0 w 58"/>
                  <a:gd name="T41" fmla="*/ 1 h 339"/>
                  <a:gd name="T42" fmla="*/ 0 w 58"/>
                  <a:gd name="T43" fmla="*/ 1 h 339"/>
                  <a:gd name="T44" fmla="*/ 0 w 58"/>
                  <a:gd name="T45" fmla="*/ 1 h 339"/>
                  <a:gd name="T46" fmla="*/ 1 w 58"/>
                  <a:gd name="T47" fmla="*/ 1 h 339"/>
                  <a:gd name="T48" fmla="*/ 1 w 58"/>
                  <a:gd name="T49" fmla="*/ 1 h 339"/>
                  <a:gd name="T50" fmla="*/ 1 w 58"/>
                  <a:gd name="T51" fmla="*/ 1 h 3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339"/>
                  <a:gd name="T80" fmla="*/ 58 w 58"/>
                  <a:gd name="T81" fmla="*/ 339 h 3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339">
                    <a:moveTo>
                      <a:pt x="22" y="328"/>
                    </a:moveTo>
                    <a:lnTo>
                      <a:pt x="22" y="328"/>
                    </a:lnTo>
                    <a:lnTo>
                      <a:pt x="34" y="292"/>
                    </a:lnTo>
                    <a:lnTo>
                      <a:pt x="46" y="257"/>
                    </a:lnTo>
                    <a:lnTo>
                      <a:pt x="58" y="210"/>
                    </a:lnTo>
                    <a:lnTo>
                      <a:pt x="58" y="164"/>
                    </a:lnTo>
                    <a:lnTo>
                      <a:pt x="58" y="128"/>
                    </a:lnTo>
                    <a:lnTo>
                      <a:pt x="58" y="82"/>
                    </a:lnTo>
                    <a:lnTo>
                      <a:pt x="46" y="34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47"/>
                    </a:lnTo>
                    <a:lnTo>
                      <a:pt x="22" y="82"/>
                    </a:lnTo>
                    <a:lnTo>
                      <a:pt x="34" y="128"/>
                    </a:lnTo>
                    <a:lnTo>
                      <a:pt x="34" y="164"/>
                    </a:lnTo>
                    <a:lnTo>
                      <a:pt x="34" y="210"/>
                    </a:lnTo>
                    <a:lnTo>
                      <a:pt x="22" y="246"/>
                    </a:lnTo>
                    <a:lnTo>
                      <a:pt x="11" y="281"/>
                    </a:lnTo>
                    <a:lnTo>
                      <a:pt x="0" y="316"/>
                    </a:lnTo>
                    <a:lnTo>
                      <a:pt x="0" y="328"/>
                    </a:lnTo>
                    <a:lnTo>
                      <a:pt x="11" y="339"/>
                    </a:lnTo>
                    <a:lnTo>
                      <a:pt x="22" y="32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4" name="Freeform 95"/>
              <p:cNvSpPr>
                <a:spLocks/>
              </p:cNvSpPr>
              <p:nvPr/>
            </p:nvSpPr>
            <p:spPr bwMode="auto">
              <a:xfrm>
                <a:off x="1622" y="1376"/>
                <a:ext cx="81" cy="217"/>
              </a:xfrm>
              <a:custGeom>
                <a:avLst/>
                <a:gdLst>
                  <a:gd name="T0" fmla="*/ 0 w 163"/>
                  <a:gd name="T1" fmla="*/ 1 h 434"/>
                  <a:gd name="T2" fmla="*/ 0 w 163"/>
                  <a:gd name="T3" fmla="*/ 1 h 434"/>
                  <a:gd name="T4" fmla="*/ 0 w 163"/>
                  <a:gd name="T5" fmla="*/ 1 h 434"/>
                  <a:gd name="T6" fmla="*/ 0 w 163"/>
                  <a:gd name="T7" fmla="*/ 1 h 434"/>
                  <a:gd name="T8" fmla="*/ 0 w 163"/>
                  <a:gd name="T9" fmla="*/ 1 h 434"/>
                  <a:gd name="T10" fmla="*/ 0 w 163"/>
                  <a:gd name="T11" fmla="*/ 1 h 434"/>
                  <a:gd name="T12" fmla="*/ 0 w 163"/>
                  <a:gd name="T13" fmla="*/ 1 h 434"/>
                  <a:gd name="T14" fmla="*/ 0 w 163"/>
                  <a:gd name="T15" fmla="*/ 1 h 434"/>
                  <a:gd name="T16" fmla="*/ 0 w 163"/>
                  <a:gd name="T17" fmla="*/ 1 h 434"/>
                  <a:gd name="T18" fmla="*/ 0 w 163"/>
                  <a:gd name="T19" fmla="*/ 1 h 434"/>
                  <a:gd name="T20" fmla="*/ 0 w 163"/>
                  <a:gd name="T21" fmla="*/ 0 h 434"/>
                  <a:gd name="T22" fmla="*/ 0 w 163"/>
                  <a:gd name="T23" fmla="*/ 1 h 434"/>
                  <a:gd name="T24" fmla="*/ 0 w 163"/>
                  <a:gd name="T25" fmla="*/ 1 h 434"/>
                  <a:gd name="T26" fmla="*/ 0 w 163"/>
                  <a:gd name="T27" fmla="*/ 1 h 434"/>
                  <a:gd name="T28" fmla="*/ 0 w 163"/>
                  <a:gd name="T29" fmla="*/ 1 h 434"/>
                  <a:gd name="T30" fmla="*/ 0 w 163"/>
                  <a:gd name="T31" fmla="*/ 1 h 434"/>
                  <a:gd name="T32" fmla="*/ 0 w 163"/>
                  <a:gd name="T33" fmla="*/ 1 h 434"/>
                  <a:gd name="T34" fmla="*/ 0 w 163"/>
                  <a:gd name="T35" fmla="*/ 1 h 434"/>
                  <a:gd name="T36" fmla="*/ 0 w 163"/>
                  <a:gd name="T37" fmla="*/ 1 h 434"/>
                  <a:gd name="T38" fmla="*/ 0 w 163"/>
                  <a:gd name="T39" fmla="*/ 1 h 434"/>
                  <a:gd name="T40" fmla="*/ 0 w 163"/>
                  <a:gd name="T41" fmla="*/ 1 h 434"/>
                  <a:gd name="T42" fmla="*/ 0 w 163"/>
                  <a:gd name="T43" fmla="*/ 1 h 434"/>
                  <a:gd name="T44" fmla="*/ 0 w 163"/>
                  <a:gd name="T45" fmla="*/ 1 h 434"/>
                  <a:gd name="T46" fmla="*/ 0 w 163"/>
                  <a:gd name="T47" fmla="*/ 1 h 434"/>
                  <a:gd name="T48" fmla="*/ 0 w 163"/>
                  <a:gd name="T49" fmla="*/ 1 h 434"/>
                  <a:gd name="T50" fmla="*/ 0 w 163"/>
                  <a:gd name="T51" fmla="*/ 1 h 4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434"/>
                  <a:gd name="T80" fmla="*/ 163 w 163"/>
                  <a:gd name="T81" fmla="*/ 434 h 4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434">
                    <a:moveTo>
                      <a:pt x="11" y="421"/>
                    </a:moveTo>
                    <a:lnTo>
                      <a:pt x="11" y="434"/>
                    </a:lnTo>
                    <a:lnTo>
                      <a:pt x="70" y="410"/>
                    </a:lnTo>
                    <a:lnTo>
                      <a:pt x="105" y="374"/>
                    </a:lnTo>
                    <a:lnTo>
                      <a:pt x="117" y="316"/>
                    </a:lnTo>
                    <a:lnTo>
                      <a:pt x="117" y="257"/>
                    </a:lnTo>
                    <a:lnTo>
                      <a:pt x="117" y="187"/>
                    </a:lnTo>
                    <a:lnTo>
                      <a:pt x="117" y="117"/>
                    </a:lnTo>
                    <a:lnTo>
                      <a:pt x="128" y="58"/>
                    </a:lnTo>
                    <a:lnTo>
                      <a:pt x="163" y="12"/>
                    </a:lnTo>
                    <a:lnTo>
                      <a:pt x="141" y="0"/>
                    </a:lnTo>
                    <a:lnTo>
                      <a:pt x="105" y="47"/>
                    </a:lnTo>
                    <a:lnTo>
                      <a:pt x="93" y="117"/>
                    </a:lnTo>
                    <a:lnTo>
                      <a:pt x="93" y="187"/>
                    </a:lnTo>
                    <a:lnTo>
                      <a:pt x="93" y="257"/>
                    </a:lnTo>
                    <a:lnTo>
                      <a:pt x="93" y="316"/>
                    </a:lnTo>
                    <a:lnTo>
                      <a:pt x="81" y="363"/>
                    </a:lnTo>
                    <a:lnTo>
                      <a:pt x="58" y="398"/>
                    </a:lnTo>
                    <a:lnTo>
                      <a:pt x="11" y="410"/>
                    </a:lnTo>
                    <a:lnTo>
                      <a:pt x="22" y="410"/>
                    </a:lnTo>
                    <a:lnTo>
                      <a:pt x="11" y="410"/>
                    </a:lnTo>
                    <a:lnTo>
                      <a:pt x="0" y="410"/>
                    </a:lnTo>
                    <a:lnTo>
                      <a:pt x="0" y="421"/>
                    </a:lnTo>
                    <a:lnTo>
                      <a:pt x="11" y="434"/>
                    </a:lnTo>
                    <a:lnTo>
                      <a:pt x="11" y="42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5" name="Freeform 96"/>
              <p:cNvSpPr>
                <a:spLocks/>
              </p:cNvSpPr>
              <p:nvPr/>
            </p:nvSpPr>
            <p:spPr bwMode="auto">
              <a:xfrm>
                <a:off x="1615" y="1358"/>
                <a:ext cx="24" cy="229"/>
              </a:xfrm>
              <a:custGeom>
                <a:avLst/>
                <a:gdLst>
                  <a:gd name="T0" fmla="*/ 1 w 47"/>
                  <a:gd name="T1" fmla="*/ 1 h 456"/>
                  <a:gd name="T2" fmla="*/ 1 w 47"/>
                  <a:gd name="T3" fmla="*/ 1 h 456"/>
                  <a:gd name="T4" fmla="*/ 1 w 47"/>
                  <a:gd name="T5" fmla="*/ 1 h 456"/>
                  <a:gd name="T6" fmla="*/ 1 w 47"/>
                  <a:gd name="T7" fmla="*/ 1 h 456"/>
                  <a:gd name="T8" fmla="*/ 1 w 47"/>
                  <a:gd name="T9" fmla="*/ 1 h 456"/>
                  <a:gd name="T10" fmla="*/ 0 w 47"/>
                  <a:gd name="T11" fmla="*/ 1 h 456"/>
                  <a:gd name="T12" fmla="*/ 0 w 47"/>
                  <a:gd name="T13" fmla="*/ 1 h 456"/>
                  <a:gd name="T14" fmla="*/ 0 w 47"/>
                  <a:gd name="T15" fmla="*/ 1 h 456"/>
                  <a:gd name="T16" fmla="*/ 0 w 47"/>
                  <a:gd name="T17" fmla="*/ 1 h 456"/>
                  <a:gd name="T18" fmla="*/ 1 w 47"/>
                  <a:gd name="T19" fmla="*/ 1 h 456"/>
                  <a:gd name="T20" fmla="*/ 1 w 47"/>
                  <a:gd name="T21" fmla="*/ 1 h 456"/>
                  <a:gd name="T22" fmla="*/ 1 w 47"/>
                  <a:gd name="T23" fmla="*/ 1 h 456"/>
                  <a:gd name="T24" fmla="*/ 1 w 47"/>
                  <a:gd name="T25" fmla="*/ 1 h 456"/>
                  <a:gd name="T26" fmla="*/ 1 w 47"/>
                  <a:gd name="T27" fmla="*/ 1 h 456"/>
                  <a:gd name="T28" fmla="*/ 1 w 47"/>
                  <a:gd name="T29" fmla="*/ 1 h 456"/>
                  <a:gd name="T30" fmla="*/ 1 w 47"/>
                  <a:gd name="T31" fmla="*/ 1 h 456"/>
                  <a:gd name="T32" fmla="*/ 1 w 47"/>
                  <a:gd name="T33" fmla="*/ 1 h 456"/>
                  <a:gd name="T34" fmla="*/ 1 w 47"/>
                  <a:gd name="T35" fmla="*/ 1 h 456"/>
                  <a:gd name="T36" fmla="*/ 1 w 47"/>
                  <a:gd name="T37" fmla="*/ 1 h 456"/>
                  <a:gd name="T38" fmla="*/ 1 w 47"/>
                  <a:gd name="T39" fmla="*/ 0 h 456"/>
                  <a:gd name="T40" fmla="*/ 1 w 47"/>
                  <a:gd name="T41" fmla="*/ 1 h 456"/>
                  <a:gd name="T42" fmla="*/ 1 w 47"/>
                  <a:gd name="T43" fmla="*/ 0 h 456"/>
                  <a:gd name="T44" fmla="*/ 1 w 47"/>
                  <a:gd name="T45" fmla="*/ 0 h 456"/>
                  <a:gd name="T46" fmla="*/ 1 w 47"/>
                  <a:gd name="T47" fmla="*/ 0 h 456"/>
                  <a:gd name="T48" fmla="*/ 1 w 47"/>
                  <a:gd name="T49" fmla="*/ 1 h 456"/>
                  <a:gd name="T50" fmla="*/ 1 w 47"/>
                  <a:gd name="T51" fmla="*/ 1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456"/>
                  <a:gd name="T80" fmla="*/ 47 w 47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456">
                    <a:moveTo>
                      <a:pt x="34" y="23"/>
                    </a:moveTo>
                    <a:lnTo>
                      <a:pt x="23" y="11"/>
                    </a:lnTo>
                    <a:lnTo>
                      <a:pt x="23" y="69"/>
                    </a:lnTo>
                    <a:lnTo>
                      <a:pt x="12" y="128"/>
                    </a:lnTo>
                    <a:lnTo>
                      <a:pt x="12" y="199"/>
                    </a:lnTo>
                    <a:lnTo>
                      <a:pt x="0" y="269"/>
                    </a:lnTo>
                    <a:lnTo>
                      <a:pt x="0" y="328"/>
                    </a:lnTo>
                    <a:lnTo>
                      <a:pt x="0" y="387"/>
                    </a:lnTo>
                    <a:lnTo>
                      <a:pt x="0" y="433"/>
                    </a:lnTo>
                    <a:lnTo>
                      <a:pt x="23" y="456"/>
                    </a:lnTo>
                    <a:lnTo>
                      <a:pt x="34" y="445"/>
                    </a:lnTo>
                    <a:lnTo>
                      <a:pt x="23" y="422"/>
                    </a:lnTo>
                    <a:lnTo>
                      <a:pt x="23" y="387"/>
                    </a:lnTo>
                    <a:lnTo>
                      <a:pt x="23" y="328"/>
                    </a:lnTo>
                    <a:lnTo>
                      <a:pt x="23" y="269"/>
                    </a:lnTo>
                    <a:lnTo>
                      <a:pt x="34" y="199"/>
                    </a:lnTo>
                    <a:lnTo>
                      <a:pt x="34" y="128"/>
                    </a:lnTo>
                    <a:lnTo>
                      <a:pt x="47" y="69"/>
                    </a:lnTo>
                    <a:lnTo>
                      <a:pt x="47" y="11"/>
                    </a:lnTo>
                    <a:lnTo>
                      <a:pt x="34" y="0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23" y="11"/>
                    </a:lnTo>
                    <a:lnTo>
                      <a:pt x="34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6" name="Freeform 97"/>
              <p:cNvSpPr>
                <a:spLocks/>
              </p:cNvSpPr>
              <p:nvPr/>
            </p:nvSpPr>
            <p:spPr bwMode="auto">
              <a:xfrm>
                <a:off x="1463" y="1247"/>
                <a:ext cx="170" cy="123"/>
              </a:xfrm>
              <a:custGeom>
                <a:avLst/>
                <a:gdLst>
                  <a:gd name="T0" fmla="*/ 1 w 339"/>
                  <a:gd name="T1" fmla="*/ 1 h 246"/>
                  <a:gd name="T2" fmla="*/ 1 w 339"/>
                  <a:gd name="T3" fmla="*/ 1 h 246"/>
                  <a:gd name="T4" fmla="*/ 1 w 339"/>
                  <a:gd name="T5" fmla="*/ 1 h 246"/>
                  <a:gd name="T6" fmla="*/ 1 w 339"/>
                  <a:gd name="T7" fmla="*/ 1 h 246"/>
                  <a:gd name="T8" fmla="*/ 1 w 339"/>
                  <a:gd name="T9" fmla="*/ 1 h 246"/>
                  <a:gd name="T10" fmla="*/ 1 w 339"/>
                  <a:gd name="T11" fmla="*/ 1 h 246"/>
                  <a:gd name="T12" fmla="*/ 1 w 339"/>
                  <a:gd name="T13" fmla="*/ 1 h 246"/>
                  <a:gd name="T14" fmla="*/ 1 w 339"/>
                  <a:gd name="T15" fmla="*/ 1 h 246"/>
                  <a:gd name="T16" fmla="*/ 1 w 339"/>
                  <a:gd name="T17" fmla="*/ 1 h 246"/>
                  <a:gd name="T18" fmla="*/ 1 w 339"/>
                  <a:gd name="T19" fmla="*/ 1 h 246"/>
                  <a:gd name="T20" fmla="*/ 1 w 339"/>
                  <a:gd name="T21" fmla="*/ 1 h 246"/>
                  <a:gd name="T22" fmla="*/ 1 w 339"/>
                  <a:gd name="T23" fmla="*/ 1 h 246"/>
                  <a:gd name="T24" fmla="*/ 1 w 339"/>
                  <a:gd name="T25" fmla="*/ 1 h 246"/>
                  <a:gd name="T26" fmla="*/ 1 w 339"/>
                  <a:gd name="T27" fmla="*/ 1 h 246"/>
                  <a:gd name="T28" fmla="*/ 1 w 339"/>
                  <a:gd name="T29" fmla="*/ 1 h 246"/>
                  <a:gd name="T30" fmla="*/ 1 w 339"/>
                  <a:gd name="T31" fmla="*/ 1 h 246"/>
                  <a:gd name="T32" fmla="*/ 1 w 339"/>
                  <a:gd name="T33" fmla="*/ 1 h 246"/>
                  <a:gd name="T34" fmla="*/ 1 w 339"/>
                  <a:gd name="T35" fmla="*/ 1 h 246"/>
                  <a:gd name="T36" fmla="*/ 1 w 339"/>
                  <a:gd name="T37" fmla="*/ 1 h 246"/>
                  <a:gd name="T38" fmla="*/ 1 w 339"/>
                  <a:gd name="T39" fmla="*/ 1 h 246"/>
                  <a:gd name="T40" fmla="*/ 1 w 339"/>
                  <a:gd name="T41" fmla="*/ 1 h 246"/>
                  <a:gd name="T42" fmla="*/ 1 w 339"/>
                  <a:gd name="T43" fmla="*/ 1 h 246"/>
                  <a:gd name="T44" fmla="*/ 1 w 339"/>
                  <a:gd name="T45" fmla="*/ 1 h 246"/>
                  <a:gd name="T46" fmla="*/ 1 w 339"/>
                  <a:gd name="T47" fmla="*/ 1 h 246"/>
                  <a:gd name="T48" fmla="*/ 1 w 339"/>
                  <a:gd name="T49" fmla="*/ 1 h 246"/>
                  <a:gd name="T50" fmla="*/ 1 w 339"/>
                  <a:gd name="T51" fmla="*/ 1 h 246"/>
                  <a:gd name="T52" fmla="*/ 1 w 339"/>
                  <a:gd name="T53" fmla="*/ 1 h 246"/>
                  <a:gd name="T54" fmla="*/ 1 w 339"/>
                  <a:gd name="T55" fmla="*/ 1 h 246"/>
                  <a:gd name="T56" fmla="*/ 1 w 339"/>
                  <a:gd name="T57" fmla="*/ 1 h 246"/>
                  <a:gd name="T58" fmla="*/ 1 w 339"/>
                  <a:gd name="T59" fmla="*/ 1 h 246"/>
                  <a:gd name="T60" fmla="*/ 1 w 339"/>
                  <a:gd name="T61" fmla="*/ 1 h 246"/>
                  <a:gd name="T62" fmla="*/ 1 w 339"/>
                  <a:gd name="T63" fmla="*/ 1 h 246"/>
                  <a:gd name="T64" fmla="*/ 1 w 339"/>
                  <a:gd name="T65" fmla="*/ 1 h 246"/>
                  <a:gd name="T66" fmla="*/ 1 w 339"/>
                  <a:gd name="T67" fmla="*/ 1 h 246"/>
                  <a:gd name="T68" fmla="*/ 1 w 339"/>
                  <a:gd name="T69" fmla="*/ 1 h 246"/>
                  <a:gd name="T70" fmla="*/ 1 w 339"/>
                  <a:gd name="T71" fmla="*/ 1 h 246"/>
                  <a:gd name="T72" fmla="*/ 1 w 339"/>
                  <a:gd name="T73" fmla="*/ 1 h 246"/>
                  <a:gd name="T74" fmla="*/ 1 w 339"/>
                  <a:gd name="T75" fmla="*/ 0 h 246"/>
                  <a:gd name="T76" fmla="*/ 1 w 339"/>
                  <a:gd name="T77" fmla="*/ 1 h 246"/>
                  <a:gd name="T78" fmla="*/ 0 w 339"/>
                  <a:gd name="T79" fmla="*/ 1 h 246"/>
                  <a:gd name="T80" fmla="*/ 1 w 339"/>
                  <a:gd name="T81" fmla="*/ 1 h 246"/>
                  <a:gd name="T82" fmla="*/ 1 w 339"/>
                  <a:gd name="T83" fmla="*/ 1 h 2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9"/>
                  <a:gd name="T127" fmla="*/ 0 h 246"/>
                  <a:gd name="T128" fmla="*/ 339 w 339"/>
                  <a:gd name="T129" fmla="*/ 246 h 2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9" h="246">
                    <a:moveTo>
                      <a:pt x="23" y="24"/>
                    </a:moveTo>
                    <a:lnTo>
                      <a:pt x="12" y="24"/>
                    </a:lnTo>
                    <a:lnTo>
                      <a:pt x="23" y="47"/>
                    </a:lnTo>
                    <a:lnTo>
                      <a:pt x="47" y="59"/>
                    </a:lnTo>
                    <a:lnTo>
                      <a:pt x="58" y="82"/>
                    </a:lnTo>
                    <a:lnTo>
                      <a:pt x="82" y="93"/>
                    </a:lnTo>
                    <a:lnTo>
                      <a:pt x="94" y="117"/>
                    </a:lnTo>
                    <a:lnTo>
                      <a:pt x="117" y="129"/>
                    </a:lnTo>
                    <a:lnTo>
                      <a:pt x="140" y="141"/>
                    </a:lnTo>
                    <a:lnTo>
                      <a:pt x="153" y="152"/>
                    </a:lnTo>
                    <a:lnTo>
                      <a:pt x="176" y="176"/>
                    </a:lnTo>
                    <a:lnTo>
                      <a:pt x="199" y="188"/>
                    </a:lnTo>
                    <a:lnTo>
                      <a:pt x="223" y="199"/>
                    </a:lnTo>
                    <a:lnTo>
                      <a:pt x="246" y="210"/>
                    </a:lnTo>
                    <a:lnTo>
                      <a:pt x="270" y="223"/>
                    </a:lnTo>
                    <a:lnTo>
                      <a:pt x="293" y="223"/>
                    </a:lnTo>
                    <a:lnTo>
                      <a:pt x="317" y="234"/>
                    </a:lnTo>
                    <a:lnTo>
                      <a:pt x="339" y="246"/>
                    </a:lnTo>
                    <a:lnTo>
                      <a:pt x="339" y="223"/>
                    </a:lnTo>
                    <a:lnTo>
                      <a:pt x="317" y="210"/>
                    </a:lnTo>
                    <a:lnTo>
                      <a:pt x="293" y="199"/>
                    </a:lnTo>
                    <a:lnTo>
                      <a:pt x="270" y="199"/>
                    </a:lnTo>
                    <a:lnTo>
                      <a:pt x="257" y="188"/>
                    </a:lnTo>
                    <a:lnTo>
                      <a:pt x="235" y="176"/>
                    </a:lnTo>
                    <a:lnTo>
                      <a:pt x="211" y="164"/>
                    </a:lnTo>
                    <a:lnTo>
                      <a:pt x="188" y="152"/>
                    </a:lnTo>
                    <a:lnTo>
                      <a:pt x="176" y="141"/>
                    </a:lnTo>
                    <a:lnTo>
                      <a:pt x="153" y="129"/>
                    </a:lnTo>
                    <a:lnTo>
                      <a:pt x="129" y="106"/>
                    </a:lnTo>
                    <a:lnTo>
                      <a:pt x="117" y="93"/>
                    </a:lnTo>
                    <a:lnTo>
                      <a:pt x="94" y="82"/>
                    </a:lnTo>
                    <a:lnTo>
                      <a:pt x="82" y="59"/>
                    </a:lnTo>
                    <a:lnTo>
                      <a:pt x="58" y="47"/>
                    </a:lnTo>
                    <a:lnTo>
                      <a:pt x="47" y="24"/>
                    </a:lnTo>
                    <a:lnTo>
                      <a:pt x="23" y="11"/>
                    </a:lnTo>
                    <a:lnTo>
                      <a:pt x="12" y="11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12" y="24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7" name="Freeform 98"/>
              <p:cNvSpPr>
                <a:spLocks/>
              </p:cNvSpPr>
              <p:nvPr/>
            </p:nvSpPr>
            <p:spPr bwMode="auto">
              <a:xfrm>
                <a:off x="1310" y="1833"/>
                <a:ext cx="7" cy="11"/>
              </a:xfrm>
              <a:custGeom>
                <a:avLst/>
                <a:gdLst>
                  <a:gd name="T0" fmla="*/ 1 w 12"/>
                  <a:gd name="T1" fmla="*/ 0 h 23"/>
                  <a:gd name="T2" fmla="*/ 0 w 12"/>
                  <a:gd name="T3" fmla="*/ 0 h 23"/>
                  <a:gd name="T4" fmla="*/ 0 w 12"/>
                  <a:gd name="T5" fmla="*/ 0 h 23"/>
                  <a:gd name="T6" fmla="*/ 0 w 12"/>
                  <a:gd name="T7" fmla="*/ 0 h 23"/>
                  <a:gd name="T8" fmla="*/ 1 w 12"/>
                  <a:gd name="T9" fmla="*/ 0 h 23"/>
                  <a:gd name="T10" fmla="*/ 1 w 1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3"/>
                  <a:gd name="T20" fmla="*/ 12 w 1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3">
                    <a:moveTo>
                      <a:pt x="12" y="0"/>
                    </a:moveTo>
                    <a:lnTo>
                      <a:pt x="0" y="11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8" name="Freeform 99"/>
              <p:cNvSpPr>
                <a:spLocks/>
              </p:cNvSpPr>
              <p:nvPr/>
            </p:nvSpPr>
            <p:spPr bwMode="auto">
              <a:xfrm>
                <a:off x="1317" y="1833"/>
                <a:ext cx="117" cy="82"/>
              </a:xfrm>
              <a:custGeom>
                <a:avLst/>
                <a:gdLst>
                  <a:gd name="T0" fmla="*/ 1 w 234"/>
                  <a:gd name="T1" fmla="*/ 1 h 163"/>
                  <a:gd name="T2" fmla="*/ 1 w 234"/>
                  <a:gd name="T3" fmla="*/ 1 h 163"/>
                  <a:gd name="T4" fmla="*/ 1 w 234"/>
                  <a:gd name="T5" fmla="*/ 1 h 163"/>
                  <a:gd name="T6" fmla="*/ 1 w 234"/>
                  <a:gd name="T7" fmla="*/ 1 h 163"/>
                  <a:gd name="T8" fmla="*/ 1 w 234"/>
                  <a:gd name="T9" fmla="*/ 1 h 163"/>
                  <a:gd name="T10" fmla="*/ 1 w 234"/>
                  <a:gd name="T11" fmla="*/ 1 h 163"/>
                  <a:gd name="T12" fmla="*/ 1 w 234"/>
                  <a:gd name="T13" fmla="*/ 1 h 163"/>
                  <a:gd name="T14" fmla="*/ 1 w 234"/>
                  <a:gd name="T15" fmla="*/ 1 h 163"/>
                  <a:gd name="T16" fmla="*/ 1 w 234"/>
                  <a:gd name="T17" fmla="*/ 1 h 163"/>
                  <a:gd name="T18" fmla="*/ 0 w 234"/>
                  <a:gd name="T19" fmla="*/ 0 h 163"/>
                  <a:gd name="T20" fmla="*/ 0 w 234"/>
                  <a:gd name="T21" fmla="*/ 1 h 163"/>
                  <a:gd name="T22" fmla="*/ 1 w 234"/>
                  <a:gd name="T23" fmla="*/ 1 h 163"/>
                  <a:gd name="T24" fmla="*/ 1 w 234"/>
                  <a:gd name="T25" fmla="*/ 1 h 163"/>
                  <a:gd name="T26" fmla="*/ 1 w 234"/>
                  <a:gd name="T27" fmla="*/ 1 h 163"/>
                  <a:gd name="T28" fmla="*/ 1 w 234"/>
                  <a:gd name="T29" fmla="*/ 1 h 163"/>
                  <a:gd name="T30" fmla="*/ 1 w 234"/>
                  <a:gd name="T31" fmla="*/ 1 h 163"/>
                  <a:gd name="T32" fmla="*/ 1 w 234"/>
                  <a:gd name="T33" fmla="*/ 1 h 163"/>
                  <a:gd name="T34" fmla="*/ 1 w 234"/>
                  <a:gd name="T35" fmla="*/ 1 h 163"/>
                  <a:gd name="T36" fmla="*/ 1 w 234"/>
                  <a:gd name="T37" fmla="*/ 1 h 163"/>
                  <a:gd name="T38" fmla="*/ 1 w 234"/>
                  <a:gd name="T39" fmla="*/ 1 h 163"/>
                  <a:gd name="T40" fmla="*/ 1 w 234"/>
                  <a:gd name="T41" fmla="*/ 1 h 163"/>
                  <a:gd name="T42" fmla="*/ 1 w 234"/>
                  <a:gd name="T43" fmla="*/ 1 h 163"/>
                  <a:gd name="T44" fmla="*/ 1 w 234"/>
                  <a:gd name="T45" fmla="*/ 1 h 163"/>
                  <a:gd name="T46" fmla="*/ 1 w 234"/>
                  <a:gd name="T47" fmla="*/ 1 h 163"/>
                  <a:gd name="T48" fmla="*/ 1 w 234"/>
                  <a:gd name="T49" fmla="*/ 1 h 163"/>
                  <a:gd name="T50" fmla="*/ 1 w 234"/>
                  <a:gd name="T51" fmla="*/ 1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4"/>
                  <a:gd name="T79" fmla="*/ 0 h 163"/>
                  <a:gd name="T80" fmla="*/ 234 w 234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4" h="163">
                    <a:moveTo>
                      <a:pt x="223" y="141"/>
                    </a:moveTo>
                    <a:lnTo>
                      <a:pt x="223" y="141"/>
                    </a:lnTo>
                    <a:lnTo>
                      <a:pt x="188" y="128"/>
                    </a:lnTo>
                    <a:lnTo>
                      <a:pt x="176" y="105"/>
                    </a:lnTo>
                    <a:lnTo>
                      <a:pt x="152" y="93"/>
                    </a:lnTo>
                    <a:lnTo>
                      <a:pt x="129" y="70"/>
                    </a:lnTo>
                    <a:lnTo>
                      <a:pt x="106" y="46"/>
                    </a:lnTo>
                    <a:lnTo>
                      <a:pt x="82" y="23"/>
                    </a:lnTo>
                    <a:lnTo>
                      <a:pt x="48" y="11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35" y="35"/>
                    </a:lnTo>
                    <a:lnTo>
                      <a:pt x="70" y="46"/>
                    </a:lnTo>
                    <a:lnTo>
                      <a:pt x="94" y="70"/>
                    </a:lnTo>
                    <a:lnTo>
                      <a:pt x="117" y="82"/>
                    </a:lnTo>
                    <a:lnTo>
                      <a:pt x="129" y="105"/>
                    </a:lnTo>
                    <a:lnTo>
                      <a:pt x="152" y="128"/>
                    </a:lnTo>
                    <a:lnTo>
                      <a:pt x="176" y="152"/>
                    </a:lnTo>
                    <a:lnTo>
                      <a:pt x="211" y="163"/>
                    </a:lnTo>
                    <a:lnTo>
                      <a:pt x="223" y="163"/>
                    </a:lnTo>
                    <a:lnTo>
                      <a:pt x="234" y="152"/>
                    </a:lnTo>
                    <a:lnTo>
                      <a:pt x="234" y="141"/>
                    </a:lnTo>
                    <a:lnTo>
                      <a:pt x="223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89" name="Freeform 100"/>
              <p:cNvSpPr>
                <a:spLocks/>
              </p:cNvSpPr>
              <p:nvPr/>
            </p:nvSpPr>
            <p:spPr bwMode="auto">
              <a:xfrm>
                <a:off x="1422" y="1892"/>
                <a:ext cx="106" cy="34"/>
              </a:xfrm>
              <a:custGeom>
                <a:avLst/>
                <a:gdLst>
                  <a:gd name="T0" fmla="*/ 1 w 211"/>
                  <a:gd name="T1" fmla="*/ 0 h 70"/>
                  <a:gd name="T2" fmla="*/ 1 w 211"/>
                  <a:gd name="T3" fmla="*/ 0 h 70"/>
                  <a:gd name="T4" fmla="*/ 1 w 211"/>
                  <a:gd name="T5" fmla="*/ 0 h 70"/>
                  <a:gd name="T6" fmla="*/ 1 w 211"/>
                  <a:gd name="T7" fmla="*/ 0 h 70"/>
                  <a:gd name="T8" fmla="*/ 1 w 211"/>
                  <a:gd name="T9" fmla="*/ 0 h 70"/>
                  <a:gd name="T10" fmla="*/ 1 w 211"/>
                  <a:gd name="T11" fmla="*/ 0 h 70"/>
                  <a:gd name="T12" fmla="*/ 1 w 211"/>
                  <a:gd name="T13" fmla="*/ 0 h 70"/>
                  <a:gd name="T14" fmla="*/ 1 w 211"/>
                  <a:gd name="T15" fmla="*/ 0 h 70"/>
                  <a:gd name="T16" fmla="*/ 1 w 211"/>
                  <a:gd name="T17" fmla="*/ 0 h 70"/>
                  <a:gd name="T18" fmla="*/ 0 w 211"/>
                  <a:gd name="T19" fmla="*/ 0 h 70"/>
                  <a:gd name="T20" fmla="*/ 1 w 211"/>
                  <a:gd name="T21" fmla="*/ 0 h 70"/>
                  <a:gd name="T22" fmla="*/ 1 w 211"/>
                  <a:gd name="T23" fmla="*/ 0 h 70"/>
                  <a:gd name="T24" fmla="*/ 1 w 211"/>
                  <a:gd name="T25" fmla="*/ 0 h 70"/>
                  <a:gd name="T26" fmla="*/ 1 w 211"/>
                  <a:gd name="T27" fmla="*/ 0 h 70"/>
                  <a:gd name="T28" fmla="*/ 1 w 211"/>
                  <a:gd name="T29" fmla="*/ 0 h 70"/>
                  <a:gd name="T30" fmla="*/ 1 w 211"/>
                  <a:gd name="T31" fmla="*/ 0 h 70"/>
                  <a:gd name="T32" fmla="*/ 1 w 211"/>
                  <a:gd name="T33" fmla="*/ 0 h 70"/>
                  <a:gd name="T34" fmla="*/ 1 w 211"/>
                  <a:gd name="T35" fmla="*/ 0 h 70"/>
                  <a:gd name="T36" fmla="*/ 1 w 211"/>
                  <a:gd name="T37" fmla="*/ 0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1"/>
                  <a:gd name="T58" fmla="*/ 0 h 70"/>
                  <a:gd name="T59" fmla="*/ 211 w 211"/>
                  <a:gd name="T60" fmla="*/ 70 h 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1" h="70">
                    <a:moveTo>
                      <a:pt x="199" y="0"/>
                    </a:moveTo>
                    <a:lnTo>
                      <a:pt x="176" y="24"/>
                    </a:lnTo>
                    <a:lnTo>
                      <a:pt x="153" y="35"/>
                    </a:lnTo>
                    <a:lnTo>
                      <a:pt x="129" y="35"/>
                    </a:lnTo>
                    <a:lnTo>
                      <a:pt x="118" y="46"/>
                    </a:lnTo>
                    <a:lnTo>
                      <a:pt x="94" y="46"/>
                    </a:lnTo>
                    <a:lnTo>
                      <a:pt x="71" y="46"/>
                    </a:lnTo>
                    <a:lnTo>
                      <a:pt x="36" y="35"/>
                    </a:lnTo>
                    <a:lnTo>
                      <a:pt x="12" y="24"/>
                    </a:lnTo>
                    <a:lnTo>
                      <a:pt x="0" y="46"/>
                    </a:lnTo>
                    <a:lnTo>
                      <a:pt x="36" y="58"/>
                    </a:lnTo>
                    <a:lnTo>
                      <a:pt x="58" y="70"/>
                    </a:lnTo>
                    <a:lnTo>
                      <a:pt x="94" y="70"/>
                    </a:lnTo>
                    <a:lnTo>
                      <a:pt x="118" y="70"/>
                    </a:lnTo>
                    <a:lnTo>
                      <a:pt x="140" y="58"/>
                    </a:lnTo>
                    <a:lnTo>
                      <a:pt x="164" y="58"/>
                    </a:lnTo>
                    <a:lnTo>
                      <a:pt x="188" y="35"/>
                    </a:lnTo>
                    <a:lnTo>
                      <a:pt x="211" y="24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0" name="Freeform 101"/>
              <p:cNvSpPr>
                <a:spLocks/>
              </p:cNvSpPr>
              <p:nvPr/>
            </p:nvSpPr>
            <p:spPr bwMode="auto">
              <a:xfrm>
                <a:off x="1422" y="1903"/>
                <a:ext cx="12" cy="12"/>
              </a:xfrm>
              <a:custGeom>
                <a:avLst/>
                <a:gdLst>
                  <a:gd name="T0" fmla="*/ 1 w 23"/>
                  <a:gd name="T1" fmla="*/ 1 h 22"/>
                  <a:gd name="T2" fmla="*/ 1 w 23"/>
                  <a:gd name="T3" fmla="*/ 1 h 22"/>
                  <a:gd name="T4" fmla="*/ 1 w 23"/>
                  <a:gd name="T5" fmla="*/ 0 h 22"/>
                  <a:gd name="T6" fmla="*/ 1 w 23"/>
                  <a:gd name="T7" fmla="*/ 0 h 22"/>
                  <a:gd name="T8" fmla="*/ 0 w 23"/>
                  <a:gd name="T9" fmla="*/ 0 h 22"/>
                  <a:gd name="T10" fmla="*/ 1 w 23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2" y="22"/>
                    </a:moveTo>
                    <a:lnTo>
                      <a:pt x="2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1" name="Freeform 102"/>
              <p:cNvSpPr>
                <a:spLocks/>
              </p:cNvSpPr>
              <p:nvPr/>
            </p:nvSpPr>
            <p:spPr bwMode="auto">
              <a:xfrm>
                <a:off x="924" y="1440"/>
                <a:ext cx="223" cy="311"/>
              </a:xfrm>
              <a:custGeom>
                <a:avLst/>
                <a:gdLst>
                  <a:gd name="T0" fmla="*/ 1 w 446"/>
                  <a:gd name="T1" fmla="*/ 1 h 621"/>
                  <a:gd name="T2" fmla="*/ 1 w 446"/>
                  <a:gd name="T3" fmla="*/ 1 h 621"/>
                  <a:gd name="T4" fmla="*/ 1 w 446"/>
                  <a:gd name="T5" fmla="*/ 1 h 621"/>
                  <a:gd name="T6" fmla="*/ 1 w 446"/>
                  <a:gd name="T7" fmla="*/ 1 h 621"/>
                  <a:gd name="T8" fmla="*/ 1 w 446"/>
                  <a:gd name="T9" fmla="*/ 1 h 621"/>
                  <a:gd name="T10" fmla="*/ 1 w 446"/>
                  <a:gd name="T11" fmla="*/ 0 h 621"/>
                  <a:gd name="T12" fmla="*/ 1 w 446"/>
                  <a:gd name="T13" fmla="*/ 0 h 621"/>
                  <a:gd name="T14" fmla="*/ 1 w 446"/>
                  <a:gd name="T15" fmla="*/ 1 h 621"/>
                  <a:gd name="T16" fmla="*/ 1 w 446"/>
                  <a:gd name="T17" fmla="*/ 1 h 621"/>
                  <a:gd name="T18" fmla="*/ 1 w 446"/>
                  <a:gd name="T19" fmla="*/ 1 h 621"/>
                  <a:gd name="T20" fmla="*/ 1 w 446"/>
                  <a:gd name="T21" fmla="*/ 1 h 621"/>
                  <a:gd name="T22" fmla="*/ 0 w 446"/>
                  <a:gd name="T23" fmla="*/ 1 h 621"/>
                  <a:gd name="T24" fmla="*/ 0 w 446"/>
                  <a:gd name="T25" fmla="*/ 1 h 621"/>
                  <a:gd name="T26" fmla="*/ 1 w 446"/>
                  <a:gd name="T27" fmla="*/ 1 h 621"/>
                  <a:gd name="T28" fmla="*/ 1 w 446"/>
                  <a:gd name="T29" fmla="*/ 1 h 621"/>
                  <a:gd name="T30" fmla="*/ 1 w 446"/>
                  <a:gd name="T31" fmla="*/ 1 h 621"/>
                  <a:gd name="T32" fmla="*/ 1 w 446"/>
                  <a:gd name="T33" fmla="*/ 1 h 621"/>
                  <a:gd name="T34" fmla="*/ 1 w 446"/>
                  <a:gd name="T35" fmla="*/ 1 h 621"/>
                  <a:gd name="T36" fmla="*/ 1 w 446"/>
                  <a:gd name="T37" fmla="*/ 1 h 621"/>
                  <a:gd name="T38" fmla="*/ 1 w 446"/>
                  <a:gd name="T39" fmla="*/ 1 h 621"/>
                  <a:gd name="T40" fmla="*/ 1 w 446"/>
                  <a:gd name="T41" fmla="*/ 1 h 621"/>
                  <a:gd name="T42" fmla="*/ 1 w 446"/>
                  <a:gd name="T43" fmla="*/ 1 h 621"/>
                  <a:gd name="T44" fmla="*/ 1 w 446"/>
                  <a:gd name="T45" fmla="*/ 1 h 621"/>
                  <a:gd name="T46" fmla="*/ 1 w 446"/>
                  <a:gd name="T47" fmla="*/ 1 h 621"/>
                  <a:gd name="T48" fmla="*/ 1 w 446"/>
                  <a:gd name="T49" fmla="*/ 1 h 621"/>
                  <a:gd name="T50" fmla="*/ 1 w 446"/>
                  <a:gd name="T51" fmla="*/ 1 h 621"/>
                  <a:gd name="T52" fmla="*/ 1 w 446"/>
                  <a:gd name="T53" fmla="*/ 1 h 621"/>
                  <a:gd name="T54" fmla="*/ 1 w 446"/>
                  <a:gd name="T55" fmla="*/ 1 h 621"/>
                  <a:gd name="T56" fmla="*/ 1 w 446"/>
                  <a:gd name="T57" fmla="*/ 1 h 621"/>
                  <a:gd name="T58" fmla="*/ 1 w 446"/>
                  <a:gd name="T59" fmla="*/ 1 h 621"/>
                  <a:gd name="T60" fmla="*/ 1 w 446"/>
                  <a:gd name="T61" fmla="*/ 1 h 621"/>
                  <a:gd name="T62" fmla="*/ 1 w 446"/>
                  <a:gd name="T63" fmla="*/ 1 h 621"/>
                  <a:gd name="T64" fmla="*/ 1 w 446"/>
                  <a:gd name="T65" fmla="*/ 1 h 621"/>
                  <a:gd name="T66" fmla="*/ 1 w 446"/>
                  <a:gd name="T67" fmla="*/ 1 h 6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6"/>
                  <a:gd name="T103" fmla="*/ 0 h 621"/>
                  <a:gd name="T104" fmla="*/ 446 w 446"/>
                  <a:gd name="T105" fmla="*/ 621 h 6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6" h="621">
                    <a:moveTo>
                      <a:pt x="446" y="82"/>
                    </a:moveTo>
                    <a:lnTo>
                      <a:pt x="433" y="70"/>
                    </a:lnTo>
                    <a:lnTo>
                      <a:pt x="422" y="58"/>
                    </a:lnTo>
                    <a:lnTo>
                      <a:pt x="411" y="46"/>
                    </a:lnTo>
                    <a:lnTo>
                      <a:pt x="398" y="35"/>
                    </a:lnTo>
                    <a:lnTo>
                      <a:pt x="387" y="35"/>
                    </a:lnTo>
                    <a:lnTo>
                      <a:pt x="364" y="24"/>
                    </a:lnTo>
                    <a:lnTo>
                      <a:pt x="351" y="11"/>
                    </a:lnTo>
                    <a:lnTo>
                      <a:pt x="329" y="11"/>
                    </a:lnTo>
                    <a:lnTo>
                      <a:pt x="305" y="11"/>
                    </a:lnTo>
                    <a:lnTo>
                      <a:pt x="281" y="11"/>
                    </a:lnTo>
                    <a:lnTo>
                      <a:pt x="258" y="0"/>
                    </a:lnTo>
                    <a:lnTo>
                      <a:pt x="234" y="0"/>
                    </a:lnTo>
                    <a:lnTo>
                      <a:pt x="211" y="0"/>
                    </a:lnTo>
                    <a:lnTo>
                      <a:pt x="188" y="0"/>
                    </a:lnTo>
                    <a:lnTo>
                      <a:pt x="164" y="11"/>
                    </a:lnTo>
                    <a:lnTo>
                      <a:pt x="141" y="11"/>
                    </a:lnTo>
                    <a:lnTo>
                      <a:pt x="117" y="24"/>
                    </a:lnTo>
                    <a:lnTo>
                      <a:pt x="94" y="35"/>
                    </a:lnTo>
                    <a:lnTo>
                      <a:pt x="70" y="46"/>
                    </a:lnTo>
                    <a:lnTo>
                      <a:pt x="47" y="70"/>
                    </a:lnTo>
                    <a:lnTo>
                      <a:pt x="24" y="82"/>
                    </a:lnTo>
                    <a:lnTo>
                      <a:pt x="11" y="105"/>
                    </a:lnTo>
                    <a:lnTo>
                      <a:pt x="0" y="141"/>
                    </a:lnTo>
                    <a:lnTo>
                      <a:pt x="0" y="175"/>
                    </a:lnTo>
                    <a:lnTo>
                      <a:pt x="0" y="187"/>
                    </a:lnTo>
                    <a:lnTo>
                      <a:pt x="0" y="210"/>
                    </a:lnTo>
                    <a:lnTo>
                      <a:pt x="11" y="223"/>
                    </a:lnTo>
                    <a:lnTo>
                      <a:pt x="24" y="234"/>
                    </a:lnTo>
                    <a:lnTo>
                      <a:pt x="24" y="245"/>
                    </a:lnTo>
                    <a:lnTo>
                      <a:pt x="35" y="258"/>
                    </a:lnTo>
                    <a:lnTo>
                      <a:pt x="47" y="269"/>
                    </a:lnTo>
                    <a:lnTo>
                      <a:pt x="70" y="316"/>
                    </a:lnTo>
                    <a:lnTo>
                      <a:pt x="106" y="351"/>
                    </a:lnTo>
                    <a:lnTo>
                      <a:pt x="130" y="374"/>
                    </a:lnTo>
                    <a:lnTo>
                      <a:pt x="164" y="409"/>
                    </a:lnTo>
                    <a:lnTo>
                      <a:pt x="188" y="433"/>
                    </a:lnTo>
                    <a:lnTo>
                      <a:pt x="199" y="457"/>
                    </a:lnTo>
                    <a:lnTo>
                      <a:pt x="211" y="480"/>
                    </a:lnTo>
                    <a:lnTo>
                      <a:pt x="223" y="491"/>
                    </a:lnTo>
                    <a:lnTo>
                      <a:pt x="223" y="550"/>
                    </a:lnTo>
                    <a:lnTo>
                      <a:pt x="234" y="586"/>
                    </a:lnTo>
                    <a:lnTo>
                      <a:pt x="258" y="608"/>
                    </a:lnTo>
                    <a:lnTo>
                      <a:pt x="281" y="621"/>
                    </a:lnTo>
                    <a:lnTo>
                      <a:pt x="305" y="621"/>
                    </a:lnTo>
                    <a:lnTo>
                      <a:pt x="340" y="621"/>
                    </a:lnTo>
                    <a:lnTo>
                      <a:pt x="375" y="621"/>
                    </a:lnTo>
                    <a:lnTo>
                      <a:pt x="411" y="621"/>
                    </a:lnTo>
                    <a:lnTo>
                      <a:pt x="411" y="608"/>
                    </a:lnTo>
                    <a:lnTo>
                      <a:pt x="398" y="597"/>
                    </a:lnTo>
                    <a:lnTo>
                      <a:pt x="398" y="574"/>
                    </a:lnTo>
                    <a:lnTo>
                      <a:pt x="398" y="562"/>
                    </a:lnTo>
                    <a:lnTo>
                      <a:pt x="387" y="526"/>
                    </a:lnTo>
                    <a:lnTo>
                      <a:pt x="387" y="504"/>
                    </a:lnTo>
                    <a:lnTo>
                      <a:pt x="375" y="480"/>
                    </a:lnTo>
                    <a:lnTo>
                      <a:pt x="375" y="457"/>
                    </a:lnTo>
                    <a:lnTo>
                      <a:pt x="387" y="445"/>
                    </a:lnTo>
                    <a:lnTo>
                      <a:pt x="398" y="433"/>
                    </a:lnTo>
                    <a:lnTo>
                      <a:pt x="398" y="422"/>
                    </a:lnTo>
                    <a:lnTo>
                      <a:pt x="411" y="409"/>
                    </a:lnTo>
                    <a:lnTo>
                      <a:pt x="422" y="409"/>
                    </a:lnTo>
                    <a:lnTo>
                      <a:pt x="433" y="398"/>
                    </a:lnTo>
                    <a:lnTo>
                      <a:pt x="446" y="386"/>
                    </a:lnTo>
                    <a:lnTo>
                      <a:pt x="446" y="374"/>
                    </a:lnTo>
                    <a:lnTo>
                      <a:pt x="446" y="305"/>
                    </a:lnTo>
                    <a:lnTo>
                      <a:pt x="446" y="223"/>
                    </a:lnTo>
                    <a:lnTo>
                      <a:pt x="446" y="141"/>
                    </a:lnTo>
                    <a:lnTo>
                      <a:pt x="446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2" name="Freeform 103"/>
              <p:cNvSpPr>
                <a:spLocks/>
              </p:cNvSpPr>
              <p:nvPr/>
            </p:nvSpPr>
            <p:spPr bwMode="auto">
              <a:xfrm>
                <a:off x="989" y="1434"/>
                <a:ext cx="163" cy="48"/>
              </a:xfrm>
              <a:custGeom>
                <a:avLst/>
                <a:gdLst>
                  <a:gd name="T0" fmla="*/ 0 w 327"/>
                  <a:gd name="T1" fmla="*/ 1 h 94"/>
                  <a:gd name="T2" fmla="*/ 0 w 327"/>
                  <a:gd name="T3" fmla="*/ 1 h 94"/>
                  <a:gd name="T4" fmla="*/ 0 w 327"/>
                  <a:gd name="T5" fmla="*/ 1 h 94"/>
                  <a:gd name="T6" fmla="*/ 0 w 327"/>
                  <a:gd name="T7" fmla="*/ 1 h 94"/>
                  <a:gd name="T8" fmla="*/ 0 w 327"/>
                  <a:gd name="T9" fmla="*/ 1 h 94"/>
                  <a:gd name="T10" fmla="*/ 0 w 327"/>
                  <a:gd name="T11" fmla="*/ 1 h 94"/>
                  <a:gd name="T12" fmla="*/ 0 w 327"/>
                  <a:gd name="T13" fmla="*/ 1 h 94"/>
                  <a:gd name="T14" fmla="*/ 0 w 327"/>
                  <a:gd name="T15" fmla="*/ 1 h 94"/>
                  <a:gd name="T16" fmla="*/ 0 w 327"/>
                  <a:gd name="T17" fmla="*/ 1 h 94"/>
                  <a:gd name="T18" fmla="*/ 0 w 327"/>
                  <a:gd name="T19" fmla="*/ 1 h 94"/>
                  <a:gd name="T20" fmla="*/ 0 w 327"/>
                  <a:gd name="T21" fmla="*/ 1 h 94"/>
                  <a:gd name="T22" fmla="*/ 0 w 327"/>
                  <a:gd name="T23" fmla="*/ 1 h 94"/>
                  <a:gd name="T24" fmla="*/ 0 w 327"/>
                  <a:gd name="T25" fmla="*/ 1 h 94"/>
                  <a:gd name="T26" fmla="*/ 0 w 327"/>
                  <a:gd name="T27" fmla="*/ 1 h 94"/>
                  <a:gd name="T28" fmla="*/ 0 w 327"/>
                  <a:gd name="T29" fmla="*/ 1 h 94"/>
                  <a:gd name="T30" fmla="*/ 0 w 327"/>
                  <a:gd name="T31" fmla="*/ 1 h 94"/>
                  <a:gd name="T32" fmla="*/ 0 w 327"/>
                  <a:gd name="T33" fmla="*/ 1 h 94"/>
                  <a:gd name="T34" fmla="*/ 0 w 327"/>
                  <a:gd name="T35" fmla="*/ 1 h 94"/>
                  <a:gd name="T36" fmla="*/ 0 w 327"/>
                  <a:gd name="T37" fmla="*/ 1 h 94"/>
                  <a:gd name="T38" fmla="*/ 0 w 327"/>
                  <a:gd name="T39" fmla="*/ 1 h 94"/>
                  <a:gd name="T40" fmla="*/ 0 w 327"/>
                  <a:gd name="T41" fmla="*/ 1 h 94"/>
                  <a:gd name="T42" fmla="*/ 0 w 327"/>
                  <a:gd name="T43" fmla="*/ 1 h 94"/>
                  <a:gd name="T44" fmla="*/ 0 w 327"/>
                  <a:gd name="T45" fmla="*/ 1 h 94"/>
                  <a:gd name="T46" fmla="*/ 0 w 327"/>
                  <a:gd name="T47" fmla="*/ 1 h 94"/>
                  <a:gd name="T48" fmla="*/ 0 w 327"/>
                  <a:gd name="T49" fmla="*/ 1 h 94"/>
                  <a:gd name="T50" fmla="*/ 0 w 327"/>
                  <a:gd name="T51" fmla="*/ 1 h 94"/>
                  <a:gd name="T52" fmla="*/ 0 w 327"/>
                  <a:gd name="T53" fmla="*/ 1 h 94"/>
                  <a:gd name="T54" fmla="*/ 0 w 327"/>
                  <a:gd name="T55" fmla="*/ 1 h 94"/>
                  <a:gd name="T56" fmla="*/ 0 w 327"/>
                  <a:gd name="T57" fmla="*/ 1 h 94"/>
                  <a:gd name="T58" fmla="*/ 0 w 327"/>
                  <a:gd name="T59" fmla="*/ 0 h 94"/>
                  <a:gd name="T60" fmla="*/ 0 w 327"/>
                  <a:gd name="T61" fmla="*/ 0 h 94"/>
                  <a:gd name="T62" fmla="*/ 0 w 327"/>
                  <a:gd name="T63" fmla="*/ 0 h 94"/>
                  <a:gd name="T64" fmla="*/ 0 w 327"/>
                  <a:gd name="T65" fmla="*/ 0 h 94"/>
                  <a:gd name="T66" fmla="*/ 0 w 327"/>
                  <a:gd name="T67" fmla="*/ 1 h 94"/>
                  <a:gd name="T68" fmla="*/ 0 w 327"/>
                  <a:gd name="T69" fmla="*/ 1 h 94"/>
                  <a:gd name="T70" fmla="*/ 0 w 327"/>
                  <a:gd name="T71" fmla="*/ 1 h 94"/>
                  <a:gd name="T72" fmla="*/ 0 w 327"/>
                  <a:gd name="T73" fmla="*/ 1 h 94"/>
                  <a:gd name="T74" fmla="*/ 0 w 327"/>
                  <a:gd name="T75" fmla="*/ 1 h 94"/>
                  <a:gd name="T76" fmla="*/ 0 w 327"/>
                  <a:gd name="T77" fmla="*/ 1 h 94"/>
                  <a:gd name="T78" fmla="*/ 0 w 327"/>
                  <a:gd name="T79" fmla="*/ 1 h 94"/>
                  <a:gd name="T80" fmla="*/ 0 w 327"/>
                  <a:gd name="T81" fmla="*/ 1 h 94"/>
                  <a:gd name="T82" fmla="*/ 0 w 327"/>
                  <a:gd name="T83" fmla="*/ 1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7"/>
                  <a:gd name="T127" fmla="*/ 0 h 94"/>
                  <a:gd name="T128" fmla="*/ 327 w 327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7" h="94">
                    <a:moveTo>
                      <a:pt x="22" y="36"/>
                    </a:moveTo>
                    <a:lnTo>
                      <a:pt x="22" y="36"/>
                    </a:lnTo>
                    <a:lnTo>
                      <a:pt x="34" y="36"/>
                    </a:lnTo>
                    <a:lnTo>
                      <a:pt x="58" y="36"/>
                    </a:lnTo>
                    <a:lnTo>
                      <a:pt x="81" y="36"/>
                    </a:lnTo>
                    <a:lnTo>
                      <a:pt x="104" y="23"/>
                    </a:lnTo>
                    <a:lnTo>
                      <a:pt x="128" y="36"/>
                    </a:lnTo>
                    <a:lnTo>
                      <a:pt x="151" y="36"/>
                    </a:lnTo>
                    <a:lnTo>
                      <a:pt x="175" y="36"/>
                    </a:lnTo>
                    <a:lnTo>
                      <a:pt x="199" y="36"/>
                    </a:lnTo>
                    <a:lnTo>
                      <a:pt x="221" y="47"/>
                    </a:lnTo>
                    <a:lnTo>
                      <a:pt x="234" y="47"/>
                    </a:lnTo>
                    <a:lnTo>
                      <a:pt x="257" y="47"/>
                    </a:lnTo>
                    <a:lnTo>
                      <a:pt x="268" y="58"/>
                    </a:lnTo>
                    <a:lnTo>
                      <a:pt x="281" y="70"/>
                    </a:lnTo>
                    <a:lnTo>
                      <a:pt x="292" y="82"/>
                    </a:lnTo>
                    <a:lnTo>
                      <a:pt x="303" y="94"/>
                    </a:lnTo>
                    <a:lnTo>
                      <a:pt x="327" y="94"/>
                    </a:lnTo>
                    <a:lnTo>
                      <a:pt x="316" y="70"/>
                    </a:lnTo>
                    <a:lnTo>
                      <a:pt x="303" y="58"/>
                    </a:lnTo>
                    <a:lnTo>
                      <a:pt x="292" y="47"/>
                    </a:lnTo>
                    <a:lnTo>
                      <a:pt x="281" y="36"/>
                    </a:lnTo>
                    <a:lnTo>
                      <a:pt x="257" y="36"/>
                    </a:lnTo>
                    <a:lnTo>
                      <a:pt x="245" y="23"/>
                    </a:lnTo>
                    <a:lnTo>
                      <a:pt x="221" y="12"/>
                    </a:lnTo>
                    <a:lnTo>
                      <a:pt x="199" y="12"/>
                    </a:lnTo>
                    <a:lnTo>
                      <a:pt x="175" y="12"/>
                    </a:lnTo>
                    <a:lnTo>
                      <a:pt x="151" y="12"/>
                    </a:lnTo>
                    <a:lnTo>
                      <a:pt x="128" y="0"/>
                    </a:lnTo>
                    <a:lnTo>
                      <a:pt x="104" y="0"/>
                    </a:lnTo>
                    <a:lnTo>
                      <a:pt x="81" y="0"/>
                    </a:lnTo>
                    <a:lnTo>
                      <a:pt x="58" y="0"/>
                    </a:lnTo>
                    <a:lnTo>
                      <a:pt x="34" y="12"/>
                    </a:lnTo>
                    <a:lnTo>
                      <a:pt x="11" y="12"/>
                    </a:lnTo>
                    <a:lnTo>
                      <a:pt x="0" y="23"/>
                    </a:lnTo>
                    <a:lnTo>
                      <a:pt x="11" y="36"/>
                    </a:ln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3" name="Freeform 104"/>
              <p:cNvSpPr>
                <a:spLocks/>
              </p:cNvSpPr>
              <p:nvPr/>
            </p:nvSpPr>
            <p:spPr bwMode="auto">
              <a:xfrm>
                <a:off x="919" y="1440"/>
                <a:ext cx="81" cy="88"/>
              </a:xfrm>
              <a:custGeom>
                <a:avLst/>
                <a:gdLst>
                  <a:gd name="T0" fmla="*/ 0 w 163"/>
                  <a:gd name="T1" fmla="*/ 1 h 175"/>
                  <a:gd name="T2" fmla="*/ 0 w 163"/>
                  <a:gd name="T3" fmla="*/ 1 h 175"/>
                  <a:gd name="T4" fmla="*/ 0 w 163"/>
                  <a:gd name="T5" fmla="*/ 1 h 175"/>
                  <a:gd name="T6" fmla="*/ 0 w 163"/>
                  <a:gd name="T7" fmla="*/ 1 h 175"/>
                  <a:gd name="T8" fmla="*/ 0 w 163"/>
                  <a:gd name="T9" fmla="*/ 1 h 175"/>
                  <a:gd name="T10" fmla="*/ 0 w 163"/>
                  <a:gd name="T11" fmla="*/ 1 h 175"/>
                  <a:gd name="T12" fmla="*/ 0 w 163"/>
                  <a:gd name="T13" fmla="*/ 1 h 175"/>
                  <a:gd name="T14" fmla="*/ 0 w 163"/>
                  <a:gd name="T15" fmla="*/ 1 h 175"/>
                  <a:gd name="T16" fmla="*/ 0 w 163"/>
                  <a:gd name="T17" fmla="*/ 1 h 175"/>
                  <a:gd name="T18" fmla="*/ 0 w 163"/>
                  <a:gd name="T19" fmla="*/ 1 h 175"/>
                  <a:gd name="T20" fmla="*/ 0 w 163"/>
                  <a:gd name="T21" fmla="*/ 0 h 175"/>
                  <a:gd name="T22" fmla="*/ 0 w 163"/>
                  <a:gd name="T23" fmla="*/ 1 h 175"/>
                  <a:gd name="T24" fmla="*/ 0 w 163"/>
                  <a:gd name="T25" fmla="*/ 1 h 175"/>
                  <a:gd name="T26" fmla="*/ 0 w 163"/>
                  <a:gd name="T27" fmla="*/ 1 h 175"/>
                  <a:gd name="T28" fmla="*/ 0 w 163"/>
                  <a:gd name="T29" fmla="*/ 1 h 175"/>
                  <a:gd name="T30" fmla="*/ 0 w 163"/>
                  <a:gd name="T31" fmla="*/ 1 h 175"/>
                  <a:gd name="T32" fmla="*/ 0 w 163"/>
                  <a:gd name="T33" fmla="*/ 1 h 175"/>
                  <a:gd name="T34" fmla="*/ 0 w 163"/>
                  <a:gd name="T35" fmla="*/ 1 h 175"/>
                  <a:gd name="T36" fmla="*/ 0 w 163"/>
                  <a:gd name="T37" fmla="*/ 1 h 175"/>
                  <a:gd name="T38" fmla="*/ 0 w 163"/>
                  <a:gd name="T39" fmla="*/ 1 h 175"/>
                  <a:gd name="T40" fmla="*/ 0 w 163"/>
                  <a:gd name="T41" fmla="*/ 1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3"/>
                  <a:gd name="T64" fmla="*/ 0 h 175"/>
                  <a:gd name="T65" fmla="*/ 163 w 163"/>
                  <a:gd name="T66" fmla="*/ 175 h 1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3" h="175">
                    <a:moveTo>
                      <a:pt x="22" y="175"/>
                    </a:moveTo>
                    <a:lnTo>
                      <a:pt x="22" y="175"/>
                    </a:lnTo>
                    <a:lnTo>
                      <a:pt x="22" y="141"/>
                    </a:lnTo>
                    <a:lnTo>
                      <a:pt x="35" y="117"/>
                    </a:lnTo>
                    <a:lnTo>
                      <a:pt x="46" y="93"/>
                    </a:lnTo>
                    <a:lnTo>
                      <a:pt x="58" y="82"/>
                    </a:lnTo>
                    <a:lnTo>
                      <a:pt x="81" y="58"/>
                    </a:lnTo>
                    <a:lnTo>
                      <a:pt x="105" y="46"/>
                    </a:lnTo>
                    <a:lnTo>
                      <a:pt x="128" y="35"/>
                    </a:lnTo>
                    <a:lnTo>
                      <a:pt x="163" y="24"/>
                    </a:lnTo>
                    <a:lnTo>
                      <a:pt x="152" y="0"/>
                    </a:lnTo>
                    <a:lnTo>
                      <a:pt x="128" y="11"/>
                    </a:lnTo>
                    <a:lnTo>
                      <a:pt x="93" y="24"/>
                    </a:lnTo>
                    <a:lnTo>
                      <a:pt x="70" y="35"/>
                    </a:lnTo>
                    <a:lnTo>
                      <a:pt x="46" y="58"/>
                    </a:lnTo>
                    <a:lnTo>
                      <a:pt x="22" y="82"/>
                    </a:lnTo>
                    <a:lnTo>
                      <a:pt x="11" y="105"/>
                    </a:lnTo>
                    <a:lnTo>
                      <a:pt x="0" y="141"/>
                    </a:lnTo>
                    <a:lnTo>
                      <a:pt x="0" y="175"/>
                    </a:lnTo>
                    <a:lnTo>
                      <a:pt x="22" y="17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4" name="Freeform 105"/>
              <p:cNvSpPr>
                <a:spLocks/>
              </p:cNvSpPr>
              <p:nvPr/>
            </p:nvSpPr>
            <p:spPr bwMode="auto">
              <a:xfrm>
                <a:off x="919" y="1528"/>
                <a:ext cx="34" cy="53"/>
              </a:xfrm>
              <a:custGeom>
                <a:avLst/>
                <a:gdLst>
                  <a:gd name="T0" fmla="*/ 0 w 70"/>
                  <a:gd name="T1" fmla="*/ 1 h 106"/>
                  <a:gd name="T2" fmla="*/ 0 w 70"/>
                  <a:gd name="T3" fmla="*/ 1 h 106"/>
                  <a:gd name="T4" fmla="*/ 0 w 70"/>
                  <a:gd name="T5" fmla="*/ 1 h 106"/>
                  <a:gd name="T6" fmla="*/ 0 w 70"/>
                  <a:gd name="T7" fmla="*/ 1 h 106"/>
                  <a:gd name="T8" fmla="*/ 0 w 70"/>
                  <a:gd name="T9" fmla="*/ 1 h 106"/>
                  <a:gd name="T10" fmla="*/ 0 w 70"/>
                  <a:gd name="T11" fmla="*/ 1 h 106"/>
                  <a:gd name="T12" fmla="*/ 0 w 70"/>
                  <a:gd name="T13" fmla="*/ 1 h 106"/>
                  <a:gd name="T14" fmla="*/ 0 w 70"/>
                  <a:gd name="T15" fmla="*/ 1 h 106"/>
                  <a:gd name="T16" fmla="*/ 0 w 70"/>
                  <a:gd name="T17" fmla="*/ 1 h 106"/>
                  <a:gd name="T18" fmla="*/ 0 w 70"/>
                  <a:gd name="T19" fmla="*/ 0 h 106"/>
                  <a:gd name="T20" fmla="*/ 0 w 70"/>
                  <a:gd name="T21" fmla="*/ 0 h 106"/>
                  <a:gd name="T22" fmla="*/ 0 w 70"/>
                  <a:gd name="T23" fmla="*/ 1 h 106"/>
                  <a:gd name="T24" fmla="*/ 0 w 70"/>
                  <a:gd name="T25" fmla="*/ 1 h 106"/>
                  <a:gd name="T26" fmla="*/ 0 w 70"/>
                  <a:gd name="T27" fmla="*/ 1 h 106"/>
                  <a:gd name="T28" fmla="*/ 0 w 70"/>
                  <a:gd name="T29" fmla="*/ 1 h 106"/>
                  <a:gd name="T30" fmla="*/ 0 w 70"/>
                  <a:gd name="T31" fmla="*/ 1 h 106"/>
                  <a:gd name="T32" fmla="*/ 0 w 70"/>
                  <a:gd name="T33" fmla="*/ 1 h 106"/>
                  <a:gd name="T34" fmla="*/ 0 w 70"/>
                  <a:gd name="T35" fmla="*/ 1 h 106"/>
                  <a:gd name="T36" fmla="*/ 0 w 70"/>
                  <a:gd name="T37" fmla="*/ 1 h 106"/>
                  <a:gd name="T38" fmla="*/ 0 w 70"/>
                  <a:gd name="T39" fmla="*/ 1 h 106"/>
                  <a:gd name="T40" fmla="*/ 0 w 70"/>
                  <a:gd name="T41" fmla="*/ 1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06"/>
                  <a:gd name="T65" fmla="*/ 70 w 7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06">
                    <a:moveTo>
                      <a:pt x="70" y="94"/>
                    </a:moveTo>
                    <a:lnTo>
                      <a:pt x="70" y="94"/>
                    </a:lnTo>
                    <a:lnTo>
                      <a:pt x="58" y="83"/>
                    </a:lnTo>
                    <a:lnTo>
                      <a:pt x="58" y="70"/>
                    </a:lnTo>
                    <a:lnTo>
                      <a:pt x="46" y="70"/>
                    </a:lnTo>
                    <a:lnTo>
                      <a:pt x="46" y="59"/>
                    </a:lnTo>
                    <a:lnTo>
                      <a:pt x="35" y="35"/>
                    </a:lnTo>
                    <a:lnTo>
                      <a:pt x="22" y="24"/>
                    </a:lnTo>
                    <a:lnTo>
                      <a:pt x="22" y="12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35"/>
                    </a:lnTo>
                    <a:lnTo>
                      <a:pt x="11" y="48"/>
                    </a:lnTo>
                    <a:lnTo>
                      <a:pt x="22" y="70"/>
                    </a:lnTo>
                    <a:lnTo>
                      <a:pt x="35" y="83"/>
                    </a:lnTo>
                    <a:lnTo>
                      <a:pt x="35" y="94"/>
                    </a:lnTo>
                    <a:lnTo>
                      <a:pt x="46" y="106"/>
                    </a:lnTo>
                    <a:lnTo>
                      <a:pt x="70" y="9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5" name="Freeform 106"/>
              <p:cNvSpPr>
                <a:spLocks/>
              </p:cNvSpPr>
              <p:nvPr/>
            </p:nvSpPr>
            <p:spPr bwMode="auto">
              <a:xfrm>
                <a:off x="942" y="1575"/>
                <a:ext cx="99" cy="123"/>
              </a:xfrm>
              <a:custGeom>
                <a:avLst/>
                <a:gdLst>
                  <a:gd name="T0" fmla="*/ 0 w 199"/>
                  <a:gd name="T1" fmla="*/ 1 h 246"/>
                  <a:gd name="T2" fmla="*/ 0 w 199"/>
                  <a:gd name="T3" fmla="*/ 1 h 246"/>
                  <a:gd name="T4" fmla="*/ 0 w 199"/>
                  <a:gd name="T5" fmla="*/ 1 h 246"/>
                  <a:gd name="T6" fmla="*/ 0 w 199"/>
                  <a:gd name="T7" fmla="*/ 1 h 246"/>
                  <a:gd name="T8" fmla="*/ 0 w 199"/>
                  <a:gd name="T9" fmla="*/ 1 h 246"/>
                  <a:gd name="T10" fmla="*/ 0 w 199"/>
                  <a:gd name="T11" fmla="*/ 1 h 246"/>
                  <a:gd name="T12" fmla="*/ 0 w 199"/>
                  <a:gd name="T13" fmla="*/ 1 h 246"/>
                  <a:gd name="T14" fmla="*/ 0 w 199"/>
                  <a:gd name="T15" fmla="*/ 1 h 246"/>
                  <a:gd name="T16" fmla="*/ 0 w 199"/>
                  <a:gd name="T17" fmla="*/ 1 h 246"/>
                  <a:gd name="T18" fmla="*/ 0 w 199"/>
                  <a:gd name="T19" fmla="*/ 0 h 246"/>
                  <a:gd name="T20" fmla="*/ 0 w 199"/>
                  <a:gd name="T21" fmla="*/ 1 h 246"/>
                  <a:gd name="T22" fmla="*/ 0 w 199"/>
                  <a:gd name="T23" fmla="*/ 1 h 246"/>
                  <a:gd name="T24" fmla="*/ 0 w 199"/>
                  <a:gd name="T25" fmla="*/ 1 h 246"/>
                  <a:gd name="T26" fmla="*/ 0 w 199"/>
                  <a:gd name="T27" fmla="*/ 1 h 246"/>
                  <a:gd name="T28" fmla="*/ 0 w 199"/>
                  <a:gd name="T29" fmla="*/ 1 h 246"/>
                  <a:gd name="T30" fmla="*/ 0 w 199"/>
                  <a:gd name="T31" fmla="*/ 1 h 246"/>
                  <a:gd name="T32" fmla="*/ 0 w 199"/>
                  <a:gd name="T33" fmla="*/ 1 h 246"/>
                  <a:gd name="T34" fmla="*/ 0 w 199"/>
                  <a:gd name="T35" fmla="*/ 1 h 246"/>
                  <a:gd name="T36" fmla="*/ 0 w 199"/>
                  <a:gd name="T37" fmla="*/ 1 h 246"/>
                  <a:gd name="T38" fmla="*/ 0 w 199"/>
                  <a:gd name="T39" fmla="*/ 1 h 246"/>
                  <a:gd name="T40" fmla="*/ 0 w 199"/>
                  <a:gd name="T41" fmla="*/ 1 h 246"/>
                  <a:gd name="T42" fmla="*/ 0 w 199"/>
                  <a:gd name="T43" fmla="*/ 1 h 246"/>
                  <a:gd name="T44" fmla="*/ 0 w 199"/>
                  <a:gd name="T45" fmla="*/ 1 h 246"/>
                  <a:gd name="T46" fmla="*/ 0 w 199"/>
                  <a:gd name="T47" fmla="*/ 1 h 246"/>
                  <a:gd name="T48" fmla="*/ 0 w 199"/>
                  <a:gd name="T49" fmla="*/ 1 h 246"/>
                  <a:gd name="T50" fmla="*/ 0 w 199"/>
                  <a:gd name="T51" fmla="*/ 1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246"/>
                  <a:gd name="T80" fmla="*/ 199 w 199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246">
                    <a:moveTo>
                      <a:pt x="199" y="222"/>
                    </a:moveTo>
                    <a:lnTo>
                      <a:pt x="199" y="222"/>
                    </a:lnTo>
                    <a:lnTo>
                      <a:pt x="188" y="199"/>
                    </a:lnTo>
                    <a:lnTo>
                      <a:pt x="176" y="176"/>
                    </a:lnTo>
                    <a:lnTo>
                      <a:pt x="153" y="153"/>
                    </a:lnTo>
                    <a:lnTo>
                      <a:pt x="141" y="129"/>
                    </a:lnTo>
                    <a:lnTo>
                      <a:pt x="106" y="94"/>
                    </a:lnTo>
                    <a:lnTo>
                      <a:pt x="82" y="71"/>
                    </a:lnTo>
                    <a:lnTo>
                      <a:pt x="47" y="3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35" y="47"/>
                    </a:lnTo>
                    <a:lnTo>
                      <a:pt x="59" y="82"/>
                    </a:lnTo>
                    <a:lnTo>
                      <a:pt x="95" y="117"/>
                    </a:lnTo>
                    <a:lnTo>
                      <a:pt x="117" y="140"/>
                    </a:lnTo>
                    <a:lnTo>
                      <a:pt x="141" y="176"/>
                    </a:lnTo>
                    <a:lnTo>
                      <a:pt x="153" y="188"/>
                    </a:lnTo>
                    <a:lnTo>
                      <a:pt x="164" y="211"/>
                    </a:lnTo>
                    <a:lnTo>
                      <a:pt x="164" y="222"/>
                    </a:lnTo>
                    <a:lnTo>
                      <a:pt x="176" y="235"/>
                    </a:lnTo>
                    <a:lnTo>
                      <a:pt x="188" y="246"/>
                    </a:lnTo>
                    <a:lnTo>
                      <a:pt x="188" y="235"/>
                    </a:lnTo>
                    <a:lnTo>
                      <a:pt x="199" y="2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6" name="Freeform 107"/>
              <p:cNvSpPr>
                <a:spLocks/>
              </p:cNvSpPr>
              <p:nvPr/>
            </p:nvSpPr>
            <p:spPr bwMode="auto">
              <a:xfrm>
                <a:off x="1024" y="1686"/>
                <a:ext cx="111" cy="71"/>
              </a:xfrm>
              <a:custGeom>
                <a:avLst/>
                <a:gdLst>
                  <a:gd name="T0" fmla="*/ 0 w 223"/>
                  <a:gd name="T1" fmla="*/ 1 h 141"/>
                  <a:gd name="T2" fmla="*/ 0 w 223"/>
                  <a:gd name="T3" fmla="*/ 1 h 141"/>
                  <a:gd name="T4" fmla="*/ 0 w 223"/>
                  <a:gd name="T5" fmla="*/ 1 h 141"/>
                  <a:gd name="T6" fmla="*/ 0 w 223"/>
                  <a:gd name="T7" fmla="*/ 1 h 141"/>
                  <a:gd name="T8" fmla="*/ 0 w 223"/>
                  <a:gd name="T9" fmla="*/ 1 h 141"/>
                  <a:gd name="T10" fmla="*/ 0 w 223"/>
                  <a:gd name="T11" fmla="*/ 1 h 141"/>
                  <a:gd name="T12" fmla="*/ 0 w 223"/>
                  <a:gd name="T13" fmla="*/ 1 h 141"/>
                  <a:gd name="T14" fmla="*/ 0 w 223"/>
                  <a:gd name="T15" fmla="*/ 1 h 141"/>
                  <a:gd name="T16" fmla="*/ 0 w 223"/>
                  <a:gd name="T17" fmla="*/ 1 h 141"/>
                  <a:gd name="T18" fmla="*/ 0 w 223"/>
                  <a:gd name="T19" fmla="*/ 0 h 141"/>
                  <a:gd name="T20" fmla="*/ 0 w 223"/>
                  <a:gd name="T21" fmla="*/ 0 h 141"/>
                  <a:gd name="T22" fmla="*/ 0 w 223"/>
                  <a:gd name="T23" fmla="*/ 1 h 141"/>
                  <a:gd name="T24" fmla="*/ 0 w 223"/>
                  <a:gd name="T25" fmla="*/ 1 h 141"/>
                  <a:gd name="T26" fmla="*/ 0 w 223"/>
                  <a:gd name="T27" fmla="*/ 1 h 141"/>
                  <a:gd name="T28" fmla="*/ 0 w 223"/>
                  <a:gd name="T29" fmla="*/ 1 h 141"/>
                  <a:gd name="T30" fmla="*/ 0 w 223"/>
                  <a:gd name="T31" fmla="*/ 1 h 141"/>
                  <a:gd name="T32" fmla="*/ 0 w 223"/>
                  <a:gd name="T33" fmla="*/ 1 h 141"/>
                  <a:gd name="T34" fmla="*/ 0 w 223"/>
                  <a:gd name="T35" fmla="*/ 1 h 141"/>
                  <a:gd name="T36" fmla="*/ 0 w 223"/>
                  <a:gd name="T37" fmla="*/ 1 h 141"/>
                  <a:gd name="T38" fmla="*/ 0 w 223"/>
                  <a:gd name="T39" fmla="*/ 1 h 141"/>
                  <a:gd name="T40" fmla="*/ 0 w 223"/>
                  <a:gd name="T41" fmla="*/ 1 h 141"/>
                  <a:gd name="T42" fmla="*/ 0 w 223"/>
                  <a:gd name="T43" fmla="*/ 1 h 141"/>
                  <a:gd name="T44" fmla="*/ 0 w 223"/>
                  <a:gd name="T45" fmla="*/ 1 h 141"/>
                  <a:gd name="T46" fmla="*/ 0 w 223"/>
                  <a:gd name="T47" fmla="*/ 1 h 141"/>
                  <a:gd name="T48" fmla="*/ 0 w 223"/>
                  <a:gd name="T49" fmla="*/ 1 h 141"/>
                  <a:gd name="T50" fmla="*/ 0 w 223"/>
                  <a:gd name="T51" fmla="*/ 1 h 1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3"/>
                  <a:gd name="T79" fmla="*/ 0 h 141"/>
                  <a:gd name="T80" fmla="*/ 223 w 223"/>
                  <a:gd name="T81" fmla="*/ 141 h 1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3" h="141">
                    <a:moveTo>
                      <a:pt x="199" y="141"/>
                    </a:moveTo>
                    <a:lnTo>
                      <a:pt x="212" y="117"/>
                    </a:lnTo>
                    <a:lnTo>
                      <a:pt x="176" y="117"/>
                    </a:lnTo>
                    <a:lnTo>
                      <a:pt x="141" y="117"/>
                    </a:lnTo>
                    <a:lnTo>
                      <a:pt x="106" y="117"/>
                    </a:lnTo>
                    <a:lnTo>
                      <a:pt x="82" y="117"/>
                    </a:lnTo>
                    <a:lnTo>
                      <a:pt x="59" y="106"/>
                    </a:lnTo>
                    <a:lnTo>
                      <a:pt x="48" y="83"/>
                    </a:lnTo>
                    <a:lnTo>
                      <a:pt x="35" y="59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12" y="59"/>
                    </a:lnTo>
                    <a:lnTo>
                      <a:pt x="24" y="95"/>
                    </a:lnTo>
                    <a:lnTo>
                      <a:pt x="48" y="117"/>
                    </a:lnTo>
                    <a:lnTo>
                      <a:pt x="71" y="141"/>
                    </a:lnTo>
                    <a:lnTo>
                      <a:pt x="106" y="141"/>
                    </a:lnTo>
                    <a:lnTo>
                      <a:pt x="141" y="141"/>
                    </a:lnTo>
                    <a:lnTo>
                      <a:pt x="176" y="141"/>
                    </a:lnTo>
                    <a:lnTo>
                      <a:pt x="212" y="141"/>
                    </a:lnTo>
                    <a:lnTo>
                      <a:pt x="223" y="130"/>
                    </a:lnTo>
                    <a:lnTo>
                      <a:pt x="212" y="141"/>
                    </a:lnTo>
                    <a:lnTo>
                      <a:pt x="223" y="141"/>
                    </a:lnTo>
                    <a:lnTo>
                      <a:pt x="223" y="130"/>
                    </a:lnTo>
                    <a:lnTo>
                      <a:pt x="212" y="117"/>
                    </a:lnTo>
                    <a:lnTo>
                      <a:pt x="199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7" name="Freeform 108"/>
              <p:cNvSpPr>
                <a:spLocks/>
              </p:cNvSpPr>
              <p:nvPr/>
            </p:nvSpPr>
            <p:spPr bwMode="auto">
              <a:xfrm>
                <a:off x="1111" y="1722"/>
                <a:ext cx="24" cy="35"/>
              </a:xfrm>
              <a:custGeom>
                <a:avLst/>
                <a:gdLst>
                  <a:gd name="T0" fmla="*/ 0 w 47"/>
                  <a:gd name="T1" fmla="*/ 1 h 70"/>
                  <a:gd name="T2" fmla="*/ 0 w 47"/>
                  <a:gd name="T3" fmla="*/ 0 h 70"/>
                  <a:gd name="T4" fmla="*/ 1 w 47"/>
                  <a:gd name="T5" fmla="*/ 1 h 70"/>
                  <a:gd name="T6" fmla="*/ 1 w 47"/>
                  <a:gd name="T7" fmla="*/ 1 h 70"/>
                  <a:gd name="T8" fmla="*/ 1 w 47"/>
                  <a:gd name="T9" fmla="*/ 1 h 70"/>
                  <a:gd name="T10" fmla="*/ 1 w 47"/>
                  <a:gd name="T11" fmla="*/ 1 h 70"/>
                  <a:gd name="T12" fmla="*/ 1 w 47"/>
                  <a:gd name="T13" fmla="*/ 1 h 70"/>
                  <a:gd name="T14" fmla="*/ 1 w 47"/>
                  <a:gd name="T15" fmla="*/ 1 h 70"/>
                  <a:gd name="T16" fmla="*/ 1 w 47"/>
                  <a:gd name="T17" fmla="*/ 1 h 70"/>
                  <a:gd name="T18" fmla="*/ 1 w 47"/>
                  <a:gd name="T19" fmla="*/ 1 h 70"/>
                  <a:gd name="T20" fmla="*/ 1 w 47"/>
                  <a:gd name="T21" fmla="*/ 0 h 70"/>
                  <a:gd name="T22" fmla="*/ 1 w 47"/>
                  <a:gd name="T23" fmla="*/ 0 h 70"/>
                  <a:gd name="T24" fmla="*/ 0 w 47"/>
                  <a:gd name="T25" fmla="*/ 1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70"/>
                  <a:gd name="T41" fmla="*/ 47 w 4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70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5"/>
                    </a:lnTo>
                    <a:lnTo>
                      <a:pt x="23" y="46"/>
                    </a:lnTo>
                    <a:lnTo>
                      <a:pt x="23" y="70"/>
                    </a:lnTo>
                    <a:lnTo>
                      <a:pt x="47" y="59"/>
                    </a:lnTo>
                    <a:lnTo>
                      <a:pt x="47" y="4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8" name="Freeform 109"/>
              <p:cNvSpPr>
                <a:spLocks/>
              </p:cNvSpPr>
              <p:nvPr/>
            </p:nvSpPr>
            <p:spPr bwMode="auto">
              <a:xfrm>
                <a:off x="1106" y="1663"/>
                <a:ext cx="23" cy="64"/>
              </a:xfrm>
              <a:custGeom>
                <a:avLst/>
                <a:gdLst>
                  <a:gd name="T0" fmla="*/ 0 w 47"/>
                  <a:gd name="T1" fmla="*/ 0 h 129"/>
                  <a:gd name="T2" fmla="*/ 0 w 47"/>
                  <a:gd name="T3" fmla="*/ 0 h 129"/>
                  <a:gd name="T4" fmla="*/ 0 w 47"/>
                  <a:gd name="T5" fmla="*/ 0 h 129"/>
                  <a:gd name="T6" fmla="*/ 0 w 47"/>
                  <a:gd name="T7" fmla="*/ 0 h 129"/>
                  <a:gd name="T8" fmla="*/ 0 w 47"/>
                  <a:gd name="T9" fmla="*/ 0 h 129"/>
                  <a:gd name="T10" fmla="*/ 0 w 47"/>
                  <a:gd name="T11" fmla="*/ 0 h 129"/>
                  <a:gd name="T12" fmla="*/ 0 w 47"/>
                  <a:gd name="T13" fmla="*/ 0 h 129"/>
                  <a:gd name="T14" fmla="*/ 0 w 47"/>
                  <a:gd name="T15" fmla="*/ 0 h 129"/>
                  <a:gd name="T16" fmla="*/ 0 w 47"/>
                  <a:gd name="T17" fmla="*/ 0 h 129"/>
                  <a:gd name="T18" fmla="*/ 0 w 47"/>
                  <a:gd name="T19" fmla="*/ 0 h 129"/>
                  <a:gd name="T20" fmla="*/ 0 w 47"/>
                  <a:gd name="T21" fmla="*/ 0 h 129"/>
                  <a:gd name="T22" fmla="*/ 0 w 47"/>
                  <a:gd name="T23" fmla="*/ 0 h 129"/>
                  <a:gd name="T24" fmla="*/ 0 w 47"/>
                  <a:gd name="T25" fmla="*/ 0 h 129"/>
                  <a:gd name="T26" fmla="*/ 0 w 47"/>
                  <a:gd name="T27" fmla="*/ 0 h 129"/>
                  <a:gd name="T28" fmla="*/ 0 w 47"/>
                  <a:gd name="T29" fmla="*/ 0 h 129"/>
                  <a:gd name="T30" fmla="*/ 0 w 47"/>
                  <a:gd name="T31" fmla="*/ 0 h 129"/>
                  <a:gd name="T32" fmla="*/ 0 w 47"/>
                  <a:gd name="T33" fmla="*/ 0 h 129"/>
                  <a:gd name="T34" fmla="*/ 0 w 47"/>
                  <a:gd name="T35" fmla="*/ 0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129"/>
                  <a:gd name="T56" fmla="*/ 47 w 4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129">
                    <a:moveTo>
                      <a:pt x="0" y="0"/>
                    </a:moveTo>
                    <a:lnTo>
                      <a:pt x="0" y="12"/>
                    </a:lnTo>
                    <a:lnTo>
                      <a:pt x="0" y="35"/>
                    </a:lnTo>
                    <a:lnTo>
                      <a:pt x="11" y="59"/>
                    </a:lnTo>
                    <a:lnTo>
                      <a:pt x="11" y="94"/>
                    </a:lnTo>
                    <a:lnTo>
                      <a:pt x="11" y="129"/>
                    </a:lnTo>
                    <a:lnTo>
                      <a:pt x="47" y="117"/>
                    </a:lnTo>
                    <a:lnTo>
                      <a:pt x="34" y="81"/>
                    </a:lnTo>
                    <a:lnTo>
                      <a:pt x="34" y="59"/>
                    </a:lnTo>
                    <a:lnTo>
                      <a:pt x="34" y="35"/>
                    </a:lnTo>
                    <a:lnTo>
                      <a:pt x="34" y="12"/>
                    </a:lnTo>
                    <a:lnTo>
                      <a:pt x="23" y="12"/>
                    </a:lnTo>
                    <a:lnTo>
                      <a:pt x="34" y="1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99" name="Freeform 110"/>
              <p:cNvSpPr>
                <a:spLocks/>
              </p:cNvSpPr>
              <p:nvPr/>
            </p:nvSpPr>
            <p:spPr bwMode="auto">
              <a:xfrm>
                <a:off x="1106" y="1622"/>
                <a:ext cx="46" cy="47"/>
              </a:xfrm>
              <a:custGeom>
                <a:avLst/>
                <a:gdLst>
                  <a:gd name="T0" fmla="*/ 0 w 93"/>
                  <a:gd name="T1" fmla="*/ 1 h 94"/>
                  <a:gd name="T2" fmla="*/ 0 w 93"/>
                  <a:gd name="T3" fmla="*/ 0 h 94"/>
                  <a:gd name="T4" fmla="*/ 0 w 93"/>
                  <a:gd name="T5" fmla="*/ 1 h 94"/>
                  <a:gd name="T6" fmla="*/ 0 w 93"/>
                  <a:gd name="T7" fmla="*/ 1 h 94"/>
                  <a:gd name="T8" fmla="*/ 0 w 93"/>
                  <a:gd name="T9" fmla="*/ 1 h 94"/>
                  <a:gd name="T10" fmla="*/ 0 w 93"/>
                  <a:gd name="T11" fmla="*/ 1 h 94"/>
                  <a:gd name="T12" fmla="*/ 0 w 93"/>
                  <a:gd name="T13" fmla="*/ 1 h 94"/>
                  <a:gd name="T14" fmla="*/ 0 w 93"/>
                  <a:gd name="T15" fmla="*/ 1 h 94"/>
                  <a:gd name="T16" fmla="*/ 0 w 93"/>
                  <a:gd name="T17" fmla="*/ 1 h 94"/>
                  <a:gd name="T18" fmla="*/ 0 w 93"/>
                  <a:gd name="T19" fmla="*/ 1 h 94"/>
                  <a:gd name="T20" fmla="*/ 0 w 93"/>
                  <a:gd name="T21" fmla="*/ 1 h 94"/>
                  <a:gd name="T22" fmla="*/ 0 w 93"/>
                  <a:gd name="T23" fmla="*/ 1 h 94"/>
                  <a:gd name="T24" fmla="*/ 0 w 93"/>
                  <a:gd name="T25" fmla="*/ 1 h 94"/>
                  <a:gd name="T26" fmla="*/ 0 w 93"/>
                  <a:gd name="T27" fmla="*/ 1 h 94"/>
                  <a:gd name="T28" fmla="*/ 0 w 93"/>
                  <a:gd name="T29" fmla="*/ 1 h 94"/>
                  <a:gd name="T30" fmla="*/ 0 w 93"/>
                  <a:gd name="T31" fmla="*/ 1 h 94"/>
                  <a:gd name="T32" fmla="*/ 0 w 93"/>
                  <a:gd name="T33" fmla="*/ 1 h 94"/>
                  <a:gd name="T34" fmla="*/ 0 w 93"/>
                  <a:gd name="T35" fmla="*/ 1 h 94"/>
                  <a:gd name="T36" fmla="*/ 0 w 93"/>
                  <a:gd name="T37" fmla="*/ 1 h 94"/>
                  <a:gd name="T38" fmla="*/ 0 w 93"/>
                  <a:gd name="T39" fmla="*/ 1 h 94"/>
                  <a:gd name="T40" fmla="*/ 0 w 93"/>
                  <a:gd name="T41" fmla="*/ 1 h 94"/>
                  <a:gd name="T42" fmla="*/ 0 w 93"/>
                  <a:gd name="T43" fmla="*/ 0 h 94"/>
                  <a:gd name="T44" fmla="*/ 0 w 93"/>
                  <a:gd name="T45" fmla="*/ 0 h 94"/>
                  <a:gd name="T46" fmla="*/ 0 w 93"/>
                  <a:gd name="T47" fmla="*/ 0 h 94"/>
                  <a:gd name="T48" fmla="*/ 0 w 93"/>
                  <a:gd name="T49" fmla="*/ 0 h 94"/>
                  <a:gd name="T50" fmla="*/ 0 w 93"/>
                  <a:gd name="T51" fmla="*/ 1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94"/>
                  <a:gd name="T80" fmla="*/ 93 w 93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94">
                    <a:moveTo>
                      <a:pt x="69" y="11"/>
                    </a:moveTo>
                    <a:lnTo>
                      <a:pt x="69" y="0"/>
                    </a:lnTo>
                    <a:lnTo>
                      <a:pt x="69" y="11"/>
                    </a:lnTo>
                    <a:lnTo>
                      <a:pt x="58" y="23"/>
                    </a:lnTo>
                    <a:lnTo>
                      <a:pt x="47" y="35"/>
                    </a:lnTo>
                    <a:lnTo>
                      <a:pt x="47" y="46"/>
                    </a:lnTo>
                    <a:lnTo>
                      <a:pt x="34" y="59"/>
                    </a:lnTo>
                    <a:lnTo>
                      <a:pt x="23" y="59"/>
                    </a:lnTo>
                    <a:lnTo>
                      <a:pt x="11" y="70"/>
                    </a:lnTo>
                    <a:lnTo>
                      <a:pt x="0" y="82"/>
                    </a:lnTo>
                    <a:lnTo>
                      <a:pt x="23" y="94"/>
                    </a:lnTo>
                    <a:lnTo>
                      <a:pt x="34" y="94"/>
                    </a:lnTo>
                    <a:lnTo>
                      <a:pt x="34" y="82"/>
                    </a:lnTo>
                    <a:lnTo>
                      <a:pt x="47" y="70"/>
                    </a:lnTo>
                    <a:lnTo>
                      <a:pt x="58" y="59"/>
                    </a:lnTo>
                    <a:lnTo>
                      <a:pt x="69" y="46"/>
                    </a:lnTo>
                    <a:lnTo>
                      <a:pt x="82" y="35"/>
                    </a:lnTo>
                    <a:lnTo>
                      <a:pt x="93" y="2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69" y="0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0" name="Freeform 111"/>
              <p:cNvSpPr>
                <a:spLocks/>
              </p:cNvSpPr>
              <p:nvPr/>
            </p:nvSpPr>
            <p:spPr bwMode="auto">
              <a:xfrm>
                <a:off x="1141" y="1475"/>
                <a:ext cx="11" cy="153"/>
              </a:xfrm>
              <a:custGeom>
                <a:avLst/>
                <a:gdLst>
                  <a:gd name="T0" fmla="*/ 0 w 24"/>
                  <a:gd name="T1" fmla="*/ 1 h 304"/>
                  <a:gd name="T2" fmla="*/ 0 w 24"/>
                  <a:gd name="T3" fmla="*/ 1 h 304"/>
                  <a:gd name="T4" fmla="*/ 0 w 24"/>
                  <a:gd name="T5" fmla="*/ 1 h 304"/>
                  <a:gd name="T6" fmla="*/ 0 w 24"/>
                  <a:gd name="T7" fmla="*/ 1 h 304"/>
                  <a:gd name="T8" fmla="*/ 0 w 24"/>
                  <a:gd name="T9" fmla="*/ 1 h 304"/>
                  <a:gd name="T10" fmla="*/ 0 w 24"/>
                  <a:gd name="T11" fmla="*/ 1 h 304"/>
                  <a:gd name="T12" fmla="*/ 0 w 24"/>
                  <a:gd name="T13" fmla="*/ 1 h 304"/>
                  <a:gd name="T14" fmla="*/ 0 w 24"/>
                  <a:gd name="T15" fmla="*/ 1 h 304"/>
                  <a:gd name="T16" fmla="*/ 0 w 24"/>
                  <a:gd name="T17" fmla="*/ 1 h 304"/>
                  <a:gd name="T18" fmla="*/ 0 w 24"/>
                  <a:gd name="T19" fmla="*/ 1 h 304"/>
                  <a:gd name="T20" fmla="*/ 0 w 24"/>
                  <a:gd name="T21" fmla="*/ 1 h 304"/>
                  <a:gd name="T22" fmla="*/ 0 w 24"/>
                  <a:gd name="T23" fmla="*/ 1 h 304"/>
                  <a:gd name="T24" fmla="*/ 0 w 24"/>
                  <a:gd name="T25" fmla="*/ 1 h 304"/>
                  <a:gd name="T26" fmla="*/ 0 w 24"/>
                  <a:gd name="T27" fmla="*/ 0 h 304"/>
                  <a:gd name="T28" fmla="*/ 0 w 24"/>
                  <a:gd name="T29" fmla="*/ 0 h 304"/>
                  <a:gd name="T30" fmla="*/ 0 w 24"/>
                  <a:gd name="T31" fmla="*/ 0 h 304"/>
                  <a:gd name="T32" fmla="*/ 0 w 24"/>
                  <a:gd name="T33" fmla="*/ 1 h 304"/>
                  <a:gd name="T34" fmla="*/ 0 w 24"/>
                  <a:gd name="T35" fmla="*/ 1 h 3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304"/>
                  <a:gd name="T56" fmla="*/ 24 w 24"/>
                  <a:gd name="T57" fmla="*/ 304 h 3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304">
                    <a:moveTo>
                      <a:pt x="0" y="12"/>
                    </a:moveTo>
                    <a:lnTo>
                      <a:pt x="0" y="12"/>
                    </a:lnTo>
                    <a:lnTo>
                      <a:pt x="0" y="71"/>
                    </a:lnTo>
                    <a:lnTo>
                      <a:pt x="0" y="153"/>
                    </a:lnTo>
                    <a:lnTo>
                      <a:pt x="0" y="235"/>
                    </a:lnTo>
                    <a:lnTo>
                      <a:pt x="0" y="304"/>
                    </a:lnTo>
                    <a:lnTo>
                      <a:pt x="24" y="304"/>
                    </a:lnTo>
                    <a:lnTo>
                      <a:pt x="24" y="235"/>
                    </a:lnTo>
                    <a:lnTo>
                      <a:pt x="24" y="153"/>
                    </a:lnTo>
                    <a:lnTo>
                      <a:pt x="24" y="71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1" name="Freeform 112"/>
              <p:cNvSpPr>
                <a:spLocks/>
              </p:cNvSpPr>
              <p:nvPr/>
            </p:nvSpPr>
            <p:spPr bwMode="auto">
              <a:xfrm>
                <a:off x="1141" y="1546"/>
                <a:ext cx="11" cy="11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0" y="13"/>
                    </a:moveTo>
                    <a:lnTo>
                      <a:pt x="0" y="24"/>
                    </a:lnTo>
                    <a:lnTo>
                      <a:pt x="13" y="24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2" name="Freeform 113"/>
              <p:cNvSpPr>
                <a:spLocks/>
              </p:cNvSpPr>
              <p:nvPr/>
            </p:nvSpPr>
            <p:spPr bwMode="auto">
              <a:xfrm>
                <a:off x="1006" y="1487"/>
                <a:ext cx="146" cy="65"/>
              </a:xfrm>
              <a:custGeom>
                <a:avLst/>
                <a:gdLst>
                  <a:gd name="T0" fmla="*/ 0 w 293"/>
                  <a:gd name="T1" fmla="*/ 1 h 130"/>
                  <a:gd name="T2" fmla="*/ 0 w 293"/>
                  <a:gd name="T3" fmla="*/ 1 h 130"/>
                  <a:gd name="T4" fmla="*/ 0 w 293"/>
                  <a:gd name="T5" fmla="*/ 1 h 130"/>
                  <a:gd name="T6" fmla="*/ 0 w 293"/>
                  <a:gd name="T7" fmla="*/ 1 h 130"/>
                  <a:gd name="T8" fmla="*/ 0 w 293"/>
                  <a:gd name="T9" fmla="*/ 1 h 130"/>
                  <a:gd name="T10" fmla="*/ 0 w 293"/>
                  <a:gd name="T11" fmla="*/ 1 h 130"/>
                  <a:gd name="T12" fmla="*/ 0 w 293"/>
                  <a:gd name="T13" fmla="*/ 1 h 130"/>
                  <a:gd name="T14" fmla="*/ 0 w 293"/>
                  <a:gd name="T15" fmla="*/ 1 h 130"/>
                  <a:gd name="T16" fmla="*/ 0 w 293"/>
                  <a:gd name="T17" fmla="*/ 1 h 130"/>
                  <a:gd name="T18" fmla="*/ 0 w 293"/>
                  <a:gd name="T19" fmla="*/ 1 h 130"/>
                  <a:gd name="T20" fmla="*/ 0 w 293"/>
                  <a:gd name="T21" fmla="*/ 1 h 130"/>
                  <a:gd name="T22" fmla="*/ 0 w 293"/>
                  <a:gd name="T23" fmla="*/ 1 h 130"/>
                  <a:gd name="T24" fmla="*/ 0 w 293"/>
                  <a:gd name="T25" fmla="*/ 1 h 130"/>
                  <a:gd name="T26" fmla="*/ 0 w 293"/>
                  <a:gd name="T27" fmla="*/ 1 h 130"/>
                  <a:gd name="T28" fmla="*/ 0 w 293"/>
                  <a:gd name="T29" fmla="*/ 1 h 130"/>
                  <a:gd name="T30" fmla="*/ 0 w 293"/>
                  <a:gd name="T31" fmla="*/ 1 h 130"/>
                  <a:gd name="T32" fmla="*/ 0 w 293"/>
                  <a:gd name="T33" fmla="*/ 1 h 130"/>
                  <a:gd name="T34" fmla="*/ 0 w 293"/>
                  <a:gd name="T35" fmla="*/ 1 h 130"/>
                  <a:gd name="T36" fmla="*/ 0 w 293"/>
                  <a:gd name="T37" fmla="*/ 1 h 130"/>
                  <a:gd name="T38" fmla="*/ 0 w 293"/>
                  <a:gd name="T39" fmla="*/ 1 h 130"/>
                  <a:gd name="T40" fmla="*/ 0 w 293"/>
                  <a:gd name="T41" fmla="*/ 1 h 130"/>
                  <a:gd name="T42" fmla="*/ 0 w 293"/>
                  <a:gd name="T43" fmla="*/ 1 h 130"/>
                  <a:gd name="T44" fmla="*/ 0 w 293"/>
                  <a:gd name="T45" fmla="*/ 1 h 130"/>
                  <a:gd name="T46" fmla="*/ 0 w 293"/>
                  <a:gd name="T47" fmla="*/ 1 h 130"/>
                  <a:gd name="T48" fmla="*/ 0 w 293"/>
                  <a:gd name="T49" fmla="*/ 1 h 130"/>
                  <a:gd name="T50" fmla="*/ 0 w 293"/>
                  <a:gd name="T51" fmla="*/ 1 h 130"/>
                  <a:gd name="T52" fmla="*/ 0 w 293"/>
                  <a:gd name="T53" fmla="*/ 1 h 130"/>
                  <a:gd name="T54" fmla="*/ 0 w 293"/>
                  <a:gd name="T55" fmla="*/ 1 h 130"/>
                  <a:gd name="T56" fmla="*/ 0 w 293"/>
                  <a:gd name="T57" fmla="*/ 0 h 130"/>
                  <a:gd name="T58" fmla="*/ 0 w 293"/>
                  <a:gd name="T59" fmla="*/ 0 h 130"/>
                  <a:gd name="T60" fmla="*/ 0 w 293"/>
                  <a:gd name="T61" fmla="*/ 0 h 130"/>
                  <a:gd name="T62" fmla="*/ 0 w 293"/>
                  <a:gd name="T63" fmla="*/ 0 h 130"/>
                  <a:gd name="T64" fmla="*/ 0 w 293"/>
                  <a:gd name="T65" fmla="*/ 0 h 130"/>
                  <a:gd name="T66" fmla="*/ 0 w 293"/>
                  <a:gd name="T67" fmla="*/ 0 h 130"/>
                  <a:gd name="T68" fmla="*/ 0 w 293"/>
                  <a:gd name="T69" fmla="*/ 1 h 1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3"/>
                  <a:gd name="T106" fmla="*/ 0 h 130"/>
                  <a:gd name="T107" fmla="*/ 293 w 293"/>
                  <a:gd name="T108" fmla="*/ 130 h 1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3" h="130">
                    <a:moveTo>
                      <a:pt x="0" y="24"/>
                    </a:moveTo>
                    <a:lnTo>
                      <a:pt x="12" y="24"/>
                    </a:lnTo>
                    <a:lnTo>
                      <a:pt x="35" y="24"/>
                    </a:lnTo>
                    <a:lnTo>
                      <a:pt x="59" y="24"/>
                    </a:lnTo>
                    <a:lnTo>
                      <a:pt x="70" y="24"/>
                    </a:lnTo>
                    <a:lnTo>
                      <a:pt x="94" y="24"/>
                    </a:lnTo>
                    <a:lnTo>
                      <a:pt x="117" y="35"/>
                    </a:lnTo>
                    <a:lnTo>
                      <a:pt x="129" y="35"/>
                    </a:lnTo>
                    <a:lnTo>
                      <a:pt x="152" y="48"/>
                    </a:lnTo>
                    <a:lnTo>
                      <a:pt x="176" y="48"/>
                    </a:lnTo>
                    <a:lnTo>
                      <a:pt x="187" y="59"/>
                    </a:lnTo>
                    <a:lnTo>
                      <a:pt x="200" y="71"/>
                    </a:lnTo>
                    <a:lnTo>
                      <a:pt x="223" y="71"/>
                    </a:lnTo>
                    <a:lnTo>
                      <a:pt x="234" y="82"/>
                    </a:lnTo>
                    <a:lnTo>
                      <a:pt x="247" y="94"/>
                    </a:lnTo>
                    <a:lnTo>
                      <a:pt x="258" y="117"/>
                    </a:lnTo>
                    <a:lnTo>
                      <a:pt x="269" y="130"/>
                    </a:lnTo>
                    <a:lnTo>
                      <a:pt x="293" y="117"/>
                    </a:lnTo>
                    <a:lnTo>
                      <a:pt x="282" y="106"/>
                    </a:lnTo>
                    <a:lnTo>
                      <a:pt x="269" y="82"/>
                    </a:lnTo>
                    <a:lnTo>
                      <a:pt x="258" y="71"/>
                    </a:lnTo>
                    <a:lnTo>
                      <a:pt x="234" y="59"/>
                    </a:lnTo>
                    <a:lnTo>
                      <a:pt x="223" y="48"/>
                    </a:lnTo>
                    <a:lnTo>
                      <a:pt x="200" y="35"/>
                    </a:lnTo>
                    <a:lnTo>
                      <a:pt x="176" y="24"/>
                    </a:lnTo>
                    <a:lnTo>
                      <a:pt x="165" y="12"/>
                    </a:lnTo>
                    <a:lnTo>
                      <a:pt x="141" y="12"/>
                    </a:lnTo>
                    <a:lnTo>
                      <a:pt x="117" y="12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3" name="Freeform 114"/>
              <p:cNvSpPr>
                <a:spLocks/>
              </p:cNvSpPr>
              <p:nvPr/>
            </p:nvSpPr>
            <p:spPr bwMode="auto">
              <a:xfrm>
                <a:off x="1141" y="1546"/>
                <a:ext cx="6" cy="11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w 13"/>
                  <a:gd name="T9" fmla="*/ 0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4" name="Freeform 115"/>
              <p:cNvSpPr>
                <a:spLocks/>
              </p:cNvSpPr>
              <p:nvPr/>
            </p:nvSpPr>
            <p:spPr bwMode="auto">
              <a:xfrm>
                <a:off x="1633" y="1499"/>
                <a:ext cx="164" cy="228"/>
              </a:xfrm>
              <a:custGeom>
                <a:avLst/>
                <a:gdLst>
                  <a:gd name="T0" fmla="*/ 0 w 329"/>
                  <a:gd name="T1" fmla="*/ 0 h 457"/>
                  <a:gd name="T2" fmla="*/ 0 w 329"/>
                  <a:gd name="T3" fmla="*/ 0 h 457"/>
                  <a:gd name="T4" fmla="*/ 0 w 329"/>
                  <a:gd name="T5" fmla="*/ 0 h 457"/>
                  <a:gd name="T6" fmla="*/ 0 w 329"/>
                  <a:gd name="T7" fmla="*/ 0 h 457"/>
                  <a:gd name="T8" fmla="*/ 0 w 329"/>
                  <a:gd name="T9" fmla="*/ 0 h 457"/>
                  <a:gd name="T10" fmla="*/ 0 w 329"/>
                  <a:gd name="T11" fmla="*/ 0 h 457"/>
                  <a:gd name="T12" fmla="*/ 0 w 329"/>
                  <a:gd name="T13" fmla="*/ 0 h 457"/>
                  <a:gd name="T14" fmla="*/ 0 w 329"/>
                  <a:gd name="T15" fmla="*/ 0 h 457"/>
                  <a:gd name="T16" fmla="*/ 0 w 329"/>
                  <a:gd name="T17" fmla="*/ 0 h 457"/>
                  <a:gd name="T18" fmla="*/ 0 w 329"/>
                  <a:gd name="T19" fmla="*/ 0 h 457"/>
                  <a:gd name="T20" fmla="*/ 0 w 329"/>
                  <a:gd name="T21" fmla="*/ 0 h 457"/>
                  <a:gd name="T22" fmla="*/ 0 w 329"/>
                  <a:gd name="T23" fmla="*/ 0 h 457"/>
                  <a:gd name="T24" fmla="*/ 0 w 329"/>
                  <a:gd name="T25" fmla="*/ 0 h 457"/>
                  <a:gd name="T26" fmla="*/ 0 w 329"/>
                  <a:gd name="T27" fmla="*/ 0 h 457"/>
                  <a:gd name="T28" fmla="*/ 0 w 329"/>
                  <a:gd name="T29" fmla="*/ 0 h 457"/>
                  <a:gd name="T30" fmla="*/ 0 w 329"/>
                  <a:gd name="T31" fmla="*/ 0 h 457"/>
                  <a:gd name="T32" fmla="*/ 0 w 329"/>
                  <a:gd name="T33" fmla="*/ 0 h 457"/>
                  <a:gd name="T34" fmla="*/ 0 w 329"/>
                  <a:gd name="T35" fmla="*/ 0 h 457"/>
                  <a:gd name="T36" fmla="*/ 0 w 329"/>
                  <a:gd name="T37" fmla="*/ 0 h 457"/>
                  <a:gd name="T38" fmla="*/ 0 w 329"/>
                  <a:gd name="T39" fmla="*/ 0 h 457"/>
                  <a:gd name="T40" fmla="*/ 0 w 329"/>
                  <a:gd name="T41" fmla="*/ 0 h 457"/>
                  <a:gd name="T42" fmla="*/ 0 w 329"/>
                  <a:gd name="T43" fmla="*/ 0 h 457"/>
                  <a:gd name="T44" fmla="*/ 0 w 329"/>
                  <a:gd name="T45" fmla="*/ 0 h 457"/>
                  <a:gd name="T46" fmla="*/ 0 w 329"/>
                  <a:gd name="T47" fmla="*/ 0 h 457"/>
                  <a:gd name="T48" fmla="*/ 0 w 329"/>
                  <a:gd name="T49" fmla="*/ 0 h 457"/>
                  <a:gd name="T50" fmla="*/ 0 w 329"/>
                  <a:gd name="T51" fmla="*/ 0 h 457"/>
                  <a:gd name="T52" fmla="*/ 0 w 329"/>
                  <a:gd name="T53" fmla="*/ 0 h 457"/>
                  <a:gd name="T54" fmla="*/ 0 w 329"/>
                  <a:gd name="T55" fmla="*/ 0 h 457"/>
                  <a:gd name="T56" fmla="*/ 0 w 329"/>
                  <a:gd name="T57" fmla="*/ 0 h 457"/>
                  <a:gd name="T58" fmla="*/ 0 w 329"/>
                  <a:gd name="T59" fmla="*/ 0 h 457"/>
                  <a:gd name="T60" fmla="*/ 0 w 329"/>
                  <a:gd name="T61" fmla="*/ 0 h 457"/>
                  <a:gd name="T62" fmla="*/ 0 w 329"/>
                  <a:gd name="T63" fmla="*/ 0 h 457"/>
                  <a:gd name="T64" fmla="*/ 0 w 329"/>
                  <a:gd name="T65" fmla="*/ 0 h 457"/>
                  <a:gd name="T66" fmla="*/ 0 w 329"/>
                  <a:gd name="T67" fmla="*/ 0 h 457"/>
                  <a:gd name="T68" fmla="*/ 0 w 329"/>
                  <a:gd name="T69" fmla="*/ 0 h 457"/>
                  <a:gd name="T70" fmla="*/ 0 w 329"/>
                  <a:gd name="T71" fmla="*/ 0 h 457"/>
                  <a:gd name="T72" fmla="*/ 0 w 329"/>
                  <a:gd name="T73" fmla="*/ 0 h 457"/>
                  <a:gd name="T74" fmla="*/ 0 w 329"/>
                  <a:gd name="T75" fmla="*/ 0 h 457"/>
                  <a:gd name="T76" fmla="*/ 0 w 329"/>
                  <a:gd name="T77" fmla="*/ 0 h 457"/>
                  <a:gd name="T78" fmla="*/ 0 w 329"/>
                  <a:gd name="T79" fmla="*/ 0 h 457"/>
                  <a:gd name="T80" fmla="*/ 0 w 329"/>
                  <a:gd name="T81" fmla="*/ 0 h 457"/>
                  <a:gd name="T82" fmla="*/ 0 w 329"/>
                  <a:gd name="T83" fmla="*/ 0 h 457"/>
                  <a:gd name="T84" fmla="*/ 0 w 329"/>
                  <a:gd name="T85" fmla="*/ 0 h 457"/>
                  <a:gd name="T86" fmla="*/ 0 w 329"/>
                  <a:gd name="T87" fmla="*/ 0 h 457"/>
                  <a:gd name="T88" fmla="*/ 0 w 329"/>
                  <a:gd name="T89" fmla="*/ 0 h 4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9"/>
                  <a:gd name="T136" fmla="*/ 0 h 457"/>
                  <a:gd name="T137" fmla="*/ 329 w 329"/>
                  <a:gd name="T138" fmla="*/ 457 h 4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9" h="457">
                    <a:moveTo>
                      <a:pt x="83" y="0"/>
                    </a:moveTo>
                    <a:lnTo>
                      <a:pt x="95" y="0"/>
                    </a:lnTo>
                    <a:lnTo>
                      <a:pt x="119" y="0"/>
                    </a:lnTo>
                    <a:lnTo>
                      <a:pt x="141" y="0"/>
                    </a:lnTo>
                    <a:lnTo>
                      <a:pt x="165" y="11"/>
                    </a:lnTo>
                    <a:lnTo>
                      <a:pt x="177" y="11"/>
                    </a:lnTo>
                    <a:lnTo>
                      <a:pt x="200" y="11"/>
                    </a:lnTo>
                    <a:lnTo>
                      <a:pt x="223" y="24"/>
                    </a:lnTo>
                    <a:lnTo>
                      <a:pt x="236" y="24"/>
                    </a:lnTo>
                    <a:lnTo>
                      <a:pt x="270" y="35"/>
                    </a:lnTo>
                    <a:lnTo>
                      <a:pt x="294" y="58"/>
                    </a:lnTo>
                    <a:lnTo>
                      <a:pt x="318" y="70"/>
                    </a:lnTo>
                    <a:lnTo>
                      <a:pt x="329" y="93"/>
                    </a:lnTo>
                    <a:lnTo>
                      <a:pt x="329" y="128"/>
                    </a:lnTo>
                    <a:lnTo>
                      <a:pt x="318" y="164"/>
                    </a:lnTo>
                    <a:lnTo>
                      <a:pt x="294" y="210"/>
                    </a:lnTo>
                    <a:lnTo>
                      <a:pt x="270" y="269"/>
                    </a:lnTo>
                    <a:lnTo>
                      <a:pt x="259" y="292"/>
                    </a:lnTo>
                    <a:lnTo>
                      <a:pt x="236" y="328"/>
                    </a:lnTo>
                    <a:lnTo>
                      <a:pt x="223" y="363"/>
                    </a:lnTo>
                    <a:lnTo>
                      <a:pt x="200" y="398"/>
                    </a:lnTo>
                    <a:lnTo>
                      <a:pt x="177" y="422"/>
                    </a:lnTo>
                    <a:lnTo>
                      <a:pt x="153" y="433"/>
                    </a:lnTo>
                    <a:lnTo>
                      <a:pt x="119" y="445"/>
                    </a:lnTo>
                    <a:lnTo>
                      <a:pt x="83" y="457"/>
                    </a:lnTo>
                    <a:lnTo>
                      <a:pt x="83" y="422"/>
                    </a:lnTo>
                    <a:lnTo>
                      <a:pt x="83" y="387"/>
                    </a:lnTo>
                    <a:lnTo>
                      <a:pt x="83" y="351"/>
                    </a:lnTo>
                    <a:lnTo>
                      <a:pt x="83" y="316"/>
                    </a:lnTo>
                    <a:lnTo>
                      <a:pt x="83" y="305"/>
                    </a:lnTo>
                    <a:lnTo>
                      <a:pt x="83" y="292"/>
                    </a:lnTo>
                    <a:lnTo>
                      <a:pt x="71" y="281"/>
                    </a:lnTo>
                    <a:lnTo>
                      <a:pt x="71" y="269"/>
                    </a:lnTo>
                    <a:lnTo>
                      <a:pt x="59" y="257"/>
                    </a:lnTo>
                    <a:lnTo>
                      <a:pt x="48" y="246"/>
                    </a:lnTo>
                    <a:lnTo>
                      <a:pt x="48" y="234"/>
                    </a:lnTo>
                    <a:lnTo>
                      <a:pt x="36" y="234"/>
                    </a:lnTo>
                    <a:lnTo>
                      <a:pt x="13" y="210"/>
                    </a:lnTo>
                    <a:lnTo>
                      <a:pt x="0" y="175"/>
                    </a:lnTo>
                    <a:lnTo>
                      <a:pt x="0" y="141"/>
                    </a:lnTo>
                    <a:lnTo>
                      <a:pt x="13" y="117"/>
                    </a:lnTo>
                    <a:lnTo>
                      <a:pt x="24" y="82"/>
                    </a:lnTo>
                    <a:lnTo>
                      <a:pt x="48" y="47"/>
                    </a:lnTo>
                    <a:lnTo>
                      <a:pt x="59" y="2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5" name="Freeform 116"/>
              <p:cNvSpPr>
                <a:spLocks/>
              </p:cNvSpPr>
              <p:nvPr/>
            </p:nvSpPr>
            <p:spPr bwMode="auto">
              <a:xfrm>
                <a:off x="1674" y="1493"/>
                <a:ext cx="82" cy="23"/>
              </a:xfrm>
              <a:custGeom>
                <a:avLst/>
                <a:gdLst>
                  <a:gd name="T0" fmla="*/ 1 w 164"/>
                  <a:gd name="T1" fmla="*/ 0 h 47"/>
                  <a:gd name="T2" fmla="*/ 1 w 164"/>
                  <a:gd name="T3" fmla="*/ 0 h 47"/>
                  <a:gd name="T4" fmla="*/ 1 w 164"/>
                  <a:gd name="T5" fmla="*/ 0 h 47"/>
                  <a:gd name="T6" fmla="*/ 1 w 164"/>
                  <a:gd name="T7" fmla="*/ 0 h 47"/>
                  <a:gd name="T8" fmla="*/ 1 w 164"/>
                  <a:gd name="T9" fmla="*/ 0 h 47"/>
                  <a:gd name="T10" fmla="*/ 1 w 164"/>
                  <a:gd name="T11" fmla="*/ 0 h 47"/>
                  <a:gd name="T12" fmla="*/ 1 w 164"/>
                  <a:gd name="T13" fmla="*/ 0 h 47"/>
                  <a:gd name="T14" fmla="*/ 1 w 164"/>
                  <a:gd name="T15" fmla="*/ 0 h 47"/>
                  <a:gd name="T16" fmla="*/ 1 w 164"/>
                  <a:gd name="T17" fmla="*/ 0 h 47"/>
                  <a:gd name="T18" fmla="*/ 0 w 164"/>
                  <a:gd name="T19" fmla="*/ 0 h 47"/>
                  <a:gd name="T20" fmla="*/ 0 w 164"/>
                  <a:gd name="T21" fmla="*/ 0 h 47"/>
                  <a:gd name="T22" fmla="*/ 1 w 164"/>
                  <a:gd name="T23" fmla="*/ 0 h 47"/>
                  <a:gd name="T24" fmla="*/ 1 w 164"/>
                  <a:gd name="T25" fmla="*/ 0 h 47"/>
                  <a:gd name="T26" fmla="*/ 1 w 164"/>
                  <a:gd name="T27" fmla="*/ 0 h 47"/>
                  <a:gd name="T28" fmla="*/ 1 w 164"/>
                  <a:gd name="T29" fmla="*/ 0 h 47"/>
                  <a:gd name="T30" fmla="*/ 1 w 164"/>
                  <a:gd name="T31" fmla="*/ 0 h 47"/>
                  <a:gd name="T32" fmla="*/ 1 w 164"/>
                  <a:gd name="T33" fmla="*/ 0 h 47"/>
                  <a:gd name="T34" fmla="*/ 1 w 164"/>
                  <a:gd name="T35" fmla="*/ 0 h 47"/>
                  <a:gd name="T36" fmla="*/ 1 w 164"/>
                  <a:gd name="T37" fmla="*/ 0 h 47"/>
                  <a:gd name="T38" fmla="*/ 1 w 164"/>
                  <a:gd name="T39" fmla="*/ 0 h 47"/>
                  <a:gd name="T40" fmla="*/ 1 w 164"/>
                  <a:gd name="T41" fmla="*/ 0 h 47"/>
                  <a:gd name="T42" fmla="*/ 1 w 164"/>
                  <a:gd name="T43" fmla="*/ 0 h 47"/>
                  <a:gd name="T44" fmla="*/ 1 w 164"/>
                  <a:gd name="T45" fmla="*/ 0 h 47"/>
                  <a:gd name="T46" fmla="*/ 1 w 164"/>
                  <a:gd name="T47" fmla="*/ 0 h 47"/>
                  <a:gd name="T48" fmla="*/ 1 w 164"/>
                  <a:gd name="T49" fmla="*/ 0 h 47"/>
                  <a:gd name="T50" fmla="*/ 1 w 164"/>
                  <a:gd name="T51" fmla="*/ 0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4"/>
                  <a:gd name="T79" fmla="*/ 0 h 47"/>
                  <a:gd name="T80" fmla="*/ 164 w 164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4" h="47">
                    <a:moveTo>
                      <a:pt x="153" y="23"/>
                    </a:moveTo>
                    <a:lnTo>
                      <a:pt x="153" y="23"/>
                    </a:lnTo>
                    <a:lnTo>
                      <a:pt x="140" y="23"/>
                    </a:lnTo>
                    <a:lnTo>
                      <a:pt x="117" y="12"/>
                    </a:lnTo>
                    <a:lnTo>
                      <a:pt x="105" y="12"/>
                    </a:lnTo>
                    <a:lnTo>
                      <a:pt x="82" y="12"/>
                    </a:lnTo>
                    <a:lnTo>
                      <a:pt x="58" y="0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36" y="23"/>
                    </a:lnTo>
                    <a:lnTo>
                      <a:pt x="58" y="23"/>
                    </a:lnTo>
                    <a:lnTo>
                      <a:pt x="82" y="36"/>
                    </a:lnTo>
                    <a:lnTo>
                      <a:pt x="94" y="36"/>
                    </a:lnTo>
                    <a:lnTo>
                      <a:pt x="117" y="36"/>
                    </a:lnTo>
                    <a:lnTo>
                      <a:pt x="129" y="47"/>
                    </a:lnTo>
                    <a:lnTo>
                      <a:pt x="153" y="47"/>
                    </a:lnTo>
                    <a:lnTo>
                      <a:pt x="164" y="47"/>
                    </a:lnTo>
                    <a:lnTo>
                      <a:pt x="164" y="36"/>
                    </a:lnTo>
                    <a:lnTo>
                      <a:pt x="153" y="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6" name="Freeform 117"/>
              <p:cNvSpPr>
                <a:spLocks/>
              </p:cNvSpPr>
              <p:nvPr/>
            </p:nvSpPr>
            <p:spPr bwMode="auto">
              <a:xfrm>
                <a:off x="1750" y="1505"/>
                <a:ext cx="53" cy="128"/>
              </a:xfrm>
              <a:custGeom>
                <a:avLst/>
                <a:gdLst>
                  <a:gd name="T0" fmla="*/ 1 w 104"/>
                  <a:gd name="T1" fmla="*/ 0 h 258"/>
                  <a:gd name="T2" fmla="*/ 1 w 104"/>
                  <a:gd name="T3" fmla="*/ 0 h 258"/>
                  <a:gd name="T4" fmla="*/ 1 w 104"/>
                  <a:gd name="T5" fmla="*/ 0 h 258"/>
                  <a:gd name="T6" fmla="*/ 1 w 104"/>
                  <a:gd name="T7" fmla="*/ 0 h 258"/>
                  <a:gd name="T8" fmla="*/ 1 w 104"/>
                  <a:gd name="T9" fmla="*/ 0 h 258"/>
                  <a:gd name="T10" fmla="*/ 1 w 104"/>
                  <a:gd name="T11" fmla="*/ 0 h 258"/>
                  <a:gd name="T12" fmla="*/ 1 w 104"/>
                  <a:gd name="T13" fmla="*/ 0 h 258"/>
                  <a:gd name="T14" fmla="*/ 1 w 104"/>
                  <a:gd name="T15" fmla="*/ 0 h 258"/>
                  <a:gd name="T16" fmla="*/ 1 w 104"/>
                  <a:gd name="T17" fmla="*/ 0 h 258"/>
                  <a:gd name="T18" fmla="*/ 0 w 104"/>
                  <a:gd name="T19" fmla="*/ 0 h 258"/>
                  <a:gd name="T20" fmla="*/ 0 w 104"/>
                  <a:gd name="T21" fmla="*/ 0 h 258"/>
                  <a:gd name="T22" fmla="*/ 1 w 104"/>
                  <a:gd name="T23" fmla="*/ 0 h 258"/>
                  <a:gd name="T24" fmla="*/ 1 w 104"/>
                  <a:gd name="T25" fmla="*/ 0 h 258"/>
                  <a:gd name="T26" fmla="*/ 1 w 104"/>
                  <a:gd name="T27" fmla="*/ 0 h 258"/>
                  <a:gd name="T28" fmla="*/ 1 w 104"/>
                  <a:gd name="T29" fmla="*/ 0 h 258"/>
                  <a:gd name="T30" fmla="*/ 1 w 104"/>
                  <a:gd name="T31" fmla="*/ 0 h 258"/>
                  <a:gd name="T32" fmla="*/ 1 w 104"/>
                  <a:gd name="T33" fmla="*/ 0 h 258"/>
                  <a:gd name="T34" fmla="*/ 1 w 104"/>
                  <a:gd name="T35" fmla="*/ 0 h 258"/>
                  <a:gd name="T36" fmla="*/ 1 w 104"/>
                  <a:gd name="T37" fmla="*/ 0 h 258"/>
                  <a:gd name="T38" fmla="*/ 1 w 104"/>
                  <a:gd name="T39" fmla="*/ 0 h 258"/>
                  <a:gd name="T40" fmla="*/ 1 w 104"/>
                  <a:gd name="T41" fmla="*/ 0 h 258"/>
                  <a:gd name="T42" fmla="*/ 1 w 104"/>
                  <a:gd name="T43" fmla="*/ 0 h 258"/>
                  <a:gd name="T44" fmla="*/ 1 w 104"/>
                  <a:gd name="T45" fmla="*/ 0 h 258"/>
                  <a:gd name="T46" fmla="*/ 1 w 104"/>
                  <a:gd name="T47" fmla="*/ 0 h 258"/>
                  <a:gd name="T48" fmla="*/ 1 w 104"/>
                  <a:gd name="T49" fmla="*/ 0 h 258"/>
                  <a:gd name="T50" fmla="*/ 1 w 104"/>
                  <a:gd name="T51" fmla="*/ 0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4"/>
                  <a:gd name="T79" fmla="*/ 0 h 258"/>
                  <a:gd name="T80" fmla="*/ 104 w 104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4" h="258">
                    <a:moveTo>
                      <a:pt x="46" y="258"/>
                    </a:moveTo>
                    <a:lnTo>
                      <a:pt x="46" y="258"/>
                    </a:lnTo>
                    <a:lnTo>
                      <a:pt x="69" y="212"/>
                    </a:lnTo>
                    <a:lnTo>
                      <a:pt x="93" y="164"/>
                    </a:lnTo>
                    <a:lnTo>
                      <a:pt x="104" y="117"/>
                    </a:lnTo>
                    <a:lnTo>
                      <a:pt x="104" y="82"/>
                    </a:lnTo>
                    <a:lnTo>
                      <a:pt x="93" y="59"/>
                    </a:lnTo>
                    <a:lnTo>
                      <a:pt x="69" y="36"/>
                    </a:lnTo>
                    <a:lnTo>
                      <a:pt x="34" y="13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34" y="36"/>
                    </a:lnTo>
                    <a:lnTo>
                      <a:pt x="58" y="47"/>
                    </a:lnTo>
                    <a:lnTo>
                      <a:pt x="69" y="71"/>
                    </a:lnTo>
                    <a:lnTo>
                      <a:pt x="69" y="82"/>
                    </a:lnTo>
                    <a:lnTo>
                      <a:pt x="69" y="117"/>
                    </a:lnTo>
                    <a:lnTo>
                      <a:pt x="69" y="153"/>
                    </a:lnTo>
                    <a:lnTo>
                      <a:pt x="46" y="199"/>
                    </a:lnTo>
                    <a:lnTo>
                      <a:pt x="23" y="246"/>
                    </a:lnTo>
                    <a:lnTo>
                      <a:pt x="23" y="258"/>
                    </a:lnTo>
                    <a:lnTo>
                      <a:pt x="34" y="258"/>
                    </a:lnTo>
                    <a:lnTo>
                      <a:pt x="46" y="2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7" name="Freeform 118"/>
              <p:cNvSpPr>
                <a:spLocks/>
              </p:cNvSpPr>
              <p:nvPr/>
            </p:nvSpPr>
            <p:spPr bwMode="auto">
              <a:xfrm>
                <a:off x="1668" y="1628"/>
                <a:ext cx="105" cy="105"/>
              </a:xfrm>
              <a:custGeom>
                <a:avLst/>
                <a:gdLst>
                  <a:gd name="T0" fmla="*/ 0 w 211"/>
                  <a:gd name="T1" fmla="*/ 0 h 212"/>
                  <a:gd name="T2" fmla="*/ 0 w 211"/>
                  <a:gd name="T3" fmla="*/ 0 h 212"/>
                  <a:gd name="T4" fmla="*/ 0 w 211"/>
                  <a:gd name="T5" fmla="*/ 0 h 212"/>
                  <a:gd name="T6" fmla="*/ 0 w 211"/>
                  <a:gd name="T7" fmla="*/ 0 h 212"/>
                  <a:gd name="T8" fmla="*/ 0 w 211"/>
                  <a:gd name="T9" fmla="*/ 0 h 212"/>
                  <a:gd name="T10" fmla="*/ 0 w 211"/>
                  <a:gd name="T11" fmla="*/ 0 h 212"/>
                  <a:gd name="T12" fmla="*/ 0 w 211"/>
                  <a:gd name="T13" fmla="*/ 0 h 212"/>
                  <a:gd name="T14" fmla="*/ 0 w 211"/>
                  <a:gd name="T15" fmla="*/ 0 h 212"/>
                  <a:gd name="T16" fmla="*/ 0 w 211"/>
                  <a:gd name="T17" fmla="*/ 0 h 212"/>
                  <a:gd name="T18" fmla="*/ 0 w 211"/>
                  <a:gd name="T19" fmla="*/ 0 h 212"/>
                  <a:gd name="T20" fmla="*/ 0 w 211"/>
                  <a:gd name="T21" fmla="*/ 0 h 212"/>
                  <a:gd name="T22" fmla="*/ 0 w 211"/>
                  <a:gd name="T23" fmla="*/ 0 h 212"/>
                  <a:gd name="T24" fmla="*/ 0 w 211"/>
                  <a:gd name="T25" fmla="*/ 0 h 212"/>
                  <a:gd name="T26" fmla="*/ 0 w 211"/>
                  <a:gd name="T27" fmla="*/ 0 h 212"/>
                  <a:gd name="T28" fmla="*/ 0 w 211"/>
                  <a:gd name="T29" fmla="*/ 0 h 212"/>
                  <a:gd name="T30" fmla="*/ 0 w 211"/>
                  <a:gd name="T31" fmla="*/ 0 h 212"/>
                  <a:gd name="T32" fmla="*/ 0 w 211"/>
                  <a:gd name="T33" fmla="*/ 0 h 212"/>
                  <a:gd name="T34" fmla="*/ 0 w 211"/>
                  <a:gd name="T35" fmla="*/ 0 h 212"/>
                  <a:gd name="T36" fmla="*/ 0 w 211"/>
                  <a:gd name="T37" fmla="*/ 0 h 212"/>
                  <a:gd name="T38" fmla="*/ 0 w 211"/>
                  <a:gd name="T39" fmla="*/ 0 h 212"/>
                  <a:gd name="T40" fmla="*/ 0 w 211"/>
                  <a:gd name="T41" fmla="*/ 0 h 212"/>
                  <a:gd name="T42" fmla="*/ 0 w 211"/>
                  <a:gd name="T43" fmla="*/ 0 h 212"/>
                  <a:gd name="T44" fmla="*/ 0 w 211"/>
                  <a:gd name="T45" fmla="*/ 0 h 212"/>
                  <a:gd name="T46" fmla="*/ 0 w 211"/>
                  <a:gd name="T47" fmla="*/ 0 h 212"/>
                  <a:gd name="T48" fmla="*/ 0 w 211"/>
                  <a:gd name="T49" fmla="*/ 0 h 212"/>
                  <a:gd name="T50" fmla="*/ 0 w 211"/>
                  <a:gd name="T51" fmla="*/ 0 h 2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1"/>
                  <a:gd name="T79" fmla="*/ 0 h 212"/>
                  <a:gd name="T80" fmla="*/ 211 w 211"/>
                  <a:gd name="T81" fmla="*/ 212 h 2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1" h="212">
                    <a:moveTo>
                      <a:pt x="0" y="200"/>
                    </a:moveTo>
                    <a:lnTo>
                      <a:pt x="12" y="212"/>
                    </a:lnTo>
                    <a:lnTo>
                      <a:pt x="48" y="200"/>
                    </a:lnTo>
                    <a:lnTo>
                      <a:pt x="82" y="188"/>
                    </a:lnTo>
                    <a:lnTo>
                      <a:pt x="117" y="165"/>
                    </a:lnTo>
                    <a:lnTo>
                      <a:pt x="141" y="141"/>
                    </a:lnTo>
                    <a:lnTo>
                      <a:pt x="152" y="117"/>
                    </a:lnTo>
                    <a:lnTo>
                      <a:pt x="176" y="83"/>
                    </a:lnTo>
                    <a:lnTo>
                      <a:pt x="188" y="48"/>
                    </a:lnTo>
                    <a:lnTo>
                      <a:pt x="211" y="12"/>
                    </a:lnTo>
                    <a:lnTo>
                      <a:pt x="188" y="0"/>
                    </a:lnTo>
                    <a:lnTo>
                      <a:pt x="176" y="35"/>
                    </a:lnTo>
                    <a:lnTo>
                      <a:pt x="152" y="71"/>
                    </a:lnTo>
                    <a:lnTo>
                      <a:pt x="141" y="94"/>
                    </a:lnTo>
                    <a:lnTo>
                      <a:pt x="117" y="130"/>
                    </a:lnTo>
                    <a:lnTo>
                      <a:pt x="94" y="152"/>
                    </a:lnTo>
                    <a:lnTo>
                      <a:pt x="70" y="165"/>
                    </a:lnTo>
                    <a:lnTo>
                      <a:pt x="48" y="176"/>
                    </a:lnTo>
                    <a:lnTo>
                      <a:pt x="12" y="188"/>
                    </a:lnTo>
                    <a:lnTo>
                      <a:pt x="24" y="200"/>
                    </a:lnTo>
                    <a:lnTo>
                      <a:pt x="12" y="188"/>
                    </a:lnTo>
                    <a:lnTo>
                      <a:pt x="0" y="188"/>
                    </a:lnTo>
                    <a:lnTo>
                      <a:pt x="0" y="200"/>
                    </a:lnTo>
                    <a:lnTo>
                      <a:pt x="12" y="212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8" name="Freeform 119"/>
              <p:cNvSpPr>
                <a:spLocks/>
              </p:cNvSpPr>
              <p:nvPr/>
            </p:nvSpPr>
            <p:spPr bwMode="auto">
              <a:xfrm>
                <a:off x="1668" y="1651"/>
                <a:ext cx="12" cy="76"/>
              </a:xfrm>
              <a:custGeom>
                <a:avLst/>
                <a:gdLst>
                  <a:gd name="T0" fmla="*/ 0 w 24"/>
                  <a:gd name="T1" fmla="*/ 1 h 152"/>
                  <a:gd name="T2" fmla="*/ 0 w 24"/>
                  <a:gd name="T3" fmla="*/ 1 h 152"/>
                  <a:gd name="T4" fmla="*/ 0 w 24"/>
                  <a:gd name="T5" fmla="*/ 1 h 152"/>
                  <a:gd name="T6" fmla="*/ 0 w 24"/>
                  <a:gd name="T7" fmla="*/ 1 h 152"/>
                  <a:gd name="T8" fmla="*/ 0 w 24"/>
                  <a:gd name="T9" fmla="*/ 1 h 152"/>
                  <a:gd name="T10" fmla="*/ 0 w 24"/>
                  <a:gd name="T11" fmla="*/ 1 h 152"/>
                  <a:gd name="T12" fmla="*/ 1 w 24"/>
                  <a:gd name="T13" fmla="*/ 1 h 152"/>
                  <a:gd name="T14" fmla="*/ 1 w 24"/>
                  <a:gd name="T15" fmla="*/ 1 h 152"/>
                  <a:gd name="T16" fmla="*/ 1 w 24"/>
                  <a:gd name="T17" fmla="*/ 1 h 152"/>
                  <a:gd name="T18" fmla="*/ 1 w 24"/>
                  <a:gd name="T19" fmla="*/ 1 h 152"/>
                  <a:gd name="T20" fmla="*/ 1 w 24"/>
                  <a:gd name="T21" fmla="*/ 1 h 152"/>
                  <a:gd name="T22" fmla="*/ 1 w 24"/>
                  <a:gd name="T23" fmla="*/ 1 h 152"/>
                  <a:gd name="T24" fmla="*/ 1 w 24"/>
                  <a:gd name="T25" fmla="*/ 1 h 152"/>
                  <a:gd name="T26" fmla="*/ 1 w 24"/>
                  <a:gd name="T27" fmla="*/ 0 h 152"/>
                  <a:gd name="T28" fmla="*/ 1 w 24"/>
                  <a:gd name="T29" fmla="*/ 0 h 152"/>
                  <a:gd name="T30" fmla="*/ 0 w 24"/>
                  <a:gd name="T31" fmla="*/ 0 h 152"/>
                  <a:gd name="T32" fmla="*/ 0 w 24"/>
                  <a:gd name="T33" fmla="*/ 1 h 152"/>
                  <a:gd name="T34" fmla="*/ 0 w 24"/>
                  <a:gd name="T35" fmla="*/ 1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152"/>
                  <a:gd name="T56" fmla="*/ 24 w 24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152">
                    <a:moveTo>
                      <a:pt x="0" y="11"/>
                    </a:moveTo>
                    <a:lnTo>
                      <a:pt x="0" y="11"/>
                    </a:lnTo>
                    <a:lnTo>
                      <a:pt x="0" y="46"/>
                    </a:lnTo>
                    <a:lnTo>
                      <a:pt x="0" y="82"/>
                    </a:lnTo>
                    <a:lnTo>
                      <a:pt x="0" y="117"/>
                    </a:lnTo>
                    <a:lnTo>
                      <a:pt x="0" y="152"/>
                    </a:lnTo>
                    <a:lnTo>
                      <a:pt x="24" y="152"/>
                    </a:lnTo>
                    <a:lnTo>
                      <a:pt x="24" y="117"/>
                    </a:lnTo>
                    <a:lnTo>
                      <a:pt x="24" y="82"/>
                    </a:lnTo>
                    <a:lnTo>
                      <a:pt x="24" y="46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09" name="Freeform 120"/>
              <p:cNvSpPr>
                <a:spLocks/>
              </p:cNvSpPr>
              <p:nvPr/>
            </p:nvSpPr>
            <p:spPr bwMode="auto">
              <a:xfrm>
                <a:off x="1645" y="1610"/>
                <a:ext cx="35" cy="47"/>
              </a:xfrm>
              <a:custGeom>
                <a:avLst/>
                <a:gdLst>
                  <a:gd name="T0" fmla="*/ 0 w 71"/>
                  <a:gd name="T1" fmla="*/ 1 h 93"/>
                  <a:gd name="T2" fmla="*/ 0 w 71"/>
                  <a:gd name="T3" fmla="*/ 1 h 93"/>
                  <a:gd name="T4" fmla="*/ 0 w 71"/>
                  <a:gd name="T5" fmla="*/ 1 h 93"/>
                  <a:gd name="T6" fmla="*/ 0 w 71"/>
                  <a:gd name="T7" fmla="*/ 1 h 93"/>
                  <a:gd name="T8" fmla="*/ 0 w 71"/>
                  <a:gd name="T9" fmla="*/ 1 h 93"/>
                  <a:gd name="T10" fmla="*/ 0 w 71"/>
                  <a:gd name="T11" fmla="*/ 1 h 93"/>
                  <a:gd name="T12" fmla="*/ 0 w 71"/>
                  <a:gd name="T13" fmla="*/ 1 h 93"/>
                  <a:gd name="T14" fmla="*/ 0 w 71"/>
                  <a:gd name="T15" fmla="*/ 1 h 93"/>
                  <a:gd name="T16" fmla="*/ 0 w 71"/>
                  <a:gd name="T17" fmla="*/ 1 h 93"/>
                  <a:gd name="T18" fmla="*/ 0 w 71"/>
                  <a:gd name="T19" fmla="*/ 1 h 93"/>
                  <a:gd name="T20" fmla="*/ 0 w 71"/>
                  <a:gd name="T21" fmla="*/ 1 h 93"/>
                  <a:gd name="T22" fmla="*/ 0 w 71"/>
                  <a:gd name="T23" fmla="*/ 1 h 93"/>
                  <a:gd name="T24" fmla="*/ 0 w 71"/>
                  <a:gd name="T25" fmla="*/ 1 h 93"/>
                  <a:gd name="T26" fmla="*/ 0 w 71"/>
                  <a:gd name="T27" fmla="*/ 1 h 93"/>
                  <a:gd name="T28" fmla="*/ 0 w 71"/>
                  <a:gd name="T29" fmla="*/ 1 h 93"/>
                  <a:gd name="T30" fmla="*/ 0 w 71"/>
                  <a:gd name="T31" fmla="*/ 1 h 93"/>
                  <a:gd name="T32" fmla="*/ 0 w 71"/>
                  <a:gd name="T33" fmla="*/ 1 h 93"/>
                  <a:gd name="T34" fmla="*/ 0 w 71"/>
                  <a:gd name="T35" fmla="*/ 1 h 93"/>
                  <a:gd name="T36" fmla="*/ 0 w 71"/>
                  <a:gd name="T37" fmla="*/ 0 h 93"/>
                  <a:gd name="T38" fmla="*/ 0 w 71"/>
                  <a:gd name="T39" fmla="*/ 0 h 93"/>
                  <a:gd name="T40" fmla="*/ 0 w 71"/>
                  <a:gd name="T41" fmla="*/ 0 h 93"/>
                  <a:gd name="T42" fmla="*/ 0 w 71"/>
                  <a:gd name="T43" fmla="*/ 0 h 93"/>
                  <a:gd name="T44" fmla="*/ 0 w 71"/>
                  <a:gd name="T45" fmla="*/ 0 h 93"/>
                  <a:gd name="T46" fmla="*/ 0 w 71"/>
                  <a:gd name="T47" fmla="*/ 1 h 93"/>
                  <a:gd name="T48" fmla="*/ 0 w 71"/>
                  <a:gd name="T49" fmla="*/ 1 h 93"/>
                  <a:gd name="T50" fmla="*/ 0 w 71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93"/>
                  <a:gd name="T80" fmla="*/ 71 w 71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93">
                    <a:moveTo>
                      <a:pt x="12" y="11"/>
                    </a:moveTo>
                    <a:lnTo>
                      <a:pt x="0" y="11"/>
                    </a:lnTo>
                    <a:lnTo>
                      <a:pt x="12" y="23"/>
                    </a:lnTo>
                    <a:lnTo>
                      <a:pt x="12" y="34"/>
                    </a:lnTo>
                    <a:lnTo>
                      <a:pt x="24" y="46"/>
                    </a:lnTo>
                    <a:lnTo>
                      <a:pt x="35" y="58"/>
                    </a:lnTo>
                    <a:lnTo>
                      <a:pt x="35" y="69"/>
                    </a:lnTo>
                    <a:lnTo>
                      <a:pt x="47" y="82"/>
                    </a:lnTo>
                    <a:lnTo>
                      <a:pt x="47" y="93"/>
                    </a:lnTo>
                    <a:lnTo>
                      <a:pt x="71" y="93"/>
                    </a:lnTo>
                    <a:lnTo>
                      <a:pt x="71" y="82"/>
                    </a:lnTo>
                    <a:lnTo>
                      <a:pt x="71" y="69"/>
                    </a:lnTo>
                    <a:lnTo>
                      <a:pt x="59" y="58"/>
                    </a:lnTo>
                    <a:lnTo>
                      <a:pt x="59" y="46"/>
                    </a:lnTo>
                    <a:lnTo>
                      <a:pt x="47" y="23"/>
                    </a:lnTo>
                    <a:lnTo>
                      <a:pt x="35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0" name="Freeform 121"/>
              <p:cNvSpPr>
                <a:spLocks/>
              </p:cNvSpPr>
              <p:nvPr/>
            </p:nvSpPr>
            <p:spPr bwMode="auto">
              <a:xfrm>
                <a:off x="1627" y="1493"/>
                <a:ext cx="53" cy="123"/>
              </a:xfrm>
              <a:custGeom>
                <a:avLst/>
                <a:gdLst>
                  <a:gd name="T0" fmla="*/ 1 w 106"/>
                  <a:gd name="T1" fmla="*/ 0 h 246"/>
                  <a:gd name="T2" fmla="*/ 1 w 106"/>
                  <a:gd name="T3" fmla="*/ 0 h 246"/>
                  <a:gd name="T4" fmla="*/ 1 w 106"/>
                  <a:gd name="T5" fmla="*/ 1 h 246"/>
                  <a:gd name="T6" fmla="*/ 1 w 106"/>
                  <a:gd name="T7" fmla="*/ 1 h 246"/>
                  <a:gd name="T8" fmla="*/ 1 w 106"/>
                  <a:gd name="T9" fmla="*/ 1 h 246"/>
                  <a:gd name="T10" fmla="*/ 1 w 106"/>
                  <a:gd name="T11" fmla="*/ 1 h 246"/>
                  <a:gd name="T12" fmla="*/ 0 w 106"/>
                  <a:gd name="T13" fmla="*/ 1 h 246"/>
                  <a:gd name="T14" fmla="*/ 0 w 106"/>
                  <a:gd name="T15" fmla="*/ 1 h 246"/>
                  <a:gd name="T16" fmla="*/ 1 w 106"/>
                  <a:gd name="T17" fmla="*/ 1 h 246"/>
                  <a:gd name="T18" fmla="*/ 1 w 106"/>
                  <a:gd name="T19" fmla="*/ 1 h 246"/>
                  <a:gd name="T20" fmla="*/ 1 w 106"/>
                  <a:gd name="T21" fmla="*/ 1 h 246"/>
                  <a:gd name="T22" fmla="*/ 1 w 106"/>
                  <a:gd name="T23" fmla="*/ 1 h 246"/>
                  <a:gd name="T24" fmla="*/ 1 w 106"/>
                  <a:gd name="T25" fmla="*/ 1 h 246"/>
                  <a:gd name="T26" fmla="*/ 1 w 106"/>
                  <a:gd name="T27" fmla="*/ 1 h 246"/>
                  <a:gd name="T28" fmla="*/ 1 w 106"/>
                  <a:gd name="T29" fmla="*/ 1 h 246"/>
                  <a:gd name="T30" fmla="*/ 1 w 106"/>
                  <a:gd name="T31" fmla="*/ 1 h 246"/>
                  <a:gd name="T32" fmla="*/ 1 w 106"/>
                  <a:gd name="T33" fmla="*/ 1 h 246"/>
                  <a:gd name="T34" fmla="*/ 1 w 106"/>
                  <a:gd name="T35" fmla="*/ 1 h 246"/>
                  <a:gd name="T36" fmla="*/ 1 w 106"/>
                  <a:gd name="T37" fmla="*/ 1 h 246"/>
                  <a:gd name="T38" fmla="*/ 1 w 106"/>
                  <a:gd name="T39" fmla="*/ 1 h 246"/>
                  <a:gd name="T40" fmla="*/ 1 w 106"/>
                  <a:gd name="T41" fmla="*/ 1 h 246"/>
                  <a:gd name="T42" fmla="*/ 1 w 106"/>
                  <a:gd name="T43" fmla="*/ 1 h 246"/>
                  <a:gd name="T44" fmla="*/ 1 w 106"/>
                  <a:gd name="T45" fmla="*/ 0 h 246"/>
                  <a:gd name="T46" fmla="*/ 1 w 106"/>
                  <a:gd name="T47" fmla="*/ 0 h 246"/>
                  <a:gd name="T48" fmla="*/ 1 w 106"/>
                  <a:gd name="T49" fmla="*/ 0 h 246"/>
                  <a:gd name="T50" fmla="*/ 1 w 106"/>
                  <a:gd name="T51" fmla="*/ 0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246"/>
                  <a:gd name="T80" fmla="*/ 106 w 106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246">
                    <a:moveTo>
                      <a:pt x="94" y="0"/>
                    </a:moveTo>
                    <a:lnTo>
                      <a:pt x="82" y="0"/>
                    </a:lnTo>
                    <a:lnTo>
                      <a:pt x="70" y="23"/>
                    </a:lnTo>
                    <a:lnTo>
                      <a:pt x="47" y="59"/>
                    </a:lnTo>
                    <a:lnTo>
                      <a:pt x="24" y="82"/>
                    </a:lnTo>
                    <a:lnTo>
                      <a:pt x="11" y="118"/>
                    </a:lnTo>
                    <a:lnTo>
                      <a:pt x="0" y="153"/>
                    </a:lnTo>
                    <a:lnTo>
                      <a:pt x="0" y="187"/>
                    </a:lnTo>
                    <a:lnTo>
                      <a:pt x="11" y="222"/>
                    </a:lnTo>
                    <a:lnTo>
                      <a:pt x="47" y="246"/>
                    </a:lnTo>
                    <a:lnTo>
                      <a:pt x="59" y="235"/>
                    </a:lnTo>
                    <a:lnTo>
                      <a:pt x="35" y="211"/>
                    </a:lnTo>
                    <a:lnTo>
                      <a:pt x="35" y="187"/>
                    </a:lnTo>
                    <a:lnTo>
                      <a:pt x="35" y="164"/>
                    </a:lnTo>
                    <a:lnTo>
                      <a:pt x="35" y="129"/>
                    </a:lnTo>
                    <a:lnTo>
                      <a:pt x="47" y="94"/>
                    </a:lnTo>
                    <a:lnTo>
                      <a:pt x="70" y="70"/>
                    </a:lnTo>
                    <a:lnTo>
                      <a:pt x="82" y="36"/>
                    </a:lnTo>
                    <a:lnTo>
                      <a:pt x="106" y="23"/>
                    </a:lnTo>
                    <a:lnTo>
                      <a:pt x="94" y="23"/>
                    </a:lnTo>
                    <a:lnTo>
                      <a:pt x="106" y="23"/>
                    </a:lnTo>
                    <a:lnTo>
                      <a:pt x="106" y="12"/>
                    </a:lnTo>
                    <a:lnTo>
                      <a:pt x="106" y="0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1" name="Freeform 122"/>
              <p:cNvSpPr>
                <a:spLocks/>
              </p:cNvSpPr>
              <p:nvPr/>
            </p:nvSpPr>
            <p:spPr bwMode="auto">
              <a:xfrm>
                <a:off x="1639" y="1546"/>
                <a:ext cx="12" cy="11"/>
              </a:xfrm>
              <a:custGeom>
                <a:avLst/>
                <a:gdLst>
                  <a:gd name="T0" fmla="*/ 1 w 23"/>
                  <a:gd name="T1" fmla="*/ 0 h 24"/>
                  <a:gd name="T2" fmla="*/ 1 w 23"/>
                  <a:gd name="T3" fmla="*/ 0 h 24"/>
                  <a:gd name="T4" fmla="*/ 0 w 23"/>
                  <a:gd name="T5" fmla="*/ 0 h 24"/>
                  <a:gd name="T6" fmla="*/ 1 w 23"/>
                  <a:gd name="T7" fmla="*/ 0 h 24"/>
                  <a:gd name="T8" fmla="*/ 1 w 23"/>
                  <a:gd name="T9" fmla="*/ 0 h 24"/>
                  <a:gd name="T10" fmla="*/ 1 w 2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4"/>
                  <a:gd name="T20" fmla="*/ 23 w 2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4">
                    <a:moveTo>
                      <a:pt x="11" y="0"/>
                    </a:moveTo>
                    <a:lnTo>
                      <a:pt x="11" y="0"/>
                    </a:lnTo>
                    <a:lnTo>
                      <a:pt x="0" y="13"/>
                    </a:lnTo>
                    <a:lnTo>
                      <a:pt x="11" y="24"/>
                    </a:lnTo>
                    <a:lnTo>
                      <a:pt x="23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2" name="Freeform 123"/>
              <p:cNvSpPr>
                <a:spLocks/>
              </p:cNvSpPr>
              <p:nvPr/>
            </p:nvSpPr>
            <p:spPr bwMode="auto">
              <a:xfrm>
                <a:off x="1645" y="1540"/>
                <a:ext cx="99" cy="23"/>
              </a:xfrm>
              <a:custGeom>
                <a:avLst/>
                <a:gdLst>
                  <a:gd name="T0" fmla="*/ 0 w 199"/>
                  <a:gd name="T1" fmla="*/ 1 h 46"/>
                  <a:gd name="T2" fmla="*/ 0 w 199"/>
                  <a:gd name="T3" fmla="*/ 1 h 46"/>
                  <a:gd name="T4" fmla="*/ 0 w 199"/>
                  <a:gd name="T5" fmla="*/ 0 h 46"/>
                  <a:gd name="T6" fmla="*/ 0 w 199"/>
                  <a:gd name="T7" fmla="*/ 0 h 46"/>
                  <a:gd name="T8" fmla="*/ 0 w 199"/>
                  <a:gd name="T9" fmla="*/ 0 h 46"/>
                  <a:gd name="T10" fmla="*/ 0 w 199"/>
                  <a:gd name="T11" fmla="*/ 0 h 46"/>
                  <a:gd name="T12" fmla="*/ 0 w 199"/>
                  <a:gd name="T13" fmla="*/ 0 h 46"/>
                  <a:gd name="T14" fmla="*/ 0 w 199"/>
                  <a:gd name="T15" fmla="*/ 1 h 46"/>
                  <a:gd name="T16" fmla="*/ 0 w 199"/>
                  <a:gd name="T17" fmla="*/ 1 h 46"/>
                  <a:gd name="T18" fmla="*/ 0 w 199"/>
                  <a:gd name="T19" fmla="*/ 1 h 46"/>
                  <a:gd name="T20" fmla="*/ 0 w 199"/>
                  <a:gd name="T21" fmla="*/ 1 h 46"/>
                  <a:gd name="T22" fmla="*/ 0 w 199"/>
                  <a:gd name="T23" fmla="*/ 1 h 46"/>
                  <a:gd name="T24" fmla="*/ 0 w 199"/>
                  <a:gd name="T25" fmla="*/ 1 h 46"/>
                  <a:gd name="T26" fmla="*/ 0 w 199"/>
                  <a:gd name="T27" fmla="*/ 1 h 46"/>
                  <a:gd name="T28" fmla="*/ 0 w 199"/>
                  <a:gd name="T29" fmla="*/ 1 h 46"/>
                  <a:gd name="T30" fmla="*/ 0 w 199"/>
                  <a:gd name="T31" fmla="*/ 1 h 46"/>
                  <a:gd name="T32" fmla="*/ 0 w 199"/>
                  <a:gd name="T33" fmla="*/ 1 h 46"/>
                  <a:gd name="T34" fmla="*/ 0 w 199"/>
                  <a:gd name="T35" fmla="*/ 1 h 46"/>
                  <a:gd name="T36" fmla="*/ 0 w 199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9"/>
                  <a:gd name="T58" fmla="*/ 0 h 46"/>
                  <a:gd name="T59" fmla="*/ 199 w 199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9" h="46">
                    <a:moveTo>
                      <a:pt x="199" y="24"/>
                    </a:moveTo>
                    <a:lnTo>
                      <a:pt x="176" y="11"/>
                    </a:lnTo>
                    <a:lnTo>
                      <a:pt x="153" y="0"/>
                    </a:lnTo>
                    <a:lnTo>
                      <a:pt x="129" y="0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35" y="11"/>
                    </a:lnTo>
                    <a:lnTo>
                      <a:pt x="0" y="11"/>
                    </a:lnTo>
                    <a:lnTo>
                      <a:pt x="12" y="35"/>
                    </a:lnTo>
                    <a:lnTo>
                      <a:pt x="35" y="35"/>
                    </a:lnTo>
                    <a:lnTo>
                      <a:pt x="59" y="24"/>
                    </a:lnTo>
                    <a:lnTo>
                      <a:pt x="82" y="24"/>
                    </a:lnTo>
                    <a:lnTo>
                      <a:pt x="106" y="24"/>
                    </a:lnTo>
                    <a:lnTo>
                      <a:pt x="129" y="24"/>
                    </a:lnTo>
                    <a:lnTo>
                      <a:pt x="153" y="24"/>
                    </a:lnTo>
                    <a:lnTo>
                      <a:pt x="164" y="35"/>
                    </a:lnTo>
                    <a:lnTo>
                      <a:pt x="188" y="46"/>
                    </a:lnTo>
                    <a:lnTo>
                      <a:pt x="199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3" name="Freeform 124"/>
              <p:cNvSpPr>
                <a:spLocks/>
              </p:cNvSpPr>
              <p:nvPr/>
            </p:nvSpPr>
            <p:spPr bwMode="auto">
              <a:xfrm>
                <a:off x="1645" y="1546"/>
                <a:ext cx="6" cy="11"/>
              </a:xfrm>
              <a:custGeom>
                <a:avLst/>
                <a:gdLst>
                  <a:gd name="T0" fmla="*/ 0 w 12"/>
                  <a:gd name="T1" fmla="*/ 0 h 24"/>
                  <a:gd name="T2" fmla="*/ 1 w 12"/>
                  <a:gd name="T3" fmla="*/ 0 h 24"/>
                  <a:gd name="T4" fmla="*/ 1 w 12"/>
                  <a:gd name="T5" fmla="*/ 0 h 24"/>
                  <a:gd name="T6" fmla="*/ 1 w 12"/>
                  <a:gd name="T7" fmla="*/ 0 h 24"/>
                  <a:gd name="T8" fmla="*/ 1 w 12"/>
                  <a:gd name="T9" fmla="*/ 0 h 24"/>
                  <a:gd name="T10" fmla="*/ 0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0" y="24"/>
                    </a:moveTo>
                    <a:lnTo>
                      <a:pt x="12" y="24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4" name="Freeform 125"/>
              <p:cNvSpPr>
                <a:spLocks/>
              </p:cNvSpPr>
              <p:nvPr/>
            </p:nvSpPr>
            <p:spPr bwMode="auto">
              <a:xfrm>
                <a:off x="1440" y="1692"/>
                <a:ext cx="5" cy="12"/>
              </a:xfrm>
              <a:custGeom>
                <a:avLst/>
                <a:gdLst>
                  <a:gd name="T0" fmla="*/ 0 w 11"/>
                  <a:gd name="T1" fmla="*/ 1 h 22"/>
                  <a:gd name="T2" fmla="*/ 0 w 11"/>
                  <a:gd name="T3" fmla="*/ 1 h 22"/>
                  <a:gd name="T4" fmla="*/ 0 w 11"/>
                  <a:gd name="T5" fmla="*/ 0 h 22"/>
                  <a:gd name="T6" fmla="*/ 0 w 11"/>
                  <a:gd name="T7" fmla="*/ 0 h 22"/>
                  <a:gd name="T8" fmla="*/ 0 w 11"/>
                  <a:gd name="T9" fmla="*/ 0 h 22"/>
                  <a:gd name="T10" fmla="*/ 0 w 11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2"/>
                  <a:gd name="T20" fmla="*/ 11 w 1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2">
                    <a:moveTo>
                      <a:pt x="11" y="22"/>
                    </a:moveTo>
                    <a:lnTo>
                      <a:pt x="11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5" name="Freeform 126"/>
              <p:cNvSpPr>
                <a:spLocks/>
              </p:cNvSpPr>
              <p:nvPr/>
            </p:nvSpPr>
            <p:spPr bwMode="auto">
              <a:xfrm>
                <a:off x="1381" y="1692"/>
                <a:ext cx="64" cy="88"/>
              </a:xfrm>
              <a:custGeom>
                <a:avLst/>
                <a:gdLst>
                  <a:gd name="T0" fmla="*/ 0 w 129"/>
                  <a:gd name="T1" fmla="*/ 1 h 175"/>
                  <a:gd name="T2" fmla="*/ 0 w 129"/>
                  <a:gd name="T3" fmla="*/ 1 h 175"/>
                  <a:gd name="T4" fmla="*/ 0 w 129"/>
                  <a:gd name="T5" fmla="*/ 1 h 175"/>
                  <a:gd name="T6" fmla="*/ 0 w 129"/>
                  <a:gd name="T7" fmla="*/ 1 h 175"/>
                  <a:gd name="T8" fmla="*/ 0 w 129"/>
                  <a:gd name="T9" fmla="*/ 1 h 175"/>
                  <a:gd name="T10" fmla="*/ 0 w 129"/>
                  <a:gd name="T11" fmla="*/ 1 h 175"/>
                  <a:gd name="T12" fmla="*/ 0 w 129"/>
                  <a:gd name="T13" fmla="*/ 1 h 175"/>
                  <a:gd name="T14" fmla="*/ 0 w 129"/>
                  <a:gd name="T15" fmla="*/ 1 h 175"/>
                  <a:gd name="T16" fmla="*/ 0 w 129"/>
                  <a:gd name="T17" fmla="*/ 1 h 175"/>
                  <a:gd name="T18" fmla="*/ 0 w 129"/>
                  <a:gd name="T19" fmla="*/ 0 h 175"/>
                  <a:gd name="T20" fmla="*/ 0 w 129"/>
                  <a:gd name="T21" fmla="*/ 1 h 175"/>
                  <a:gd name="T22" fmla="*/ 0 w 129"/>
                  <a:gd name="T23" fmla="*/ 1 h 175"/>
                  <a:gd name="T24" fmla="*/ 0 w 129"/>
                  <a:gd name="T25" fmla="*/ 1 h 175"/>
                  <a:gd name="T26" fmla="*/ 0 w 129"/>
                  <a:gd name="T27" fmla="*/ 1 h 175"/>
                  <a:gd name="T28" fmla="*/ 0 w 129"/>
                  <a:gd name="T29" fmla="*/ 1 h 175"/>
                  <a:gd name="T30" fmla="*/ 0 w 129"/>
                  <a:gd name="T31" fmla="*/ 1 h 175"/>
                  <a:gd name="T32" fmla="*/ 0 w 129"/>
                  <a:gd name="T33" fmla="*/ 1 h 175"/>
                  <a:gd name="T34" fmla="*/ 0 w 129"/>
                  <a:gd name="T35" fmla="*/ 1 h 175"/>
                  <a:gd name="T36" fmla="*/ 0 w 129"/>
                  <a:gd name="T37" fmla="*/ 1 h 1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75"/>
                  <a:gd name="T59" fmla="*/ 129 w 129"/>
                  <a:gd name="T60" fmla="*/ 175 h 17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75">
                    <a:moveTo>
                      <a:pt x="36" y="175"/>
                    </a:moveTo>
                    <a:lnTo>
                      <a:pt x="23" y="140"/>
                    </a:lnTo>
                    <a:lnTo>
                      <a:pt x="23" y="117"/>
                    </a:lnTo>
                    <a:lnTo>
                      <a:pt x="36" y="93"/>
                    </a:lnTo>
                    <a:lnTo>
                      <a:pt x="47" y="82"/>
                    </a:lnTo>
                    <a:lnTo>
                      <a:pt x="59" y="58"/>
                    </a:lnTo>
                    <a:lnTo>
                      <a:pt x="82" y="46"/>
                    </a:lnTo>
                    <a:lnTo>
                      <a:pt x="105" y="35"/>
                    </a:lnTo>
                    <a:lnTo>
                      <a:pt x="129" y="22"/>
                    </a:lnTo>
                    <a:lnTo>
                      <a:pt x="118" y="0"/>
                    </a:lnTo>
                    <a:lnTo>
                      <a:pt x="94" y="11"/>
                    </a:lnTo>
                    <a:lnTo>
                      <a:pt x="59" y="22"/>
                    </a:lnTo>
                    <a:lnTo>
                      <a:pt x="36" y="46"/>
                    </a:lnTo>
                    <a:lnTo>
                      <a:pt x="23" y="58"/>
                    </a:lnTo>
                    <a:lnTo>
                      <a:pt x="12" y="93"/>
                    </a:lnTo>
                    <a:lnTo>
                      <a:pt x="0" y="117"/>
                    </a:lnTo>
                    <a:lnTo>
                      <a:pt x="0" y="152"/>
                    </a:lnTo>
                    <a:lnTo>
                      <a:pt x="12" y="175"/>
                    </a:lnTo>
                    <a:lnTo>
                      <a:pt x="36" y="17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6" name="Freeform 127"/>
              <p:cNvSpPr>
                <a:spLocks/>
              </p:cNvSpPr>
              <p:nvPr/>
            </p:nvSpPr>
            <p:spPr bwMode="auto">
              <a:xfrm>
                <a:off x="1434" y="1692"/>
                <a:ext cx="11" cy="12"/>
              </a:xfrm>
              <a:custGeom>
                <a:avLst/>
                <a:gdLst>
                  <a:gd name="T0" fmla="*/ 0 w 24"/>
                  <a:gd name="T1" fmla="*/ 1 h 22"/>
                  <a:gd name="T2" fmla="*/ 0 w 24"/>
                  <a:gd name="T3" fmla="*/ 1 h 22"/>
                  <a:gd name="T4" fmla="*/ 0 w 24"/>
                  <a:gd name="T5" fmla="*/ 1 h 22"/>
                  <a:gd name="T6" fmla="*/ 0 w 24"/>
                  <a:gd name="T7" fmla="*/ 1 h 22"/>
                  <a:gd name="T8" fmla="*/ 0 w 24"/>
                  <a:gd name="T9" fmla="*/ 0 h 22"/>
                  <a:gd name="T10" fmla="*/ 0 w 24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0" y="11"/>
                    </a:moveTo>
                    <a:lnTo>
                      <a:pt x="13" y="22"/>
                    </a:lnTo>
                    <a:lnTo>
                      <a:pt x="24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7" name="Freeform 128"/>
              <p:cNvSpPr>
                <a:spLocks/>
              </p:cNvSpPr>
              <p:nvPr/>
            </p:nvSpPr>
            <p:spPr bwMode="auto">
              <a:xfrm>
                <a:off x="1504" y="1733"/>
                <a:ext cx="6" cy="12"/>
              </a:xfrm>
              <a:custGeom>
                <a:avLst/>
                <a:gdLst>
                  <a:gd name="T0" fmla="*/ 0 w 12"/>
                  <a:gd name="T1" fmla="*/ 1 h 22"/>
                  <a:gd name="T2" fmla="*/ 1 w 12"/>
                  <a:gd name="T3" fmla="*/ 1 h 22"/>
                  <a:gd name="T4" fmla="*/ 1 w 12"/>
                  <a:gd name="T5" fmla="*/ 1 h 22"/>
                  <a:gd name="T6" fmla="*/ 1 w 12"/>
                  <a:gd name="T7" fmla="*/ 0 h 22"/>
                  <a:gd name="T8" fmla="*/ 0 w 12"/>
                  <a:gd name="T9" fmla="*/ 0 h 22"/>
                  <a:gd name="T10" fmla="*/ 0 w 12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2"/>
                  <a:gd name="T20" fmla="*/ 12 w 12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2">
                    <a:moveTo>
                      <a:pt x="0" y="22"/>
                    </a:moveTo>
                    <a:lnTo>
                      <a:pt x="12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8" name="Freeform 129"/>
              <p:cNvSpPr>
                <a:spLocks/>
              </p:cNvSpPr>
              <p:nvPr/>
            </p:nvSpPr>
            <p:spPr bwMode="auto">
              <a:xfrm>
                <a:off x="1445" y="1733"/>
                <a:ext cx="59" cy="30"/>
              </a:xfrm>
              <a:custGeom>
                <a:avLst/>
                <a:gdLst>
                  <a:gd name="T0" fmla="*/ 0 w 117"/>
                  <a:gd name="T1" fmla="*/ 1 h 58"/>
                  <a:gd name="T2" fmla="*/ 1 w 117"/>
                  <a:gd name="T3" fmla="*/ 1 h 58"/>
                  <a:gd name="T4" fmla="*/ 1 w 117"/>
                  <a:gd name="T5" fmla="*/ 1 h 58"/>
                  <a:gd name="T6" fmla="*/ 1 w 117"/>
                  <a:gd name="T7" fmla="*/ 1 h 58"/>
                  <a:gd name="T8" fmla="*/ 1 w 117"/>
                  <a:gd name="T9" fmla="*/ 1 h 58"/>
                  <a:gd name="T10" fmla="*/ 1 w 117"/>
                  <a:gd name="T11" fmla="*/ 1 h 58"/>
                  <a:gd name="T12" fmla="*/ 1 w 117"/>
                  <a:gd name="T13" fmla="*/ 1 h 58"/>
                  <a:gd name="T14" fmla="*/ 1 w 117"/>
                  <a:gd name="T15" fmla="*/ 1 h 58"/>
                  <a:gd name="T16" fmla="*/ 1 w 117"/>
                  <a:gd name="T17" fmla="*/ 1 h 58"/>
                  <a:gd name="T18" fmla="*/ 1 w 117"/>
                  <a:gd name="T19" fmla="*/ 0 h 58"/>
                  <a:gd name="T20" fmla="*/ 1 w 117"/>
                  <a:gd name="T21" fmla="*/ 0 h 58"/>
                  <a:gd name="T22" fmla="*/ 1 w 117"/>
                  <a:gd name="T23" fmla="*/ 0 h 58"/>
                  <a:gd name="T24" fmla="*/ 1 w 117"/>
                  <a:gd name="T25" fmla="*/ 0 h 58"/>
                  <a:gd name="T26" fmla="*/ 1 w 117"/>
                  <a:gd name="T27" fmla="*/ 0 h 58"/>
                  <a:gd name="T28" fmla="*/ 1 w 117"/>
                  <a:gd name="T29" fmla="*/ 1 h 58"/>
                  <a:gd name="T30" fmla="*/ 1 w 117"/>
                  <a:gd name="T31" fmla="*/ 1 h 58"/>
                  <a:gd name="T32" fmla="*/ 1 w 117"/>
                  <a:gd name="T33" fmla="*/ 1 h 58"/>
                  <a:gd name="T34" fmla="*/ 0 w 117"/>
                  <a:gd name="T35" fmla="*/ 1 h 58"/>
                  <a:gd name="T36" fmla="*/ 0 w 117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58"/>
                  <a:gd name="T59" fmla="*/ 117 w 117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58">
                    <a:moveTo>
                      <a:pt x="0" y="58"/>
                    </a:moveTo>
                    <a:lnTo>
                      <a:pt x="24" y="46"/>
                    </a:lnTo>
                    <a:lnTo>
                      <a:pt x="47" y="46"/>
                    </a:lnTo>
                    <a:lnTo>
                      <a:pt x="71" y="35"/>
                    </a:lnTo>
                    <a:lnTo>
                      <a:pt x="82" y="35"/>
                    </a:lnTo>
                    <a:lnTo>
                      <a:pt x="93" y="22"/>
                    </a:lnTo>
                    <a:lnTo>
                      <a:pt x="106" y="22"/>
                    </a:lnTo>
                    <a:lnTo>
                      <a:pt x="117" y="22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58" y="11"/>
                    </a:lnTo>
                    <a:lnTo>
                      <a:pt x="35" y="22"/>
                    </a:lnTo>
                    <a:lnTo>
                      <a:pt x="24" y="22"/>
                    </a:lnTo>
                    <a:lnTo>
                      <a:pt x="0" y="3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19" name="Freeform 130"/>
              <p:cNvSpPr>
                <a:spLocks/>
              </p:cNvSpPr>
              <p:nvPr/>
            </p:nvSpPr>
            <p:spPr bwMode="auto">
              <a:xfrm>
                <a:off x="1498" y="1733"/>
                <a:ext cx="12" cy="12"/>
              </a:xfrm>
              <a:custGeom>
                <a:avLst/>
                <a:gdLst>
                  <a:gd name="T0" fmla="*/ 1 w 23"/>
                  <a:gd name="T1" fmla="*/ 0 h 22"/>
                  <a:gd name="T2" fmla="*/ 0 w 23"/>
                  <a:gd name="T3" fmla="*/ 0 h 22"/>
                  <a:gd name="T4" fmla="*/ 0 w 23"/>
                  <a:gd name="T5" fmla="*/ 1 h 22"/>
                  <a:gd name="T6" fmla="*/ 1 w 23"/>
                  <a:gd name="T7" fmla="*/ 1 h 22"/>
                  <a:gd name="T8" fmla="*/ 1 w 23"/>
                  <a:gd name="T9" fmla="*/ 1 h 22"/>
                  <a:gd name="T10" fmla="*/ 1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1" y="22"/>
                    </a:lnTo>
                    <a:lnTo>
                      <a:pt x="23" y="2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0" name="Freeform 131"/>
              <p:cNvSpPr>
                <a:spLocks/>
              </p:cNvSpPr>
              <p:nvPr/>
            </p:nvSpPr>
            <p:spPr bwMode="auto">
              <a:xfrm>
                <a:off x="1445" y="1487"/>
                <a:ext cx="12" cy="12"/>
              </a:xfrm>
              <a:custGeom>
                <a:avLst/>
                <a:gdLst>
                  <a:gd name="T0" fmla="*/ 1 w 24"/>
                  <a:gd name="T1" fmla="*/ 0 h 24"/>
                  <a:gd name="T2" fmla="*/ 1 w 24"/>
                  <a:gd name="T3" fmla="*/ 0 h 24"/>
                  <a:gd name="T4" fmla="*/ 0 w 24"/>
                  <a:gd name="T5" fmla="*/ 0 h 24"/>
                  <a:gd name="T6" fmla="*/ 0 w 24"/>
                  <a:gd name="T7" fmla="*/ 1 h 24"/>
                  <a:gd name="T8" fmla="*/ 0 w 24"/>
                  <a:gd name="T9" fmla="*/ 1 h 24"/>
                  <a:gd name="T10" fmla="*/ 1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24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1" name="Freeform 132"/>
              <p:cNvSpPr>
                <a:spLocks/>
              </p:cNvSpPr>
              <p:nvPr/>
            </p:nvSpPr>
            <p:spPr bwMode="auto">
              <a:xfrm>
                <a:off x="1445" y="1487"/>
                <a:ext cx="76" cy="76"/>
              </a:xfrm>
              <a:custGeom>
                <a:avLst/>
                <a:gdLst>
                  <a:gd name="T0" fmla="*/ 1 w 152"/>
                  <a:gd name="T1" fmla="*/ 1 h 152"/>
                  <a:gd name="T2" fmla="*/ 1 w 152"/>
                  <a:gd name="T3" fmla="*/ 1 h 152"/>
                  <a:gd name="T4" fmla="*/ 1 w 152"/>
                  <a:gd name="T5" fmla="*/ 1 h 152"/>
                  <a:gd name="T6" fmla="*/ 1 w 152"/>
                  <a:gd name="T7" fmla="*/ 1 h 152"/>
                  <a:gd name="T8" fmla="*/ 1 w 152"/>
                  <a:gd name="T9" fmla="*/ 1 h 152"/>
                  <a:gd name="T10" fmla="*/ 1 w 152"/>
                  <a:gd name="T11" fmla="*/ 1 h 152"/>
                  <a:gd name="T12" fmla="*/ 1 w 152"/>
                  <a:gd name="T13" fmla="*/ 1 h 152"/>
                  <a:gd name="T14" fmla="*/ 1 w 152"/>
                  <a:gd name="T15" fmla="*/ 1 h 152"/>
                  <a:gd name="T16" fmla="*/ 1 w 152"/>
                  <a:gd name="T17" fmla="*/ 1 h 152"/>
                  <a:gd name="T18" fmla="*/ 1 w 152"/>
                  <a:gd name="T19" fmla="*/ 0 h 152"/>
                  <a:gd name="T20" fmla="*/ 0 w 152"/>
                  <a:gd name="T21" fmla="*/ 1 h 152"/>
                  <a:gd name="T22" fmla="*/ 1 w 152"/>
                  <a:gd name="T23" fmla="*/ 1 h 152"/>
                  <a:gd name="T24" fmla="*/ 1 w 152"/>
                  <a:gd name="T25" fmla="*/ 1 h 152"/>
                  <a:gd name="T26" fmla="*/ 1 w 152"/>
                  <a:gd name="T27" fmla="*/ 1 h 152"/>
                  <a:gd name="T28" fmla="*/ 1 w 152"/>
                  <a:gd name="T29" fmla="*/ 1 h 152"/>
                  <a:gd name="T30" fmla="*/ 1 w 152"/>
                  <a:gd name="T31" fmla="*/ 1 h 152"/>
                  <a:gd name="T32" fmla="*/ 1 w 152"/>
                  <a:gd name="T33" fmla="*/ 1 h 152"/>
                  <a:gd name="T34" fmla="*/ 1 w 152"/>
                  <a:gd name="T35" fmla="*/ 1 h 152"/>
                  <a:gd name="T36" fmla="*/ 1 w 152"/>
                  <a:gd name="T37" fmla="*/ 1 h 152"/>
                  <a:gd name="T38" fmla="*/ 1 w 152"/>
                  <a:gd name="T39" fmla="*/ 1 h 152"/>
                  <a:gd name="T40" fmla="*/ 1 w 152"/>
                  <a:gd name="T41" fmla="*/ 1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152"/>
                  <a:gd name="T65" fmla="*/ 152 w 152"/>
                  <a:gd name="T66" fmla="*/ 152 h 1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152">
                    <a:moveTo>
                      <a:pt x="152" y="141"/>
                    </a:moveTo>
                    <a:lnTo>
                      <a:pt x="152" y="141"/>
                    </a:lnTo>
                    <a:lnTo>
                      <a:pt x="141" y="117"/>
                    </a:lnTo>
                    <a:lnTo>
                      <a:pt x="129" y="106"/>
                    </a:lnTo>
                    <a:lnTo>
                      <a:pt x="117" y="94"/>
                    </a:lnTo>
                    <a:lnTo>
                      <a:pt x="93" y="71"/>
                    </a:lnTo>
                    <a:lnTo>
                      <a:pt x="82" y="59"/>
                    </a:lnTo>
                    <a:lnTo>
                      <a:pt x="71" y="48"/>
                    </a:lnTo>
                    <a:lnTo>
                      <a:pt x="47" y="24"/>
                    </a:lnTo>
                    <a:lnTo>
                      <a:pt x="24" y="0"/>
                    </a:lnTo>
                    <a:lnTo>
                      <a:pt x="0" y="24"/>
                    </a:lnTo>
                    <a:lnTo>
                      <a:pt x="24" y="35"/>
                    </a:lnTo>
                    <a:lnTo>
                      <a:pt x="47" y="59"/>
                    </a:lnTo>
                    <a:lnTo>
                      <a:pt x="71" y="71"/>
                    </a:lnTo>
                    <a:lnTo>
                      <a:pt x="82" y="94"/>
                    </a:lnTo>
                    <a:lnTo>
                      <a:pt x="93" y="106"/>
                    </a:lnTo>
                    <a:lnTo>
                      <a:pt x="106" y="117"/>
                    </a:lnTo>
                    <a:lnTo>
                      <a:pt x="117" y="141"/>
                    </a:lnTo>
                    <a:lnTo>
                      <a:pt x="129" y="152"/>
                    </a:lnTo>
                    <a:lnTo>
                      <a:pt x="152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2" name="Freeform 133"/>
              <p:cNvSpPr>
                <a:spLocks/>
              </p:cNvSpPr>
              <p:nvPr/>
            </p:nvSpPr>
            <p:spPr bwMode="auto">
              <a:xfrm>
                <a:off x="1510" y="1557"/>
                <a:ext cx="76" cy="141"/>
              </a:xfrm>
              <a:custGeom>
                <a:avLst/>
                <a:gdLst>
                  <a:gd name="T0" fmla="*/ 1 w 152"/>
                  <a:gd name="T1" fmla="*/ 1 h 281"/>
                  <a:gd name="T2" fmla="*/ 1 w 152"/>
                  <a:gd name="T3" fmla="*/ 1 h 281"/>
                  <a:gd name="T4" fmla="*/ 1 w 152"/>
                  <a:gd name="T5" fmla="*/ 1 h 281"/>
                  <a:gd name="T6" fmla="*/ 1 w 152"/>
                  <a:gd name="T7" fmla="*/ 1 h 281"/>
                  <a:gd name="T8" fmla="*/ 1 w 152"/>
                  <a:gd name="T9" fmla="*/ 1 h 281"/>
                  <a:gd name="T10" fmla="*/ 1 w 152"/>
                  <a:gd name="T11" fmla="*/ 1 h 281"/>
                  <a:gd name="T12" fmla="*/ 1 w 152"/>
                  <a:gd name="T13" fmla="*/ 1 h 281"/>
                  <a:gd name="T14" fmla="*/ 1 w 152"/>
                  <a:gd name="T15" fmla="*/ 1 h 281"/>
                  <a:gd name="T16" fmla="*/ 1 w 152"/>
                  <a:gd name="T17" fmla="*/ 1 h 281"/>
                  <a:gd name="T18" fmla="*/ 1 w 152"/>
                  <a:gd name="T19" fmla="*/ 0 h 281"/>
                  <a:gd name="T20" fmla="*/ 0 w 152"/>
                  <a:gd name="T21" fmla="*/ 1 h 281"/>
                  <a:gd name="T22" fmla="*/ 1 w 152"/>
                  <a:gd name="T23" fmla="*/ 1 h 281"/>
                  <a:gd name="T24" fmla="*/ 1 w 152"/>
                  <a:gd name="T25" fmla="*/ 1 h 281"/>
                  <a:gd name="T26" fmla="*/ 1 w 152"/>
                  <a:gd name="T27" fmla="*/ 1 h 281"/>
                  <a:gd name="T28" fmla="*/ 1 w 152"/>
                  <a:gd name="T29" fmla="*/ 1 h 281"/>
                  <a:gd name="T30" fmla="*/ 1 w 152"/>
                  <a:gd name="T31" fmla="*/ 1 h 281"/>
                  <a:gd name="T32" fmla="*/ 1 w 152"/>
                  <a:gd name="T33" fmla="*/ 1 h 281"/>
                  <a:gd name="T34" fmla="*/ 1 w 152"/>
                  <a:gd name="T35" fmla="*/ 1 h 281"/>
                  <a:gd name="T36" fmla="*/ 1 w 152"/>
                  <a:gd name="T37" fmla="*/ 1 h 281"/>
                  <a:gd name="T38" fmla="*/ 1 w 152"/>
                  <a:gd name="T39" fmla="*/ 1 h 281"/>
                  <a:gd name="T40" fmla="*/ 1 w 152"/>
                  <a:gd name="T41" fmla="*/ 1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281"/>
                  <a:gd name="T65" fmla="*/ 152 w 152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281">
                    <a:moveTo>
                      <a:pt x="152" y="270"/>
                    </a:moveTo>
                    <a:lnTo>
                      <a:pt x="152" y="270"/>
                    </a:lnTo>
                    <a:lnTo>
                      <a:pt x="141" y="234"/>
                    </a:lnTo>
                    <a:lnTo>
                      <a:pt x="129" y="199"/>
                    </a:lnTo>
                    <a:lnTo>
                      <a:pt x="117" y="164"/>
                    </a:lnTo>
                    <a:lnTo>
                      <a:pt x="94" y="129"/>
                    </a:lnTo>
                    <a:lnTo>
                      <a:pt x="82" y="93"/>
                    </a:lnTo>
                    <a:lnTo>
                      <a:pt x="70" y="58"/>
                    </a:lnTo>
                    <a:lnTo>
                      <a:pt x="46" y="35"/>
                    </a:lnTo>
                    <a:lnTo>
                      <a:pt x="23" y="0"/>
                    </a:lnTo>
                    <a:lnTo>
                      <a:pt x="0" y="11"/>
                    </a:lnTo>
                    <a:lnTo>
                      <a:pt x="23" y="47"/>
                    </a:lnTo>
                    <a:lnTo>
                      <a:pt x="46" y="71"/>
                    </a:lnTo>
                    <a:lnTo>
                      <a:pt x="59" y="106"/>
                    </a:lnTo>
                    <a:lnTo>
                      <a:pt x="82" y="140"/>
                    </a:lnTo>
                    <a:lnTo>
                      <a:pt x="94" y="164"/>
                    </a:lnTo>
                    <a:lnTo>
                      <a:pt x="105" y="199"/>
                    </a:lnTo>
                    <a:lnTo>
                      <a:pt x="117" y="234"/>
                    </a:lnTo>
                    <a:lnTo>
                      <a:pt x="129" y="281"/>
                    </a:lnTo>
                    <a:lnTo>
                      <a:pt x="152" y="27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3" name="Freeform 134"/>
              <p:cNvSpPr>
                <a:spLocks/>
              </p:cNvSpPr>
              <p:nvPr/>
            </p:nvSpPr>
            <p:spPr bwMode="auto">
              <a:xfrm>
                <a:off x="1492" y="1692"/>
                <a:ext cx="106" cy="94"/>
              </a:xfrm>
              <a:custGeom>
                <a:avLst/>
                <a:gdLst>
                  <a:gd name="T0" fmla="*/ 0 w 212"/>
                  <a:gd name="T1" fmla="*/ 1 h 187"/>
                  <a:gd name="T2" fmla="*/ 1 w 212"/>
                  <a:gd name="T3" fmla="*/ 1 h 187"/>
                  <a:gd name="T4" fmla="*/ 1 w 212"/>
                  <a:gd name="T5" fmla="*/ 1 h 187"/>
                  <a:gd name="T6" fmla="*/ 1 w 212"/>
                  <a:gd name="T7" fmla="*/ 1 h 187"/>
                  <a:gd name="T8" fmla="*/ 1 w 212"/>
                  <a:gd name="T9" fmla="*/ 1 h 187"/>
                  <a:gd name="T10" fmla="*/ 1 w 212"/>
                  <a:gd name="T11" fmla="*/ 1 h 187"/>
                  <a:gd name="T12" fmla="*/ 1 w 212"/>
                  <a:gd name="T13" fmla="*/ 1 h 187"/>
                  <a:gd name="T14" fmla="*/ 1 w 212"/>
                  <a:gd name="T15" fmla="*/ 1 h 187"/>
                  <a:gd name="T16" fmla="*/ 1 w 212"/>
                  <a:gd name="T17" fmla="*/ 1 h 187"/>
                  <a:gd name="T18" fmla="*/ 1 w 212"/>
                  <a:gd name="T19" fmla="*/ 1 h 187"/>
                  <a:gd name="T20" fmla="*/ 1 w 212"/>
                  <a:gd name="T21" fmla="*/ 1 h 187"/>
                  <a:gd name="T22" fmla="*/ 1 w 212"/>
                  <a:gd name="T23" fmla="*/ 1 h 187"/>
                  <a:gd name="T24" fmla="*/ 1 w 212"/>
                  <a:gd name="T25" fmla="*/ 1 h 187"/>
                  <a:gd name="T26" fmla="*/ 1 w 212"/>
                  <a:gd name="T27" fmla="*/ 1 h 187"/>
                  <a:gd name="T28" fmla="*/ 1 w 212"/>
                  <a:gd name="T29" fmla="*/ 1 h 187"/>
                  <a:gd name="T30" fmla="*/ 1 w 212"/>
                  <a:gd name="T31" fmla="*/ 1 h 187"/>
                  <a:gd name="T32" fmla="*/ 1 w 212"/>
                  <a:gd name="T33" fmla="*/ 0 h 187"/>
                  <a:gd name="T34" fmla="*/ 1 w 212"/>
                  <a:gd name="T35" fmla="*/ 1 h 187"/>
                  <a:gd name="T36" fmla="*/ 1 w 212"/>
                  <a:gd name="T37" fmla="*/ 1 h 187"/>
                  <a:gd name="T38" fmla="*/ 1 w 212"/>
                  <a:gd name="T39" fmla="*/ 1 h 187"/>
                  <a:gd name="T40" fmla="*/ 1 w 212"/>
                  <a:gd name="T41" fmla="*/ 1 h 187"/>
                  <a:gd name="T42" fmla="*/ 1 w 212"/>
                  <a:gd name="T43" fmla="*/ 1 h 187"/>
                  <a:gd name="T44" fmla="*/ 1 w 212"/>
                  <a:gd name="T45" fmla="*/ 1 h 187"/>
                  <a:gd name="T46" fmla="*/ 1 w 212"/>
                  <a:gd name="T47" fmla="*/ 1 h 187"/>
                  <a:gd name="T48" fmla="*/ 1 w 212"/>
                  <a:gd name="T49" fmla="*/ 1 h 187"/>
                  <a:gd name="T50" fmla="*/ 1 w 212"/>
                  <a:gd name="T51" fmla="*/ 1 h 187"/>
                  <a:gd name="T52" fmla="*/ 1 w 212"/>
                  <a:gd name="T53" fmla="*/ 1 h 187"/>
                  <a:gd name="T54" fmla="*/ 1 w 212"/>
                  <a:gd name="T55" fmla="*/ 1 h 187"/>
                  <a:gd name="T56" fmla="*/ 1 w 212"/>
                  <a:gd name="T57" fmla="*/ 1 h 187"/>
                  <a:gd name="T58" fmla="*/ 1 w 212"/>
                  <a:gd name="T59" fmla="*/ 1 h 187"/>
                  <a:gd name="T60" fmla="*/ 1 w 212"/>
                  <a:gd name="T61" fmla="*/ 1 h 187"/>
                  <a:gd name="T62" fmla="*/ 1 w 212"/>
                  <a:gd name="T63" fmla="*/ 1 h 187"/>
                  <a:gd name="T64" fmla="*/ 1 w 212"/>
                  <a:gd name="T65" fmla="*/ 1 h 187"/>
                  <a:gd name="T66" fmla="*/ 0 w 212"/>
                  <a:gd name="T67" fmla="*/ 1 h 187"/>
                  <a:gd name="T68" fmla="*/ 0 w 212"/>
                  <a:gd name="T69" fmla="*/ 1 h 1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2"/>
                  <a:gd name="T106" fmla="*/ 0 h 187"/>
                  <a:gd name="T107" fmla="*/ 212 w 212"/>
                  <a:gd name="T108" fmla="*/ 187 h 1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2" h="187">
                    <a:moveTo>
                      <a:pt x="0" y="187"/>
                    </a:moveTo>
                    <a:lnTo>
                      <a:pt x="36" y="187"/>
                    </a:lnTo>
                    <a:lnTo>
                      <a:pt x="59" y="187"/>
                    </a:lnTo>
                    <a:lnTo>
                      <a:pt x="95" y="187"/>
                    </a:lnTo>
                    <a:lnTo>
                      <a:pt x="118" y="175"/>
                    </a:lnTo>
                    <a:lnTo>
                      <a:pt x="130" y="175"/>
                    </a:lnTo>
                    <a:lnTo>
                      <a:pt x="153" y="163"/>
                    </a:lnTo>
                    <a:lnTo>
                      <a:pt x="165" y="152"/>
                    </a:lnTo>
                    <a:lnTo>
                      <a:pt x="188" y="140"/>
                    </a:lnTo>
                    <a:lnTo>
                      <a:pt x="199" y="128"/>
                    </a:lnTo>
                    <a:lnTo>
                      <a:pt x="199" y="117"/>
                    </a:lnTo>
                    <a:lnTo>
                      <a:pt x="212" y="93"/>
                    </a:lnTo>
                    <a:lnTo>
                      <a:pt x="212" y="82"/>
                    </a:lnTo>
                    <a:lnTo>
                      <a:pt x="212" y="58"/>
                    </a:lnTo>
                    <a:lnTo>
                      <a:pt x="199" y="46"/>
                    </a:lnTo>
                    <a:lnTo>
                      <a:pt x="199" y="22"/>
                    </a:lnTo>
                    <a:lnTo>
                      <a:pt x="188" y="0"/>
                    </a:lnTo>
                    <a:lnTo>
                      <a:pt x="165" y="11"/>
                    </a:lnTo>
                    <a:lnTo>
                      <a:pt x="177" y="22"/>
                    </a:lnTo>
                    <a:lnTo>
                      <a:pt x="177" y="46"/>
                    </a:lnTo>
                    <a:lnTo>
                      <a:pt x="188" y="70"/>
                    </a:lnTo>
                    <a:lnTo>
                      <a:pt x="188" y="82"/>
                    </a:lnTo>
                    <a:lnTo>
                      <a:pt x="188" y="93"/>
                    </a:lnTo>
                    <a:lnTo>
                      <a:pt x="177" y="104"/>
                    </a:lnTo>
                    <a:lnTo>
                      <a:pt x="177" y="117"/>
                    </a:lnTo>
                    <a:lnTo>
                      <a:pt x="165" y="128"/>
                    </a:lnTo>
                    <a:lnTo>
                      <a:pt x="153" y="128"/>
                    </a:lnTo>
                    <a:lnTo>
                      <a:pt x="141" y="140"/>
                    </a:lnTo>
                    <a:lnTo>
                      <a:pt x="130" y="152"/>
                    </a:lnTo>
                    <a:lnTo>
                      <a:pt x="106" y="152"/>
                    </a:lnTo>
                    <a:lnTo>
                      <a:pt x="82" y="163"/>
                    </a:lnTo>
                    <a:lnTo>
                      <a:pt x="59" y="163"/>
                    </a:lnTo>
                    <a:lnTo>
                      <a:pt x="36" y="163"/>
                    </a:lnTo>
                    <a:lnTo>
                      <a:pt x="0" y="163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4" name="Freeform 135"/>
              <p:cNvSpPr>
                <a:spLocks/>
              </p:cNvSpPr>
              <p:nvPr/>
            </p:nvSpPr>
            <p:spPr bwMode="auto">
              <a:xfrm>
                <a:off x="1574" y="1686"/>
                <a:ext cx="6" cy="12"/>
              </a:xfrm>
              <a:custGeom>
                <a:avLst/>
                <a:gdLst>
                  <a:gd name="T0" fmla="*/ 1 w 12"/>
                  <a:gd name="T1" fmla="*/ 0 h 24"/>
                  <a:gd name="T2" fmla="*/ 0 w 12"/>
                  <a:gd name="T3" fmla="*/ 1 h 24"/>
                  <a:gd name="T4" fmla="*/ 0 w 12"/>
                  <a:gd name="T5" fmla="*/ 1 h 24"/>
                  <a:gd name="T6" fmla="*/ 0 w 12"/>
                  <a:gd name="T7" fmla="*/ 1 h 24"/>
                  <a:gd name="T8" fmla="*/ 1 w 12"/>
                  <a:gd name="T9" fmla="*/ 1 h 24"/>
                  <a:gd name="T10" fmla="*/ 1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12" y="0"/>
                    </a:moveTo>
                    <a:lnTo>
                      <a:pt x="0" y="13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5" name="Freeform 136"/>
              <p:cNvSpPr>
                <a:spLocks/>
              </p:cNvSpPr>
              <p:nvPr/>
            </p:nvSpPr>
            <p:spPr bwMode="auto">
              <a:xfrm>
                <a:off x="1252" y="1376"/>
                <a:ext cx="159" cy="123"/>
              </a:xfrm>
              <a:custGeom>
                <a:avLst/>
                <a:gdLst>
                  <a:gd name="T0" fmla="*/ 1 w 317"/>
                  <a:gd name="T1" fmla="*/ 1 h 246"/>
                  <a:gd name="T2" fmla="*/ 1 w 317"/>
                  <a:gd name="T3" fmla="*/ 1 h 246"/>
                  <a:gd name="T4" fmla="*/ 1 w 317"/>
                  <a:gd name="T5" fmla="*/ 1 h 246"/>
                  <a:gd name="T6" fmla="*/ 1 w 317"/>
                  <a:gd name="T7" fmla="*/ 1 h 246"/>
                  <a:gd name="T8" fmla="*/ 1 w 317"/>
                  <a:gd name="T9" fmla="*/ 1 h 246"/>
                  <a:gd name="T10" fmla="*/ 1 w 317"/>
                  <a:gd name="T11" fmla="*/ 1 h 246"/>
                  <a:gd name="T12" fmla="*/ 1 w 317"/>
                  <a:gd name="T13" fmla="*/ 1 h 246"/>
                  <a:gd name="T14" fmla="*/ 1 w 317"/>
                  <a:gd name="T15" fmla="*/ 1 h 246"/>
                  <a:gd name="T16" fmla="*/ 1 w 317"/>
                  <a:gd name="T17" fmla="*/ 1 h 246"/>
                  <a:gd name="T18" fmla="*/ 1 w 317"/>
                  <a:gd name="T19" fmla="*/ 1 h 246"/>
                  <a:gd name="T20" fmla="*/ 1 w 317"/>
                  <a:gd name="T21" fmla="*/ 1 h 246"/>
                  <a:gd name="T22" fmla="*/ 1 w 317"/>
                  <a:gd name="T23" fmla="*/ 1 h 246"/>
                  <a:gd name="T24" fmla="*/ 1 w 317"/>
                  <a:gd name="T25" fmla="*/ 1 h 246"/>
                  <a:gd name="T26" fmla="*/ 1 w 317"/>
                  <a:gd name="T27" fmla="*/ 1 h 246"/>
                  <a:gd name="T28" fmla="*/ 1 w 317"/>
                  <a:gd name="T29" fmla="*/ 1 h 246"/>
                  <a:gd name="T30" fmla="*/ 1 w 317"/>
                  <a:gd name="T31" fmla="*/ 0 h 246"/>
                  <a:gd name="T32" fmla="*/ 1 w 317"/>
                  <a:gd name="T33" fmla="*/ 0 h 246"/>
                  <a:gd name="T34" fmla="*/ 1 w 317"/>
                  <a:gd name="T35" fmla="*/ 1 h 246"/>
                  <a:gd name="T36" fmla="*/ 1 w 317"/>
                  <a:gd name="T37" fmla="*/ 1 h 246"/>
                  <a:gd name="T38" fmla="*/ 1 w 317"/>
                  <a:gd name="T39" fmla="*/ 1 h 246"/>
                  <a:gd name="T40" fmla="*/ 1 w 317"/>
                  <a:gd name="T41" fmla="*/ 1 h 246"/>
                  <a:gd name="T42" fmla="*/ 1 w 317"/>
                  <a:gd name="T43" fmla="*/ 1 h 246"/>
                  <a:gd name="T44" fmla="*/ 1 w 317"/>
                  <a:gd name="T45" fmla="*/ 1 h 246"/>
                  <a:gd name="T46" fmla="*/ 1 w 317"/>
                  <a:gd name="T47" fmla="*/ 1 h 246"/>
                  <a:gd name="T48" fmla="*/ 1 w 317"/>
                  <a:gd name="T49" fmla="*/ 1 h 246"/>
                  <a:gd name="T50" fmla="*/ 1 w 317"/>
                  <a:gd name="T51" fmla="*/ 1 h 246"/>
                  <a:gd name="T52" fmla="*/ 1 w 317"/>
                  <a:gd name="T53" fmla="*/ 1 h 246"/>
                  <a:gd name="T54" fmla="*/ 1 w 317"/>
                  <a:gd name="T55" fmla="*/ 1 h 246"/>
                  <a:gd name="T56" fmla="*/ 1 w 317"/>
                  <a:gd name="T57" fmla="*/ 1 h 246"/>
                  <a:gd name="T58" fmla="*/ 1 w 317"/>
                  <a:gd name="T59" fmla="*/ 1 h 246"/>
                  <a:gd name="T60" fmla="*/ 1 w 317"/>
                  <a:gd name="T61" fmla="*/ 1 h 246"/>
                  <a:gd name="T62" fmla="*/ 1 w 317"/>
                  <a:gd name="T63" fmla="*/ 1 h 246"/>
                  <a:gd name="T64" fmla="*/ 1 w 317"/>
                  <a:gd name="T65" fmla="*/ 1 h 246"/>
                  <a:gd name="T66" fmla="*/ 1 w 317"/>
                  <a:gd name="T67" fmla="*/ 1 h 246"/>
                  <a:gd name="T68" fmla="*/ 1 w 317"/>
                  <a:gd name="T69" fmla="*/ 1 h 246"/>
                  <a:gd name="T70" fmla="*/ 1 w 317"/>
                  <a:gd name="T71" fmla="*/ 1 h 246"/>
                  <a:gd name="T72" fmla="*/ 0 w 317"/>
                  <a:gd name="T73" fmla="*/ 1 h 246"/>
                  <a:gd name="T74" fmla="*/ 0 w 317"/>
                  <a:gd name="T75" fmla="*/ 1 h 246"/>
                  <a:gd name="T76" fmla="*/ 1 w 317"/>
                  <a:gd name="T77" fmla="*/ 1 h 246"/>
                  <a:gd name="T78" fmla="*/ 1 w 317"/>
                  <a:gd name="T79" fmla="*/ 1 h 246"/>
                  <a:gd name="T80" fmla="*/ 1 w 317"/>
                  <a:gd name="T81" fmla="*/ 1 h 246"/>
                  <a:gd name="T82" fmla="*/ 1 w 317"/>
                  <a:gd name="T83" fmla="*/ 1 h 246"/>
                  <a:gd name="T84" fmla="*/ 1 w 317"/>
                  <a:gd name="T85" fmla="*/ 1 h 246"/>
                  <a:gd name="T86" fmla="*/ 1 w 317"/>
                  <a:gd name="T87" fmla="*/ 1 h 246"/>
                  <a:gd name="T88" fmla="*/ 1 w 317"/>
                  <a:gd name="T89" fmla="*/ 1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7"/>
                  <a:gd name="T136" fmla="*/ 0 h 246"/>
                  <a:gd name="T137" fmla="*/ 317 w 317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7" h="246">
                    <a:moveTo>
                      <a:pt x="47" y="140"/>
                    </a:moveTo>
                    <a:lnTo>
                      <a:pt x="47" y="129"/>
                    </a:lnTo>
                    <a:lnTo>
                      <a:pt x="71" y="117"/>
                    </a:lnTo>
                    <a:lnTo>
                      <a:pt x="82" y="105"/>
                    </a:lnTo>
                    <a:lnTo>
                      <a:pt x="94" y="93"/>
                    </a:lnTo>
                    <a:lnTo>
                      <a:pt x="117" y="82"/>
                    </a:lnTo>
                    <a:lnTo>
                      <a:pt x="141" y="70"/>
                    </a:lnTo>
                    <a:lnTo>
                      <a:pt x="153" y="58"/>
                    </a:lnTo>
                    <a:lnTo>
                      <a:pt x="177" y="47"/>
                    </a:lnTo>
                    <a:lnTo>
                      <a:pt x="199" y="34"/>
                    </a:lnTo>
                    <a:lnTo>
                      <a:pt x="211" y="34"/>
                    </a:lnTo>
                    <a:lnTo>
                      <a:pt x="235" y="23"/>
                    </a:lnTo>
                    <a:lnTo>
                      <a:pt x="246" y="23"/>
                    </a:lnTo>
                    <a:lnTo>
                      <a:pt x="270" y="12"/>
                    </a:lnTo>
                    <a:lnTo>
                      <a:pt x="281" y="12"/>
                    </a:lnTo>
                    <a:lnTo>
                      <a:pt x="294" y="0"/>
                    </a:lnTo>
                    <a:lnTo>
                      <a:pt x="305" y="23"/>
                    </a:lnTo>
                    <a:lnTo>
                      <a:pt x="317" y="34"/>
                    </a:lnTo>
                    <a:lnTo>
                      <a:pt x="317" y="47"/>
                    </a:lnTo>
                    <a:lnTo>
                      <a:pt x="317" y="70"/>
                    </a:lnTo>
                    <a:lnTo>
                      <a:pt x="294" y="70"/>
                    </a:lnTo>
                    <a:lnTo>
                      <a:pt x="258" y="82"/>
                    </a:lnTo>
                    <a:lnTo>
                      <a:pt x="235" y="82"/>
                    </a:lnTo>
                    <a:lnTo>
                      <a:pt x="223" y="93"/>
                    </a:lnTo>
                    <a:lnTo>
                      <a:pt x="199" y="105"/>
                    </a:lnTo>
                    <a:lnTo>
                      <a:pt x="177" y="117"/>
                    </a:lnTo>
                    <a:lnTo>
                      <a:pt x="153" y="129"/>
                    </a:lnTo>
                    <a:lnTo>
                      <a:pt x="141" y="140"/>
                    </a:lnTo>
                    <a:lnTo>
                      <a:pt x="117" y="153"/>
                    </a:lnTo>
                    <a:lnTo>
                      <a:pt x="106" y="164"/>
                    </a:lnTo>
                    <a:lnTo>
                      <a:pt x="82" y="175"/>
                    </a:lnTo>
                    <a:lnTo>
                      <a:pt x="71" y="187"/>
                    </a:lnTo>
                    <a:lnTo>
                      <a:pt x="58" y="199"/>
                    </a:lnTo>
                    <a:lnTo>
                      <a:pt x="36" y="222"/>
                    </a:lnTo>
                    <a:lnTo>
                      <a:pt x="24" y="234"/>
                    </a:lnTo>
                    <a:lnTo>
                      <a:pt x="0" y="246"/>
                    </a:lnTo>
                    <a:lnTo>
                      <a:pt x="0" y="234"/>
                    </a:lnTo>
                    <a:lnTo>
                      <a:pt x="12" y="222"/>
                    </a:lnTo>
                    <a:lnTo>
                      <a:pt x="12" y="211"/>
                    </a:lnTo>
                    <a:lnTo>
                      <a:pt x="24" y="187"/>
                    </a:lnTo>
                    <a:lnTo>
                      <a:pt x="24" y="175"/>
                    </a:lnTo>
                    <a:lnTo>
                      <a:pt x="36" y="164"/>
                    </a:lnTo>
                    <a:lnTo>
                      <a:pt x="36" y="153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6" name="Freeform 137"/>
              <p:cNvSpPr>
                <a:spLocks/>
              </p:cNvSpPr>
              <p:nvPr/>
            </p:nvSpPr>
            <p:spPr bwMode="auto">
              <a:xfrm>
                <a:off x="1270" y="1370"/>
                <a:ext cx="134" cy="76"/>
              </a:xfrm>
              <a:custGeom>
                <a:avLst/>
                <a:gdLst>
                  <a:gd name="T0" fmla="*/ 0 w 269"/>
                  <a:gd name="T1" fmla="*/ 1 h 152"/>
                  <a:gd name="T2" fmla="*/ 0 w 269"/>
                  <a:gd name="T3" fmla="*/ 0 h 152"/>
                  <a:gd name="T4" fmla="*/ 0 w 269"/>
                  <a:gd name="T5" fmla="*/ 0 h 152"/>
                  <a:gd name="T6" fmla="*/ 0 w 269"/>
                  <a:gd name="T7" fmla="*/ 1 h 152"/>
                  <a:gd name="T8" fmla="*/ 0 w 269"/>
                  <a:gd name="T9" fmla="*/ 1 h 152"/>
                  <a:gd name="T10" fmla="*/ 0 w 269"/>
                  <a:gd name="T11" fmla="*/ 1 h 152"/>
                  <a:gd name="T12" fmla="*/ 0 w 269"/>
                  <a:gd name="T13" fmla="*/ 1 h 152"/>
                  <a:gd name="T14" fmla="*/ 0 w 269"/>
                  <a:gd name="T15" fmla="*/ 1 h 152"/>
                  <a:gd name="T16" fmla="*/ 0 w 269"/>
                  <a:gd name="T17" fmla="*/ 1 h 152"/>
                  <a:gd name="T18" fmla="*/ 0 w 269"/>
                  <a:gd name="T19" fmla="*/ 1 h 152"/>
                  <a:gd name="T20" fmla="*/ 0 w 269"/>
                  <a:gd name="T21" fmla="*/ 1 h 152"/>
                  <a:gd name="T22" fmla="*/ 0 w 269"/>
                  <a:gd name="T23" fmla="*/ 1 h 152"/>
                  <a:gd name="T24" fmla="*/ 0 w 269"/>
                  <a:gd name="T25" fmla="*/ 1 h 152"/>
                  <a:gd name="T26" fmla="*/ 0 w 269"/>
                  <a:gd name="T27" fmla="*/ 1 h 152"/>
                  <a:gd name="T28" fmla="*/ 0 w 269"/>
                  <a:gd name="T29" fmla="*/ 1 h 152"/>
                  <a:gd name="T30" fmla="*/ 0 w 269"/>
                  <a:gd name="T31" fmla="*/ 1 h 152"/>
                  <a:gd name="T32" fmla="*/ 0 w 269"/>
                  <a:gd name="T33" fmla="*/ 1 h 152"/>
                  <a:gd name="T34" fmla="*/ 0 w 269"/>
                  <a:gd name="T35" fmla="*/ 1 h 152"/>
                  <a:gd name="T36" fmla="*/ 0 w 269"/>
                  <a:gd name="T37" fmla="*/ 1 h 152"/>
                  <a:gd name="T38" fmla="*/ 0 w 269"/>
                  <a:gd name="T39" fmla="*/ 1 h 152"/>
                  <a:gd name="T40" fmla="*/ 0 w 269"/>
                  <a:gd name="T41" fmla="*/ 1 h 152"/>
                  <a:gd name="T42" fmla="*/ 0 w 269"/>
                  <a:gd name="T43" fmla="*/ 1 h 152"/>
                  <a:gd name="T44" fmla="*/ 0 w 269"/>
                  <a:gd name="T45" fmla="*/ 1 h 152"/>
                  <a:gd name="T46" fmla="*/ 0 w 269"/>
                  <a:gd name="T47" fmla="*/ 1 h 152"/>
                  <a:gd name="T48" fmla="*/ 0 w 269"/>
                  <a:gd name="T49" fmla="*/ 1 h 152"/>
                  <a:gd name="T50" fmla="*/ 0 w 269"/>
                  <a:gd name="T51" fmla="*/ 1 h 152"/>
                  <a:gd name="T52" fmla="*/ 0 w 269"/>
                  <a:gd name="T53" fmla="*/ 1 h 152"/>
                  <a:gd name="T54" fmla="*/ 0 w 269"/>
                  <a:gd name="T55" fmla="*/ 1 h 152"/>
                  <a:gd name="T56" fmla="*/ 0 w 269"/>
                  <a:gd name="T57" fmla="*/ 1 h 152"/>
                  <a:gd name="T58" fmla="*/ 0 w 269"/>
                  <a:gd name="T59" fmla="*/ 1 h 152"/>
                  <a:gd name="T60" fmla="*/ 0 w 269"/>
                  <a:gd name="T61" fmla="*/ 1 h 152"/>
                  <a:gd name="T62" fmla="*/ 0 w 269"/>
                  <a:gd name="T63" fmla="*/ 1 h 152"/>
                  <a:gd name="T64" fmla="*/ 0 w 269"/>
                  <a:gd name="T65" fmla="*/ 1 h 152"/>
                  <a:gd name="T66" fmla="*/ 0 w 269"/>
                  <a:gd name="T67" fmla="*/ 1 h 152"/>
                  <a:gd name="T68" fmla="*/ 0 w 269"/>
                  <a:gd name="T69" fmla="*/ 1 h 152"/>
                  <a:gd name="T70" fmla="*/ 0 w 269"/>
                  <a:gd name="T71" fmla="*/ 1 h 152"/>
                  <a:gd name="T72" fmla="*/ 0 w 269"/>
                  <a:gd name="T73" fmla="*/ 1 h 152"/>
                  <a:gd name="T74" fmla="*/ 0 w 269"/>
                  <a:gd name="T75" fmla="*/ 1 h 152"/>
                  <a:gd name="T76" fmla="*/ 0 w 269"/>
                  <a:gd name="T77" fmla="*/ 1 h 152"/>
                  <a:gd name="T78" fmla="*/ 0 w 269"/>
                  <a:gd name="T79" fmla="*/ 1 h 152"/>
                  <a:gd name="T80" fmla="*/ 0 w 269"/>
                  <a:gd name="T81" fmla="*/ 0 h 152"/>
                  <a:gd name="T82" fmla="*/ 0 w 269"/>
                  <a:gd name="T83" fmla="*/ 1 h 1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9"/>
                  <a:gd name="T127" fmla="*/ 0 h 152"/>
                  <a:gd name="T128" fmla="*/ 269 w 269"/>
                  <a:gd name="T129" fmla="*/ 152 h 15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9" h="152">
                    <a:moveTo>
                      <a:pt x="269" y="12"/>
                    </a:moveTo>
                    <a:lnTo>
                      <a:pt x="258" y="0"/>
                    </a:lnTo>
                    <a:lnTo>
                      <a:pt x="245" y="0"/>
                    </a:lnTo>
                    <a:lnTo>
                      <a:pt x="245" y="12"/>
                    </a:lnTo>
                    <a:lnTo>
                      <a:pt x="222" y="12"/>
                    </a:lnTo>
                    <a:lnTo>
                      <a:pt x="210" y="24"/>
                    </a:lnTo>
                    <a:lnTo>
                      <a:pt x="199" y="24"/>
                    </a:lnTo>
                    <a:lnTo>
                      <a:pt x="175" y="35"/>
                    </a:lnTo>
                    <a:lnTo>
                      <a:pt x="152" y="35"/>
                    </a:lnTo>
                    <a:lnTo>
                      <a:pt x="141" y="46"/>
                    </a:lnTo>
                    <a:lnTo>
                      <a:pt x="117" y="59"/>
                    </a:lnTo>
                    <a:lnTo>
                      <a:pt x="93" y="70"/>
                    </a:lnTo>
                    <a:lnTo>
                      <a:pt x="70" y="82"/>
                    </a:lnTo>
                    <a:lnTo>
                      <a:pt x="58" y="94"/>
                    </a:lnTo>
                    <a:lnTo>
                      <a:pt x="35" y="105"/>
                    </a:lnTo>
                    <a:lnTo>
                      <a:pt x="22" y="117"/>
                    </a:lnTo>
                    <a:lnTo>
                      <a:pt x="11" y="129"/>
                    </a:lnTo>
                    <a:lnTo>
                      <a:pt x="0" y="141"/>
                    </a:lnTo>
                    <a:lnTo>
                      <a:pt x="11" y="152"/>
                    </a:lnTo>
                    <a:lnTo>
                      <a:pt x="22" y="141"/>
                    </a:lnTo>
                    <a:lnTo>
                      <a:pt x="35" y="141"/>
                    </a:lnTo>
                    <a:lnTo>
                      <a:pt x="46" y="129"/>
                    </a:lnTo>
                    <a:lnTo>
                      <a:pt x="70" y="117"/>
                    </a:lnTo>
                    <a:lnTo>
                      <a:pt x="81" y="105"/>
                    </a:lnTo>
                    <a:lnTo>
                      <a:pt x="105" y="94"/>
                    </a:lnTo>
                    <a:lnTo>
                      <a:pt x="128" y="82"/>
                    </a:lnTo>
                    <a:lnTo>
                      <a:pt x="152" y="70"/>
                    </a:lnTo>
                    <a:lnTo>
                      <a:pt x="163" y="59"/>
                    </a:lnTo>
                    <a:lnTo>
                      <a:pt x="187" y="59"/>
                    </a:lnTo>
                    <a:lnTo>
                      <a:pt x="199" y="46"/>
                    </a:lnTo>
                    <a:lnTo>
                      <a:pt x="222" y="35"/>
                    </a:lnTo>
                    <a:lnTo>
                      <a:pt x="234" y="35"/>
                    </a:lnTo>
                    <a:lnTo>
                      <a:pt x="245" y="35"/>
                    </a:lnTo>
                    <a:lnTo>
                      <a:pt x="258" y="35"/>
                    </a:lnTo>
                    <a:lnTo>
                      <a:pt x="258" y="24"/>
                    </a:lnTo>
                    <a:lnTo>
                      <a:pt x="245" y="24"/>
                    </a:lnTo>
                    <a:lnTo>
                      <a:pt x="258" y="24"/>
                    </a:lnTo>
                    <a:lnTo>
                      <a:pt x="269" y="24"/>
                    </a:lnTo>
                    <a:lnTo>
                      <a:pt x="269" y="12"/>
                    </a:lnTo>
                    <a:lnTo>
                      <a:pt x="258" y="0"/>
                    </a:lnTo>
                    <a:lnTo>
                      <a:pt x="269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7" name="Freeform 138"/>
              <p:cNvSpPr>
                <a:spLocks/>
              </p:cNvSpPr>
              <p:nvPr/>
            </p:nvSpPr>
            <p:spPr bwMode="auto">
              <a:xfrm>
                <a:off x="1393" y="1376"/>
                <a:ext cx="23" cy="41"/>
              </a:xfrm>
              <a:custGeom>
                <a:avLst/>
                <a:gdLst>
                  <a:gd name="T0" fmla="*/ 0 w 47"/>
                  <a:gd name="T1" fmla="*/ 1 h 82"/>
                  <a:gd name="T2" fmla="*/ 0 w 47"/>
                  <a:gd name="T3" fmla="*/ 1 h 82"/>
                  <a:gd name="T4" fmla="*/ 0 w 47"/>
                  <a:gd name="T5" fmla="*/ 1 h 82"/>
                  <a:gd name="T6" fmla="*/ 0 w 47"/>
                  <a:gd name="T7" fmla="*/ 1 h 82"/>
                  <a:gd name="T8" fmla="*/ 0 w 47"/>
                  <a:gd name="T9" fmla="*/ 1 h 82"/>
                  <a:gd name="T10" fmla="*/ 0 w 47"/>
                  <a:gd name="T11" fmla="*/ 0 h 82"/>
                  <a:gd name="T12" fmla="*/ 0 w 47"/>
                  <a:gd name="T13" fmla="*/ 1 h 82"/>
                  <a:gd name="T14" fmla="*/ 0 w 47"/>
                  <a:gd name="T15" fmla="*/ 1 h 82"/>
                  <a:gd name="T16" fmla="*/ 0 w 47"/>
                  <a:gd name="T17" fmla="*/ 1 h 82"/>
                  <a:gd name="T18" fmla="*/ 0 w 47"/>
                  <a:gd name="T19" fmla="*/ 1 h 82"/>
                  <a:gd name="T20" fmla="*/ 0 w 47"/>
                  <a:gd name="T21" fmla="*/ 1 h 82"/>
                  <a:gd name="T22" fmla="*/ 0 w 47"/>
                  <a:gd name="T23" fmla="*/ 1 h 82"/>
                  <a:gd name="T24" fmla="*/ 0 w 47"/>
                  <a:gd name="T25" fmla="*/ 1 h 82"/>
                  <a:gd name="T26" fmla="*/ 0 w 47"/>
                  <a:gd name="T27" fmla="*/ 1 h 82"/>
                  <a:gd name="T28" fmla="*/ 0 w 47"/>
                  <a:gd name="T29" fmla="*/ 1 h 82"/>
                  <a:gd name="T30" fmla="*/ 0 w 47"/>
                  <a:gd name="T31" fmla="*/ 1 h 82"/>
                  <a:gd name="T32" fmla="*/ 0 w 47"/>
                  <a:gd name="T33" fmla="*/ 1 h 82"/>
                  <a:gd name="T34" fmla="*/ 0 w 47"/>
                  <a:gd name="T35" fmla="*/ 1 h 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82"/>
                  <a:gd name="T56" fmla="*/ 47 w 47"/>
                  <a:gd name="T57" fmla="*/ 82 h 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82">
                    <a:moveTo>
                      <a:pt x="36" y="82"/>
                    </a:moveTo>
                    <a:lnTo>
                      <a:pt x="47" y="70"/>
                    </a:lnTo>
                    <a:lnTo>
                      <a:pt x="47" y="47"/>
                    </a:lnTo>
                    <a:lnTo>
                      <a:pt x="47" y="34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13" y="23"/>
                    </a:lnTo>
                    <a:lnTo>
                      <a:pt x="13" y="34"/>
                    </a:lnTo>
                    <a:lnTo>
                      <a:pt x="24" y="47"/>
                    </a:lnTo>
                    <a:lnTo>
                      <a:pt x="24" y="70"/>
                    </a:lnTo>
                    <a:lnTo>
                      <a:pt x="36" y="58"/>
                    </a:lnTo>
                    <a:lnTo>
                      <a:pt x="24" y="70"/>
                    </a:lnTo>
                    <a:lnTo>
                      <a:pt x="24" y="82"/>
                    </a:lnTo>
                    <a:lnTo>
                      <a:pt x="36" y="82"/>
                    </a:lnTo>
                    <a:lnTo>
                      <a:pt x="47" y="82"/>
                    </a:lnTo>
                    <a:lnTo>
                      <a:pt x="47" y="70"/>
                    </a:lnTo>
                    <a:lnTo>
                      <a:pt x="36" y="8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8" name="Freeform 139"/>
              <p:cNvSpPr>
                <a:spLocks/>
              </p:cNvSpPr>
              <p:nvPr/>
            </p:nvSpPr>
            <p:spPr bwMode="auto">
              <a:xfrm>
                <a:off x="1246" y="1405"/>
                <a:ext cx="165" cy="100"/>
              </a:xfrm>
              <a:custGeom>
                <a:avLst/>
                <a:gdLst>
                  <a:gd name="T0" fmla="*/ 0 w 328"/>
                  <a:gd name="T1" fmla="*/ 1 h 199"/>
                  <a:gd name="T2" fmla="*/ 1 w 328"/>
                  <a:gd name="T3" fmla="*/ 1 h 199"/>
                  <a:gd name="T4" fmla="*/ 1 w 328"/>
                  <a:gd name="T5" fmla="*/ 1 h 199"/>
                  <a:gd name="T6" fmla="*/ 1 w 328"/>
                  <a:gd name="T7" fmla="*/ 1 h 199"/>
                  <a:gd name="T8" fmla="*/ 1 w 328"/>
                  <a:gd name="T9" fmla="*/ 1 h 199"/>
                  <a:gd name="T10" fmla="*/ 1 w 328"/>
                  <a:gd name="T11" fmla="*/ 1 h 199"/>
                  <a:gd name="T12" fmla="*/ 1 w 328"/>
                  <a:gd name="T13" fmla="*/ 1 h 199"/>
                  <a:gd name="T14" fmla="*/ 1 w 328"/>
                  <a:gd name="T15" fmla="*/ 1 h 199"/>
                  <a:gd name="T16" fmla="*/ 1 w 328"/>
                  <a:gd name="T17" fmla="*/ 1 h 199"/>
                  <a:gd name="T18" fmla="*/ 1 w 328"/>
                  <a:gd name="T19" fmla="*/ 1 h 199"/>
                  <a:gd name="T20" fmla="*/ 1 w 328"/>
                  <a:gd name="T21" fmla="*/ 1 h 199"/>
                  <a:gd name="T22" fmla="*/ 1 w 328"/>
                  <a:gd name="T23" fmla="*/ 1 h 199"/>
                  <a:gd name="T24" fmla="*/ 1 w 328"/>
                  <a:gd name="T25" fmla="*/ 1 h 199"/>
                  <a:gd name="T26" fmla="*/ 1 w 328"/>
                  <a:gd name="T27" fmla="*/ 1 h 199"/>
                  <a:gd name="T28" fmla="*/ 1 w 328"/>
                  <a:gd name="T29" fmla="*/ 1 h 199"/>
                  <a:gd name="T30" fmla="*/ 1 w 328"/>
                  <a:gd name="T31" fmla="*/ 1 h 199"/>
                  <a:gd name="T32" fmla="*/ 1 w 328"/>
                  <a:gd name="T33" fmla="*/ 1 h 199"/>
                  <a:gd name="T34" fmla="*/ 1 w 328"/>
                  <a:gd name="T35" fmla="*/ 1 h 199"/>
                  <a:gd name="T36" fmla="*/ 1 w 328"/>
                  <a:gd name="T37" fmla="*/ 0 h 199"/>
                  <a:gd name="T38" fmla="*/ 1 w 328"/>
                  <a:gd name="T39" fmla="*/ 0 h 199"/>
                  <a:gd name="T40" fmla="*/ 1 w 328"/>
                  <a:gd name="T41" fmla="*/ 1 h 199"/>
                  <a:gd name="T42" fmla="*/ 1 w 328"/>
                  <a:gd name="T43" fmla="*/ 1 h 199"/>
                  <a:gd name="T44" fmla="*/ 1 w 328"/>
                  <a:gd name="T45" fmla="*/ 1 h 199"/>
                  <a:gd name="T46" fmla="*/ 1 w 328"/>
                  <a:gd name="T47" fmla="*/ 1 h 199"/>
                  <a:gd name="T48" fmla="*/ 1 w 328"/>
                  <a:gd name="T49" fmla="*/ 1 h 199"/>
                  <a:gd name="T50" fmla="*/ 1 w 328"/>
                  <a:gd name="T51" fmla="*/ 1 h 199"/>
                  <a:gd name="T52" fmla="*/ 1 w 328"/>
                  <a:gd name="T53" fmla="*/ 1 h 199"/>
                  <a:gd name="T54" fmla="*/ 1 w 328"/>
                  <a:gd name="T55" fmla="*/ 1 h 199"/>
                  <a:gd name="T56" fmla="*/ 1 w 328"/>
                  <a:gd name="T57" fmla="*/ 1 h 199"/>
                  <a:gd name="T58" fmla="*/ 1 w 328"/>
                  <a:gd name="T59" fmla="*/ 1 h 199"/>
                  <a:gd name="T60" fmla="*/ 1 w 328"/>
                  <a:gd name="T61" fmla="*/ 1 h 199"/>
                  <a:gd name="T62" fmla="*/ 1 w 328"/>
                  <a:gd name="T63" fmla="*/ 1 h 199"/>
                  <a:gd name="T64" fmla="*/ 1 w 328"/>
                  <a:gd name="T65" fmla="*/ 1 h 199"/>
                  <a:gd name="T66" fmla="*/ 1 w 328"/>
                  <a:gd name="T67" fmla="*/ 1 h 199"/>
                  <a:gd name="T68" fmla="*/ 0 w 328"/>
                  <a:gd name="T69" fmla="*/ 1 h 199"/>
                  <a:gd name="T70" fmla="*/ 1 w 328"/>
                  <a:gd name="T71" fmla="*/ 1 h 199"/>
                  <a:gd name="T72" fmla="*/ 0 w 328"/>
                  <a:gd name="T73" fmla="*/ 1 h 199"/>
                  <a:gd name="T74" fmla="*/ 0 w 328"/>
                  <a:gd name="T75" fmla="*/ 1 h 199"/>
                  <a:gd name="T76" fmla="*/ 0 w 328"/>
                  <a:gd name="T77" fmla="*/ 1 h 199"/>
                  <a:gd name="T78" fmla="*/ 1 w 328"/>
                  <a:gd name="T79" fmla="*/ 1 h 199"/>
                  <a:gd name="T80" fmla="*/ 1 w 328"/>
                  <a:gd name="T81" fmla="*/ 1 h 199"/>
                  <a:gd name="T82" fmla="*/ 0 w 328"/>
                  <a:gd name="T83" fmla="*/ 1 h 1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8"/>
                  <a:gd name="T127" fmla="*/ 0 h 199"/>
                  <a:gd name="T128" fmla="*/ 328 w 328"/>
                  <a:gd name="T129" fmla="*/ 199 h 1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8" h="199">
                    <a:moveTo>
                      <a:pt x="0" y="188"/>
                    </a:moveTo>
                    <a:lnTo>
                      <a:pt x="23" y="199"/>
                    </a:lnTo>
                    <a:lnTo>
                      <a:pt x="35" y="188"/>
                    </a:lnTo>
                    <a:lnTo>
                      <a:pt x="58" y="176"/>
                    </a:lnTo>
                    <a:lnTo>
                      <a:pt x="69" y="153"/>
                    </a:lnTo>
                    <a:lnTo>
                      <a:pt x="93" y="141"/>
                    </a:lnTo>
                    <a:lnTo>
                      <a:pt x="105" y="129"/>
                    </a:lnTo>
                    <a:lnTo>
                      <a:pt x="128" y="117"/>
                    </a:lnTo>
                    <a:lnTo>
                      <a:pt x="140" y="106"/>
                    </a:lnTo>
                    <a:lnTo>
                      <a:pt x="164" y="95"/>
                    </a:lnTo>
                    <a:lnTo>
                      <a:pt x="175" y="82"/>
                    </a:lnTo>
                    <a:lnTo>
                      <a:pt x="199" y="71"/>
                    </a:lnTo>
                    <a:lnTo>
                      <a:pt x="210" y="59"/>
                    </a:lnTo>
                    <a:lnTo>
                      <a:pt x="234" y="47"/>
                    </a:lnTo>
                    <a:lnTo>
                      <a:pt x="257" y="35"/>
                    </a:lnTo>
                    <a:lnTo>
                      <a:pt x="281" y="35"/>
                    </a:lnTo>
                    <a:lnTo>
                      <a:pt x="305" y="24"/>
                    </a:lnTo>
                    <a:lnTo>
                      <a:pt x="328" y="24"/>
                    </a:lnTo>
                    <a:lnTo>
                      <a:pt x="328" y="0"/>
                    </a:lnTo>
                    <a:lnTo>
                      <a:pt x="305" y="0"/>
                    </a:lnTo>
                    <a:lnTo>
                      <a:pt x="269" y="12"/>
                    </a:lnTo>
                    <a:lnTo>
                      <a:pt x="246" y="12"/>
                    </a:lnTo>
                    <a:lnTo>
                      <a:pt x="222" y="24"/>
                    </a:lnTo>
                    <a:lnTo>
                      <a:pt x="199" y="35"/>
                    </a:lnTo>
                    <a:lnTo>
                      <a:pt x="188" y="47"/>
                    </a:lnTo>
                    <a:lnTo>
                      <a:pt x="164" y="59"/>
                    </a:lnTo>
                    <a:lnTo>
                      <a:pt x="140" y="71"/>
                    </a:lnTo>
                    <a:lnTo>
                      <a:pt x="128" y="82"/>
                    </a:lnTo>
                    <a:lnTo>
                      <a:pt x="105" y="95"/>
                    </a:lnTo>
                    <a:lnTo>
                      <a:pt x="93" y="106"/>
                    </a:lnTo>
                    <a:lnTo>
                      <a:pt x="69" y="117"/>
                    </a:lnTo>
                    <a:lnTo>
                      <a:pt x="58" y="141"/>
                    </a:lnTo>
                    <a:lnTo>
                      <a:pt x="47" y="153"/>
                    </a:lnTo>
                    <a:lnTo>
                      <a:pt x="23" y="164"/>
                    </a:lnTo>
                    <a:lnTo>
                      <a:pt x="0" y="176"/>
                    </a:lnTo>
                    <a:lnTo>
                      <a:pt x="23" y="188"/>
                    </a:lnTo>
                    <a:lnTo>
                      <a:pt x="0" y="176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11" y="199"/>
                    </a:lnTo>
                    <a:lnTo>
                      <a:pt x="23" y="199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29" name="Freeform 140"/>
              <p:cNvSpPr>
                <a:spLocks/>
              </p:cNvSpPr>
              <p:nvPr/>
            </p:nvSpPr>
            <p:spPr bwMode="auto">
              <a:xfrm>
                <a:off x="1246" y="1440"/>
                <a:ext cx="30" cy="59"/>
              </a:xfrm>
              <a:custGeom>
                <a:avLst/>
                <a:gdLst>
                  <a:gd name="T0" fmla="*/ 1 w 58"/>
                  <a:gd name="T1" fmla="*/ 0 h 117"/>
                  <a:gd name="T2" fmla="*/ 1 w 58"/>
                  <a:gd name="T3" fmla="*/ 0 h 117"/>
                  <a:gd name="T4" fmla="*/ 1 w 58"/>
                  <a:gd name="T5" fmla="*/ 1 h 117"/>
                  <a:gd name="T6" fmla="*/ 1 w 58"/>
                  <a:gd name="T7" fmla="*/ 1 h 117"/>
                  <a:gd name="T8" fmla="*/ 1 w 58"/>
                  <a:gd name="T9" fmla="*/ 1 h 117"/>
                  <a:gd name="T10" fmla="*/ 1 w 58"/>
                  <a:gd name="T11" fmla="*/ 1 h 117"/>
                  <a:gd name="T12" fmla="*/ 1 w 58"/>
                  <a:gd name="T13" fmla="*/ 1 h 117"/>
                  <a:gd name="T14" fmla="*/ 1 w 58"/>
                  <a:gd name="T15" fmla="*/ 1 h 117"/>
                  <a:gd name="T16" fmla="*/ 0 w 58"/>
                  <a:gd name="T17" fmla="*/ 1 h 117"/>
                  <a:gd name="T18" fmla="*/ 0 w 58"/>
                  <a:gd name="T19" fmla="*/ 1 h 117"/>
                  <a:gd name="T20" fmla="*/ 1 w 58"/>
                  <a:gd name="T21" fmla="*/ 1 h 117"/>
                  <a:gd name="T22" fmla="*/ 1 w 58"/>
                  <a:gd name="T23" fmla="*/ 1 h 117"/>
                  <a:gd name="T24" fmla="*/ 1 w 58"/>
                  <a:gd name="T25" fmla="*/ 1 h 117"/>
                  <a:gd name="T26" fmla="*/ 1 w 58"/>
                  <a:gd name="T27" fmla="*/ 1 h 117"/>
                  <a:gd name="T28" fmla="*/ 1 w 58"/>
                  <a:gd name="T29" fmla="*/ 1 h 117"/>
                  <a:gd name="T30" fmla="*/ 1 w 58"/>
                  <a:gd name="T31" fmla="*/ 1 h 117"/>
                  <a:gd name="T32" fmla="*/ 1 w 58"/>
                  <a:gd name="T33" fmla="*/ 1 h 117"/>
                  <a:gd name="T34" fmla="*/ 1 w 58"/>
                  <a:gd name="T35" fmla="*/ 1 h 117"/>
                  <a:gd name="T36" fmla="*/ 1 w 58"/>
                  <a:gd name="T37" fmla="*/ 1 h 117"/>
                  <a:gd name="T38" fmla="*/ 1 w 58"/>
                  <a:gd name="T39" fmla="*/ 1 h 117"/>
                  <a:gd name="T40" fmla="*/ 1 w 58"/>
                  <a:gd name="T41" fmla="*/ 1 h 117"/>
                  <a:gd name="T42" fmla="*/ 1 w 58"/>
                  <a:gd name="T43" fmla="*/ 0 h 117"/>
                  <a:gd name="T44" fmla="*/ 1 w 58"/>
                  <a:gd name="T45" fmla="*/ 0 h 117"/>
                  <a:gd name="T46" fmla="*/ 1 w 58"/>
                  <a:gd name="T47" fmla="*/ 0 h 117"/>
                  <a:gd name="T48" fmla="*/ 1 w 58"/>
                  <a:gd name="T49" fmla="*/ 0 h 117"/>
                  <a:gd name="T50" fmla="*/ 1 w 58"/>
                  <a:gd name="T51" fmla="*/ 0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117"/>
                  <a:gd name="T80" fmla="*/ 58 w 58"/>
                  <a:gd name="T81" fmla="*/ 117 h 1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117">
                    <a:moveTo>
                      <a:pt x="47" y="0"/>
                    </a:moveTo>
                    <a:lnTo>
                      <a:pt x="47" y="0"/>
                    </a:lnTo>
                    <a:lnTo>
                      <a:pt x="35" y="11"/>
                    </a:lnTo>
                    <a:lnTo>
                      <a:pt x="35" y="35"/>
                    </a:lnTo>
                    <a:lnTo>
                      <a:pt x="23" y="46"/>
                    </a:lnTo>
                    <a:lnTo>
                      <a:pt x="23" y="58"/>
                    </a:lnTo>
                    <a:lnTo>
                      <a:pt x="11" y="70"/>
                    </a:lnTo>
                    <a:lnTo>
                      <a:pt x="11" y="93"/>
                    </a:lnTo>
                    <a:lnTo>
                      <a:pt x="0" y="105"/>
                    </a:lnTo>
                    <a:lnTo>
                      <a:pt x="0" y="117"/>
                    </a:lnTo>
                    <a:lnTo>
                      <a:pt x="23" y="117"/>
                    </a:lnTo>
                    <a:lnTo>
                      <a:pt x="23" y="105"/>
                    </a:lnTo>
                    <a:lnTo>
                      <a:pt x="35" y="93"/>
                    </a:lnTo>
                    <a:lnTo>
                      <a:pt x="35" y="82"/>
                    </a:lnTo>
                    <a:lnTo>
                      <a:pt x="47" y="70"/>
                    </a:lnTo>
                    <a:lnTo>
                      <a:pt x="47" y="46"/>
                    </a:lnTo>
                    <a:lnTo>
                      <a:pt x="58" y="35"/>
                    </a:lnTo>
                    <a:lnTo>
                      <a:pt x="58" y="24"/>
                    </a:lnTo>
                    <a:lnTo>
                      <a:pt x="58" y="11"/>
                    </a:lnTo>
                    <a:lnTo>
                      <a:pt x="58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0" name="Freeform 141"/>
              <p:cNvSpPr>
                <a:spLocks/>
              </p:cNvSpPr>
              <p:nvPr/>
            </p:nvSpPr>
            <p:spPr bwMode="auto">
              <a:xfrm>
                <a:off x="1487" y="1376"/>
                <a:ext cx="82" cy="117"/>
              </a:xfrm>
              <a:custGeom>
                <a:avLst/>
                <a:gdLst>
                  <a:gd name="T0" fmla="*/ 1 w 164"/>
                  <a:gd name="T1" fmla="*/ 1 h 234"/>
                  <a:gd name="T2" fmla="*/ 1 w 164"/>
                  <a:gd name="T3" fmla="*/ 1 h 234"/>
                  <a:gd name="T4" fmla="*/ 1 w 164"/>
                  <a:gd name="T5" fmla="*/ 1 h 234"/>
                  <a:gd name="T6" fmla="*/ 1 w 164"/>
                  <a:gd name="T7" fmla="*/ 1 h 234"/>
                  <a:gd name="T8" fmla="*/ 1 w 164"/>
                  <a:gd name="T9" fmla="*/ 1 h 234"/>
                  <a:gd name="T10" fmla="*/ 1 w 164"/>
                  <a:gd name="T11" fmla="*/ 1 h 234"/>
                  <a:gd name="T12" fmla="*/ 1 w 164"/>
                  <a:gd name="T13" fmla="*/ 1 h 234"/>
                  <a:gd name="T14" fmla="*/ 1 w 164"/>
                  <a:gd name="T15" fmla="*/ 1 h 234"/>
                  <a:gd name="T16" fmla="*/ 0 w 164"/>
                  <a:gd name="T17" fmla="*/ 1 h 234"/>
                  <a:gd name="T18" fmla="*/ 1 w 164"/>
                  <a:gd name="T19" fmla="*/ 1 h 234"/>
                  <a:gd name="T20" fmla="*/ 1 w 164"/>
                  <a:gd name="T21" fmla="*/ 1 h 234"/>
                  <a:gd name="T22" fmla="*/ 1 w 164"/>
                  <a:gd name="T23" fmla="*/ 1 h 234"/>
                  <a:gd name="T24" fmla="*/ 1 w 164"/>
                  <a:gd name="T25" fmla="*/ 0 h 234"/>
                  <a:gd name="T26" fmla="*/ 1 w 164"/>
                  <a:gd name="T27" fmla="*/ 1 h 234"/>
                  <a:gd name="T28" fmla="*/ 1 w 164"/>
                  <a:gd name="T29" fmla="*/ 1 h 234"/>
                  <a:gd name="T30" fmla="*/ 1 w 164"/>
                  <a:gd name="T31" fmla="*/ 1 h 234"/>
                  <a:gd name="T32" fmla="*/ 1 w 164"/>
                  <a:gd name="T33" fmla="*/ 1 h 234"/>
                  <a:gd name="T34" fmla="*/ 1 w 164"/>
                  <a:gd name="T35" fmla="*/ 1 h 234"/>
                  <a:gd name="T36" fmla="*/ 1 w 164"/>
                  <a:gd name="T37" fmla="*/ 1 h 234"/>
                  <a:gd name="T38" fmla="*/ 1 w 164"/>
                  <a:gd name="T39" fmla="*/ 1 h 234"/>
                  <a:gd name="T40" fmla="*/ 1 w 164"/>
                  <a:gd name="T41" fmla="*/ 1 h 234"/>
                  <a:gd name="T42" fmla="*/ 1 w 164"/>
                  <a:gd name="T43" fmla="*/ 1 h 234"/>
                  <a:gd name="T44" fmla="*/ 1 w 164"/>
                  <a:gd name="T45" fmla="*/ 1 h 234"/>
                  <a:gd name="T46" fmla="*/ 1 w 164"/>
                  <a:gd name="T47" fmla="*/ 1 h 234"/>
                  <a:gd name="T48" fmla="*/ 1 w 164"/>
                  <a:gd name="T49" fmla="*/ 1 h 234"/>
                  <a:gd name="T50" fmla="*/ 1 w 164"/>
                  <a:gd name="T51" fmla="*/ 1 h 234"/>
                  <a:gd name="T52" fmla="*/ 1 w 164"/>
                  <a:gd name="T53" fmla="*/ 1 h 234"/>
                  <a:gd name="T54" fmla="*/ 1 w 164"/>
                  <a:gd name="T55" fmla="*/ 1 h 234"/>
                  <a:gd name="T56" fmla="*/ 1 w 164"/>
                  <a:gd name="T57" fmla="*/ 1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4"/>
                  <a:gd name="T88" fmla="*/ 0 h 234"/>
                  <a:gd name="T89" fmla="*/ 164 w 164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4" h="234">
                    <a:moveTo>
                      <a:pt x="82" y="140"/>
                    </a:moveTo>
                    <a:lnTo>
                      <a:pt x="70" y="129"/>
                    </a:lnTo>
                    <a:lnTo>
                      <a:pt x="47" y="117"/>
                    </a:lnTo>
                    <a:lnTo>
                      <a:pt x="35" y="105"/>
                    </a:lnTo>
                    <a:lnTo>
                      <a:pt x="24" y="93"/>
                    </a:lnTo>
                    <a:lnTo>
                      <a:pt x="11" y="93"/>
                    </a:lnTo>
                    <a:lnTo>
                      <a:pt x="0" y="82"/>
                    </a:lnTo>
                    <a:lnTo>
                      <a:pt x="11" y="70"/>
                    </a:lnTo>
                    <a:lnTo>
                      <a:pt x="11" y="47"/>
                    </a:lnTo>
                    <a:lnTo>
                      <a:pt x="24" y="23"/>
                    </a:lnTo>
                    <a:lnTo>
                      <a:pt x="35" y="0"/>
                    </a:lnTo>
                    <a:lnTo>
                      <a:pt x="59" y="23"/>
                    </a:lnTo>
                    <a:lnTo>
                      <a:pt x="82" y="47"/>
                    </a:lnTo>
                    <a:lnTo>
                      <a:pt x="106" y="70"/>
                    </a:lnTo>
                    <a:lnTo>
                      <a:pt x="129" y="105"/>
                    </a:lnTo>
                    <a:lnTo>
                      <a:pt x="141" y="140"/>
                    </a:lnTo>
                    <a:lnTo>
                      <a:pt x="152" y="164"/>
                    </a:lnTo>
                    <a:lnTo>
                      <a:pt x="164" y="199"/>
                    </a:lnTo>
                    <a:lnTo>
                      <a:pt x="164" y="234"/>
                    </a:lnTo>
                    <a:lnTo>
                      <a:pt x="152" y="222"/>
                    </a:lnTo>
                    <a:lnTo>
                      <a:pt x="141" y="211"/>
                    </a:lnTo>
                    <a:lnTo>
                      <a:pt x="141" y="199"/>
                    </a:lnTo>
                    <a:lnTo>
                      <a:pt x="129" y="187"/>
                    </a:lnTo>
                    <a:lnTo>
                      <a:pt x="117" y="175"/>
                    </a:lnTo>
                    <a:lnTo>
                      <a:pt x="106" y="164"/>
                    </a:lnTo>
                    <a:lnTo>
                      <a:pt x="82" y="140"/>
                    </a:lnTo>
                    <a:close/>
                  </a:path>
                </a:pathLst>
              </a:custGeom>
              <a:solidFill>
                <a:srgbClr val="AC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1" name="Freeform 142"/>
              <p:cNvSpPr>
                <a:spLocks/>
              </p:cNvSpPr>
              <p:nvPr/>
            </p:nvSpPr>
            <p:spPr bwMode="auto">
              <a:xfrm>
                <a:off x="1481" y="1411"/>
                <a:ext cx="52" cy="41"/>
              </a:xfrm>
              <a:custGeom>
                <a:avLst/>
                <a:gdLst>
                  <a:gd name="T0" fmla="*/ 0 w 104"/>
                  <a:gd name="T1" fmla="*/ 0 h 83"/>
                  <a:gd name="T2" fmla="*/ 0 w 104"/>
                  <a:gd name="T3" fmla="*/ 0 h 83"/>
                  <a:gd name="T4" fmla="*/ 1 w 104"/>
                  <a:gd name="T5" fmla="*/ 0 h 83"/>
                  <a:gd name="T6" fmla="*/ 1 w 104"/>
                  <a:gd name="T7" fmla="*/ 0 h 83"/>
                  <a:gd name="T8" fmla="*/ 1 w 104"/>
                  <a:gd name="T9" fmla="*/ 0 h 83"/>
                  <a:gd name="T10" fmla="*/ 1 w 104"/>
                  <a:gd name="T11" fmla="*/ 0 h 83"/>
                  <a:gd name="T12" fmla="*/ 1 w 104"/>
                  <a:gd name="T13" fmla="*/ 0 h 83"/>
                  <a:gd name="T14" fmla="*/ 1 w 104"/>
                  <a:gd name="T15" fmla="*/ 0 h 83"/>
                  <a:gd name="T16" fmla="*/ 1 w 104"/>
                  <a:gd name="T17" fmla="*/ 0 h 83"/>
                  <a:gd name="T18" fmla="*/ 1 w 104"/>
                  <a:gd name="T19" fmla="*/ 0 h 83"/>
                  <a:gd name="T20" fmla="*/ 1 w 104"/>
                  <a:gd name="T21" fmla="*/ 0 h 83"/>
                  <a:gd name="T22" fmla="*/ 1 w 104"/>
                  <a:gd name="T23" fmla="*/ 0 h 83"/>
                  <a:gd name="T24" fmla="*/ 1 w 104"/>
                  <a:gd name="T25" fmla="*/ 0 h 83"/>
                  <a:gd name="T26" fmla="*/ 1 w 104"/>
                  <a:gd name="T27" fmla="*/ 0 h 83"/>
                  <a:gd name="T28" fmla="*/ 1 w 104"/>
                  <a:gd name="T29" fmla="*/ 0 h 83"/>
                  <a:gd name="T30" fmla="*/ 1 w 104"/>
                  <a:gd name="T31" fmla="*/ 0 h 83"/>
                  <a:gd name="T32" fmla="*/ 1 w 104"/>
                  <a:gd name="T33" fmla="*/ 0 h 83"/>
                  <a:gd name="T34" fmla="*/ 1 w 104"/>
                  <a:gd name="T35" fmla="*/ 0 h 83"/>
                  <a:gd name="T36" fmla="*/ 1 w 104"/>
                  <a:gd name="T37" fmla="*/ 0 h 83"/>
                  <a:gd name="T38" fmla="*/ 1 w 104"/>
                  <a:gd name="T39" fmla="*/ 0 h 83"/>
                  <a:gd name="T40" fmla="*/ 1 w 104"/>
                  <a:gd name="T41" fmla="*/ 0 h 83"/>
                  <a:gd name="T42" fmla="*/ 1 w 104"/>
                  <a:gd name="T43" fmla="*/ 0 h 83"/>
                  <a:gd name="T44" fmla="*/ 1 w 104"/>
                  <a:gd name="T45" fmla="*/ 0 h 83"/>
                  <a:gd name="T46" fmla="*/ 1 w 104"/>
                  <a:gd name="T47" fmla="*/ 0 h 83"/>
                  <a:gd name="T48" fmla="*/ 0 w 104"/>
                  <a:gd name="T49" fmla="*/ 0 h 83"/>
                  <a:gd name="T50" fmla="*/ 0 w 104"/>
                  <a:gd name="T51" fmla="*/ 0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4"/>
                  <a:gd name="T79" fmla="*/ 0 h 83"/>
                  <a:gd name="T80" fmla="*/ 104 w 104"/>
                  <a:gd name="T81" fmla="*/ 83 h 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4" h="83">
                    <a:moveTo>
                      <a:pt x="0" y="12"/>
                    </a:moveTo>
                    <a:lnTo>
                      <a:pt x="0" y="12"/>
                    </a:lnTo>
                    <a:lnTo>
                      <a:pt x="11" y="23"/>
                    </a:lnTo>
                    <a:lnTo>
                      <a:pt x="11" y="35"/>
                    </a:lnTo>
                    <a:lnTo>
                      <a:pt x="22" y="35"/>
                    </a:lnTo>
                    <a:lnTo>
                      <a:pt x="35" y="35"/>
                    </a:lnTo>
                    <a:lnTo>
                      <a:pt x="46" y="47"/>
                    </a:lnTo>
                    <a:lnTo>
                      <a:pt x="58" y="59"/>
                    </a:lnTo>
                    <a:lnTo>
                      <a:pt x="70" y="59"/>
                    </a:lnTo>
                    <a:lnTo>
                      <a:pt x="81" y="83"/>
                    </a:lnTo>
                    <a:lnTo>
                      <a:pt x="104" y="59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8" y="23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22" y="12"/>
                    </a:lnTo>
                    <a:lnTo>
                      <a:pt x="35" y="12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2" name="Freeform 143"/>
              <p:cNvSpPr>
                <a:spLocks/>
              </p:cNvSpPr>
              <p:nvPr/>
            </p:nvSpPr>
            <p:spPr bwMode="auto">
              <a:xfrm>
                <a:off x="1481" y="1370"/>
                <a:ext cx="29" cy="47"/>
              </a:xfrm>
              <a:custGeom>
                <a:avLst/>
                <a:gdLst>
                  <a:gd name="T0" fmla="*/ 1 w 58"/>
                  <a:gd name="T1" fmla="*/ 0 h 94"/>
                  <a:gd name="T2" fmla="*/ 1 w 58"/>
                  <a:gd name="T3" fmla="*/ 1 h 94"/>
                  <a:gd name="T4" fmla="*/ 1 w 58"/>
                  <a:gd name="T5" fmla="*/ 1 h 94"/>
                  <a:gd name="T6" fmla="*/ 1 w 58"/>
                  <a:gd name="T7" fmla="*/ 1 h 94"/>
                  <a:gd name="T8" fmla="*/ 1 w 58"/>
                  <a:gd name="T9" fmla="*/ 1 h 94"/>
                  <a:gd name="T10" fmla="*/ 0 w 58"/>
                  <a:gd name="T11" fmla="*/ 1 h 94"/>
                  <a:gd name="T12" fmla="*/ 1 w 58"/>
                  <a:gd name="T13" fmla="*/ 1 h 94"/>
                  <a:gd name="T14" fmla="*/ 1 w 58"/>
                  <a:gd name="T15" fmla="*/ 1 h 94"/>
                  <a:gd name="T16" fmla="*/ 1 w 58"/>
                  <a:gd name="T17" fmla="*/ 1 h 94"/>
                  <a:gd name="T18" fmla="*/ 1 w 58"/>
                  <a:gd name="T19" fmla="*/ 1 h 94"/>
                  <a:gd name="T20" fmla="*/ 1 w 58"/>
                  <a:gd name="T21" fmla="*/ 1 h 94"/>
                  <a:gd name="T22" fmla="*/ 1 w 58"/>
                  <a:gd name="T23" fmla="*/ 1 h 94"/>
                  <a:gd name="T24" fmla="*/ 1 w 58"/>
                  <a:gd name="T25" fmla="*/ 1 h 94"/>
                  <a:gd name="T26" fmla="*/ 1 w 58"/>
                  <a:gd name="T27" fmla="*/ 1 h 94"/>
                  <a:gd name="T28" fmla="*/ 1 w 58"/>
                  <a:gd name="T29" fmla="*/ 0 h 94"/>
                  <a:gd name="T30" fmla="*/ 1 w 58"/>
                  <a:gd name="T31" fmla="*/ 0 h 94"/>
                  <a:gd name="T32" fmla="*/ 1 w 58"/>
                  <a:gd name="T33" fmla="*/ 1 h 94"/>
                  <a:gd name="T34" fmla="*/ 1 w 58"/>
                  <a:gd name="T35" fmla="*/ 0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8"/>
                  <a:gd name="T55" fmla="*/ 0 h 94"/>
                  <a:gd name="T56" fmla="*/ 58 w 58"/>
                  <a:gd name="T57" fmla="*/ 94 h 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8" h="94">
                    <a:moveTo>
                      <a:pt x="58" y="0"/>
                    </a:moveTo>
                    <a:lnTo>
                      <a:pt x="35" y="12"/>
                    </a:lnTo>
                    <a:lnTo>
                      <a:pt x="22" y="35"/>
                    </a:lnTo>
                    <a:lnTo>
                      <a:pt x="11" y="59"/>
                    </a:lnTo>
                    <a:lnTo>
                      <a:pt x="11" y="82"/>
                    </a:lnTo>
                    <a:lnTo>
                      <a:pt x="0" y="94"/>
                    </a:lnTo>
                    <a:lnTo>
                      <a:pt x="35" y="94"/>
                    </a:lnTo>
                    <a:lnTo>
                      <a:pt x="35" y="82"/>
                    </a:lnTo>
                    <a:lnTo>
                      <a:pt x="35" y="59"/>
                    </a:lnTo>
                    <a:lnTo>
                      <a:pt x="46" y="46"/>
                    </a:lnTo>
                    <a:lnTo>
                      <a:pt x="58" y="24"/>
                    </a:lnTo>
                    <a:lnTo>
                      <a:pt x="46" y="24"/>
                    </a:lnTo>
                    <a:lnTo>
                      <a:pt x="58" y="24"/>
                    </a:lnTo>
                    <a:lnTo>
                      <a:pt x="58" y="1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1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3" name="Freeform 144"/>
              <p:cNvSpPr>
                <a:spLocks/>
              </p:cNvSpPr>
              <p:nvPr/>
            </p:nvSpPr>
            <p:spPr bwMode="auto">
              <a:xfrm>
                <a:off x="1504" y="1370"/>
                <a:ext cx="70" cy="129"/>
              </a:xfrm>
              <a:custGeom>
                <a:avLst/>
                <a:gdLst>
                  <a:gd name="T0" fmla="*/ 0 w 141"/>
                  <a:gd name="T1" fmla="*/ 1 h 258"/>
                  <a:gd name="T2" fmla="*/ 0 w 141"/>
                  <a:gd name="T3" fmla="*/ 1 h 258"/>
                  <a:gd name="T4" fmla="*/ 0 w 141"/>
                  <a:gd name="T5" fmla="*/ 1 h 258"/>
                  <a:gd name="T6" fmla="*/ 0 w 141"/>
                  <a:gd name="T7" fmla="*/ 1 h 258"/>
                  <a:gd name="T8" fmla="*/ 0 w 141"/>
                  <a:gd name="T9" fmla="*/ 1 h 258"/>
                  <a:gd name="T10" fmla="*/ 0 w 141"/>
                  <a:gd name="T11" fmla="*/ 1 h 258"/>
                  <a:gd name="T12" fmla="*/ 0 w 141"/>
                  <a:gd name="T13" fmla="*/ 1 h 258"/>
                  <a:gd name="T14" fmla="*/ 0 w 141"/>
                  <a:gd name="T15" fmla="*/ 1 h 258"/>
                  <a:gd name="T16" fmla="*/ 0 w 141"/>
                  <a:gd name="T17" fmla="*/ 1 h 258"/>
                  <a:gd name="T18" fmla="*/ 0 w 141"/>
                  <a:gd name="T19" fmla="*/ 0 h 258"/>
                  <a:gd name="T20" fmla="*/ 0 w 141"/>
                  <a:gd name="T21" fmla="*/ 1 h 258"/>
                  <a:gd name="T22" fmla="*/ 0 w 141"/>
                  <a:gd name="T23" fmla="*/ 1 h 258"/>
                  <a:gd name="T24" fmla="*/ 0 w 141"/>
                  <a:gd name="T25" fmla="*/ 1 h 258"/>
                  <a:gd name="T26" fmla="*/ 0 w 141"/>
                  <a:gd name="T27" fmla="*/ 1 h 258"/>
                  <a:gd name="T28" fmla="*/ 0 w 141"/>
                  <a:gd name="T29" fmla="*/ 1 h 258"/>
                  <a:gd name="T30" fmla="*/ 0 w 141"/>
                  <a:gd name="T31" fmla="*/ 1 h 258"/>
                  <a:gd name="T32" fmla="*/ 0 w 141"/>
                  <a:gd name="T33" fmla="*/ 1 h 258"/>
                  <a:gd name="T34" fmla="*/ 0 w 141"/>
                  <a:gd name="T35" fmla="*/ 1 h 258"/>
                  <a:gd name="T36" fmla="*/ 0 w 141"/>
                  <a:gd name="T37" fmla="*/ 1 h 258"/>
                  <a:gd name="T38" fmla="*/ 0 w 141"/>
                  <a:gd name="T39" fmla="*/ 1 h 258"/>
                  <a:gd name="T40" fmla="*/ 0 w 141"/>
                  <a:gd name="T41" fmla="*/ 1 h 258"/>
                  <a:gd name="T42" fmla="*/ 0 w 141"/>
                  <a:gd name="T43" fmla="*/ 1 h 258"/>
                  <a:gd name="T44" fmla="*/ 0 w 141"/>
                  <a:gd name="T45" fmla="*/ 1 h 258"/>
                  <a:gd name="T46" fmla="*/ 0 w 141"/>
                  <a:gd name="T47" fmla="*/ 1 h 258"/>
                  <a:gd name="T48" fmla="*/ 0 w 141"/>
                  <a:gd name="T49" fmla="*/ 1 h 258"/>
                  <a:gd name="T50" fmla="*/ 0 w 141"/>
                  <a:gd name="T51" fmla="*/ 1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1"/>
                  <a:gd name="T79" fmla="*/ 0 h 258"/>
                  <a:gd name="T80" fmla="*/ 141 w 141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1" h="258">
                    <a:moveTo>
                      <a:pt x="117" y="258"/>
                    </a:moveTo>
                    <a:lnTo>
                      <a:pt x="141" y="246"/>
                    </a:lnTo>
                    <a:lnTo>
                      <a:pt x="141" y="211"/>
                    </a:lnTo>
                    <a:lnTo>
                      <a:pt x="129" y="176"/>
                    </a:lnTo>
                    <a:lnTo>
                      <a:pt x="117" y="141"/>
                    </a:lnTo>
                    <a:lnTo>
                      <a:pt x="106" y="105"/>
                    </a:lnTo>
                    <a:lnTo>
                      <a:pt x="82" y="70"/>
                    </a:lnTo>
                    <a:lnTo>
                      <a:pt x="58" y="46"/>
                    </a:lnTo>
                    <a:lnTo>
                      <a:pt x="35" y="24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4" y="46"/>
                    </a:lnTo>
                    <a:lnTo>
                      <a:pt x="47" y="70"/>
                    </a:lnTo>
                    <a:lnTo>
                      <a:pt x="58" y="94"/>
                    </a:lnTo>
                    <a:lnTo>
                      <a:pt x="82" y="117"/>
                    </a:lnTo>
                    <a:lnTo>
                      <a:pt x="94" y="152"/>
                    </a:lnTo>
                    <a:lnTo>
                      <a:pt x="106" y="187"/>
                    </a:lnTo>
                    <a:lnTo>
                      <a:pt x="117" y="211"/>
                    </a:lnTo>
                    <a:lnTo>
                      <a:pt x="117" y="246"/>
                    </a:lnTo>
                    <a:lnTo>
                      <a:pt x="141" y="246"/>
                    </a:lnTo>
                    <a:lnTo>
                      <a:pt x="117" y="246"/>
                    </a:lnTo>
                    <a:lnTo>
                      <a:pt x="117" y="258"/>
                    </a:lnTo>
                    <a:lnTo>
                      <a:pt x="129" y="258"/>
                    </a:lnTo>
                    <a:lnTo>
                      <a:pt x="141" y="258"/>
                    </a:lnTo>
                    <a:lnTo>
                      <a:pt x="141" y="246"/>
                    </a:lnTo>
                    <a:lnTo>
                      <a:pt x="117" y="2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4" name="Freeform 145"/>
              <p:cNvSpPr>
                <a:spLocks/>
              </p:cNvSpPr>
              <p:nvPr/>
            </p:nvSpPr>
            <p:spPr bwMode="auto">
              <a:xfrm>
                <a:off x="1521" y="1440"/>
                <a:ext cx="53" cy="59"/>
              </a:xfrm>
              <a:custGeom>
                <a:avLst/>
                <a:gdLst>
                  <a:gd name="T0" fmla="*/ 0 w 106"/>
                  <a:gd name="T1" fmla="*/ 1 h 117"/>
                  <a:gd name="T2" fmla="*/ 0 w 106"/>
                  <a:gd name="T3" fmla="*/ 1 h 117"/>
                  <a:gd name="T4" fmla="*/ 1 w 106"/>
                  <a:gd name="T5" fmla="*/ 1 h 117"/>
                  <a:gd name="T6" fmla="*/ 1 w 106"/>
                  <a:gd name="T7" fmla="*/ 1 h 117"/>
                  <a:gd name="T8" fmla="*/ 1 w 106"/>
                  <a:gd name="T9" fmla="*/ 1 h 117"/>
                  <a:gd name="T10" fmla="*/ 1 w 106"/>
                  <a:gd name="T11" fmla="*/ 1 h 117"/>
                  <a:gd name="T12" fmla="*/ 1 w 106"/>
                  <a:gd name="T13" fmla="*/ 1 h 117"/>
                  <a:gd name="T14" fmla="*/ 1 w 106"/>
                  <a:gd name="T15" fmla="*/ 1 h 117"/>
                  <a:gd name="T16" fmla="*/ 1 w 106"/>
                  <a:gd name="T17" fmla="*/ 1 h 117"/>
                  <a:gd name="T18" fmla="*/ 1 w 106"/>
                  <a:gd name="T19" fmla="*/ 1 h 117"/>
                  <a:gd name="T20" fmla="*/ 1 w 106"/>
                  <a:gd name="T21" fmla="*/ 1 h 117"/>
                  <a:gd name="T22" fmla="*/ 1 w 106"/>
                  <a:gd name="T23" fmla="*/ 1 h 117"/>
                  <a:gd name="T24" fmla="*/ 1 w 106"/>
                  <a:gd name="T25" fmla="*/ 1 h 117"/>
                  <a:gd name="T26" fmla="*/ 1 w 106"/>
                  <a:gd name="T27" fmla="*/ 1 h 117"/>
                  <a:gd name="T28" fmla="*/ 1 w 106"/>
                  <a:gd name="T29" fmla="*/ 1 h 117"/>
                  <a:gd name="T30" fmla="*/ 1 w 106"/>
                  <a:gd name="T31" fmla="*/ 1 h 117"/>
                  <a:gd name="T32" fmla="*/ 1 w 106"/>
                  <a:gd name="T33" fmla="*/ 1 h 117"/>
                  <a:gd name="T34" fmla="*/ 1 w 106"/>
                  <a:gd name="T35" fmla="*/ 1 h 117"/>
                  <a:gd name="T36" fmla="*/ 1 w 106"/>
                  <a:gd name="T37" fmla="*/ 0 h 117"/>
                  <a:gd name="T38" fmla="*/ 1 w 106"/>
                  <a:gd name="T39" fmla="*/ 0 h 117"/>
                  <a:gd name="T40" fmla="*/ 1 w 106"/>
                  <a:gd name="T41" fmla="*/ 0 h 117"/>
                  <a:gd name="T42" fmla="*/ 1 w 106"/>
                  <a:gd name="T43" fmla="*/ 0 h 117"/>
                  <a:gd name="T44" fmla="*/ 0 w 106"/>
                  <a:gd name="T45" fmla="*/ 0 h 117"/>
                  <a:gd name="T46" fmla="*/ 0 w 106"/>
                  <a:gd name="T47" fmla="*/ 1 h 117"/>
                  <a:gd name="T48" fmla="*/ 0 w 106"/>
                  <a:gd name="T49" fmla="*/ 1 h 117"/>
                  <a:gd name="T50" fmla="*/ 0 w 106"/>
                  <a:gd name="T51" fmla="*/ 1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117"/>
                  <a:gd name="T80" fmla="*/ 106 w 106"/>
                  <a:gd name="T81" fmla="*/ 117 h 1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117">
                    <a:moveTo>
                      <a:pt x="0" y="24"/>
                    </a:moveTo>
                    <a:lnTo>
                      <a:pt x="0" y="24"/>
                    </a:lnTo>
                    <a:lnTo>
                      <a:pt x="23" y="35"/>
                    </a:lnTo>
                    <a:lnTo>
                      <a:pt x="36" y="58"/>
                    </a:lnTo>
                    <a:lnTo>
                      <a:pt x="47" y="70"/>
                    </a:lnTo>
                    <a:lnTo>
                      <a:pt x="59" y="82"/>
                    </a:lnTo>
                    <a:lnTo>
                      <a:pt x="71" y="93"/>
                    </a:lnTo>
                    <a:lnTo>
                      <a:pt x="71" y="105"/>
                    </a:lnTo>
                    <a:lnTo>
                      <a:pt x="82" y="105"/>
                    </a:lnTo>
                    <a:lnTo>
                      <a:pt x="82" y="117"/>
                    </a:lnTo>
                    <a:lnTo>
                      <a:pt x="106" y="105"/>
                    </a:lnTo>
                    <a:lnTo>
                      <a:pt x="106" y="93"/>
                    </a:lnTo>
                    <a:lnTo>
                      <a:pt x="94" y="82"/>
                    </a:lnTo>
                    <a:lnTo>
                      <a:pt x="82" y="82"/>
                    </a:lnTo>
                    <a:lnTo>
                      <a:pt x="82" y="70"/>
                    </a:lnTo>
                    <a:lnTo>
                      <a:pt x="71" y="58"/>
                    </a:lnTo>
                    <a:lnTo>
                      <a:pt x="59" y="35"/>
                    </a:lnTo>
                    <a:lnTo>
                      <a:pt x="36" y="2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5" name="Freeform 146"/>
              <p:cNvSpPr>
                <a:spLocks/>
              </p:cNvSpPr>
              <p:nvPr/>
            </p:nvSpPr>
            <p:spPr bwMode="auto">
              <a:xfrm>
                <a:off x="1387" y="1482"/>
                <a:ext cx="29" cy="41"/>
              </a:xfrm>
              <a:custGeom>
                <a:avLst/>
                <a:gdLst>
                  <a:gd name="T0" fmla="*/ 1 w 58"/>
                  <a:gd name="T1" fmla="*/ 0 h 82"/>
                  <a:gd name="T2" fmla="*/ 1 w 58"/>
                  <a:gd name="T3" fmla="*/ 0 h 82"/>
                  <a:gd name="T4" fmla="*/ 1 w 58"/>
                  <a:gd name="T5" fmla="*/ 1 h 82"/>
                  <a:gd name="T6" fmla="*/ 1 w 58"/>
                  <a:gd name="T7" fmla="*/ 1 h 82"/>
                  <a:gd name="T8" fmla="*/ 1 w 58"/>
                  <a:gd name="T9" fmla="*/ 1 h 82"/>
                  <a:gd name="T10" fmla="*/ 1 w 58"/>
                  <a:gd name="T11" fmla="*/ 1 h 82"/>
                  <a:gd name="T12" fmla="*/ 1 w 58"/>
                  <a:gd name="T13" fmla="*/ 1 h 82"/>
                  <a:gd name="T14" fmla="*/ 1 w 58"/>
                  <a:gd name="T15" fmla="*/ 1 h 82"/>
                  <a:gd name="T16" fmla="*/ 1 w 58"/>
                  <a:gd name="T17" fmla="*/ 1 h 82"/>
                  <a:gd name="T18" fmla="*/ 1 w 58"/>
                  <a:gd name="T19" fmla="*/ 1 h 82"/>
                  <a:gd name="T20" fmla="*/ 1 w 58"/>
                  <a:gd name="T21" fmla="*/ 1 h 82"/>
                  <a:gd name="T22" fmla="*/ 0 w 58"/>
                  <a:gd name="T23" fmla="*/ 1 h 82"/>
                  <a:gd name="T24" fmla="*/ 0 w 58"/>
                  <a:gd name="T25" fmla="*/ 1 h 82"/>
                  <a:gd name="T26" fmla="*/ 0 w 58"/>
                  <a:gd name="T27" fmla="*/ 1 h 82"/>
                  <a:gd name="T28" fmla="*/ 1 w 58"/>
                  <a:gd name="T29" fmla="*/ 1 h 82"/>
                  <a:gd name="T30" fmla="*/ 1 w 58"/>
                  <a:gd name="T31" fmla="*/ 0 h 82"/>
                  <a:gd name="T32" fmla="*/ 1 w 58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82"/>
                  <a:gd name="T53" fmla="*/ 58 w 58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82">
                    <a:moveTo>
                      <a:pt x="24" y="0"/>
                    </a:moveTo>
                    <a:lnTo>
                      <a:pt x="35" y="0"/>
                    </a:lnTo>
                    <a:lnTo>
                      <a:pt x="47" y="11"/>
                    </a:lnTo>
                    <a:lnTo>
                      <a:pt x="47" y="23"/>
                    </a:lnTo>
                    <a:lnTo>
                      <a:pt x="58" y="35"/>
                    </a:lnTo>
                    <a:lnTo>
                      <a:pt x="47" y="59"/>
                    </a:lnTo>
                    <a:lnTo>
                      <a:pt x="47" y="70"/>
                    </a:lnTo>
                    <a:lnTo>
                      <a:pt x="35" y="82"/>
                    </a:lnTo>
                    <a:lnTo>
                      <a:pt x="24" y="82"/>
                    </a:lnTo>
                    <a:lnTo>
                      <a:pt x="11" y="82"/>
                    </a:lnTo>
                    <a:lnTo>
                      <a:pt x="11" y="70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6" name="Freeform 147"/>
              <p:cNvSpPr>
                <a:spLocks/>
              </p:cNvSpPr>
              <p:nvPr/>
            </p:nvSpPr>
            <p:spPr bwMode="auto">
              <a:xfrm>
                <a:off x="1399" y="1475"/>
                <a:ext cx="23" cy="24"/>
              </a:xfrm>
              <a:custGeom>
                <a:avLst/>
                <a:gdLst>
                  <a:gd name="T0" fmla="*/ 1 w 46"/>
                  <a:gd name="T1" fmla="*/ 1 h 47"/>
                  <a:gd name="T2" fmla="*/ 1 w 46"/>
                  <a:gd name="T3" fmla="*/ 1 h 47"/>
                  <a:gd name="T4" fmla="*/ 1 w 46"/>
                  <a:gd name="T5" fmla="*/ 1 h 47"/>
                  <a:gd name="T6" fmla="*/ 1 w 46"/>
                  <a:gd name="T7" fmla="*/ 1 h 47"/>
                  <a:gd name="T8" fmla="*/ 1 w 46"/>
                  <a:gd name="T9" fmla="*/ 0 h 47"/>
                  <a:gd name="T10" fmla="*/ 0 w 46"/>
                  <a:gd name="T11" fmla="*/ 0 h 47"/>
                  <a:gd name="T12" fmla="*/ 0 w 46"/>
                  <a:gd name="T13" fmla="*/ 1 h 47"/>
                  <a:gd name="T14" fmla="*/ 0 w 46"/>
                  <a:gd name="T15" fmla="*/ 1 h 47"/>
                  <a:gd name="T16" fmla="*/ 1 w 46"/>
                  <a:gd name="T17" fmla="*/ 1 h 47"/>
                  <a:gd name="T18" fmla="*/ 1 w 46"/>
                  <a:gd name="T19" fmla="*/ 1 h 47"/>
                  <a:gd name="T20" fmla="*/ 1 w 46"/>
                  <a:gd name="T21" fmla="*/ 1 h 47"/>
                  <a:gd name="T22" fmla="*/ 1 w 46"/>
                  <a:gd name="T23" fmla="*/ 1 h 47"/>
                  <a:gd name="T24" fmla="*/ 1 w 46"/>
                  <a:gd name="T25" fmla="*/ 1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47"/>
                  <a:gd name="T41" fmla="*/ 46 w 46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47">
                    <a:moveTo>
                      <a:pt x="46" y="47"/>
                    </a:moveTo>
                    <a:lnTo>
                      <a:pt x="46" y="47"/>
                    </a:lnTo>
                    <a:lnTo>
                      <a:pt x="34" y="35"/>
                    </a:lnTo>
                    <a:lnTo>
                      <a:pt x="34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46" y="4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7" name="Freeform 148"/>
              <p:cNvSpPr>
                <a:spLocks/>
              </p:cNvSpPr>
              <p:nvPr/>
            </p:nvSpPr>
            <p:spPr bwMode="auto">
              <a:xfrm>
                <a:off x="1399" y="1499"/>
                <a:ext cx="23" cy="29"/>
              </a:xfrm>
              <a:custGeom>
                <a:avLst/>
                <a:gdLst>
                  <a:gd name="T0" fmla="*/ 0 w 46"/>
                  <a:gd name="T1" fmla="*/ 1 h 58"/>
                  <a:gd name="T2" fmla="*/ 0 w 46"/>
                  <a:gd name="T3" fmla="*/ 1 h 58"/>
                  <a:gd name="T4" fmla="*/ 1 w 46"/>
                  <a:gd name="T5" fmla="*/ 1 h 58"/>
                  <a:gd name="T6" fmla="*/ 1 w 46"/>
                  <a:gd name="T7" fmla="*/ 1 h 58"/>
                  <a:gd name="T8" fmla="*/ 1 w 46"/>
                  <a:gd name="T9" fmla="*/ 1 h 58"/>
                  <a:gd name="T10" fmla="*/ 1 w 46"/>
                  <a:gd name="T11" fmla="*/ 0 h 58"/>
                  <a:gd name="T12" fmla="*/ 1 w 46"/>
                  <a:gd name="T13" fmla="*/ 0 h 58"/>
                  <a:gd name="T14" fmla="*/ 1 w 46"/>
                  <a:gd name="T15" fmla="*/ 1 h 58"/>
                  <a:gd name="T16" fmla="*/ 1 w 46"/>
                  <a:gd name="T17" fmla="*/ 1 h 58"/>
                  <a:gd name="T18" fmla="*/ 0 w 46"/>
                  <a:gd name="T19" fmla="*/ 1 h 58"/>
                  <a:gd name="T20" fmla="*/ 0 w 46"/>
                  <a:gd name="T21" fmla="*/ 1 h 58"/>
                  <a:gd name="T22" fmla="*/ 0 w 46"/>
                  <a:gd name="T23" fmla="*/ 1 h 58"/>
                  <a:gd name="T24" fmla="*/ 0 w 46"/>
                  <a:gd name="T25" fmla="*/ 1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58"/>
                  <a:gd name="T41" fmla="*/ 46 w 4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58">
                    <a:moveTo>
                      <a:pt x="0" y="58"/>
                    </a:moveTo>
                    <a:lnTo>
                      <a:pt x="0" y="58"/>
                    </a:lnTo>
                    <a:lnTo>
                      <a:pt x="23" y="58"/>
                    </a:lnTo>
                    <a:lnTo>
                      <a:pt x="34" y="47"/>
                    </a:lnTo>
                    <a:lnTo>
                      <a:pt x="34" y="24"/>
                    </a:lnTo>
                    <a:lnTo>
                      <a:pt x="46" y="0"/>
                    </a:lnTo>
                    <a:lnTo>
                      <a:pt x="11" y="0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8" name="Freeform 149"/>
              <p:cNvSpPr>
                <a:spLocks/>
              </p:cNvSpPr>
              <p:nvPr/>
            </p:nvSpPr>
            <p:spPr bwMode="auto">
              <a:xfrm>
                <a:off x="1381" y="1499"/>
                <a:ext cx="18" cy="29"/>
              </a:xfrm>
              <a:custGeom>
                <a:avLst/>
                <a:gdLst>
                  <a:gd name="T0" fmla="*/ 0 w 36"/>
                  <a:gd name="T1" fmla="*/ 0 h 58"/>
                  <a:gd name="T2" fmla="*/ 0 w 36"/>
                  <a:gd name="T3" fmla="*/ 0 h 58"/>
                  <a:gd name="T4" fmla="*/ 0 w 36"/>
                  <a:gd name="T5" fmla="*/ 1 h 58"/>
                  <a:gd name="T6" fmla="*/ 1 w 36"/>
                  <a:gd name="T7" fmla="*/ 1 h 58"/>
                  <a:gd name="T8" fmla="*/ 1 w 36"/>
                  <a:gd name="T9" fmla="*/ 1 h 58"/>
                  <a:gd name="T10" fmla="*/ 1 w 36"/>
                  <a:gd name="T11" fmla="*/ 1 h 58"/>
                  <a:gd name="T12" fmla="*/ 1 w 36"/>
                  <a:gd name="T13" fmla="*/ 1 h 58"/>
                  <a:gd name="T14" fmla="*/ 1 w 36"/>
                  <a:gd name="T15" fmla="*/ 1 h 58"/>
                  <a:gd name="T16" fmla="*/ 1 w 36"/>
                  <a:gd name="T17" fmla="*/ 1 h 58"/>
                  <a:gd name="T18" fmla="*/ 1 w 36"/>
                  <a:gd name="T19" fmla="*/ 1 h 58"/>
                  <a:gd name="T20" fmla="*/ 1 w 36"/>
                  <a:gd name="T21" fmla="*/ 0 h 58"/>
                  <a:gd name="T22" fmla="*/ 1 w 36"/>
                  <a:gd name="T23" fmla="*/ 0 h 58"/>
                  <a:gd name="T24" fmla="*/ 0 w 36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58"/>
                  <a:gd name="T41" fmla="*/ 36 w 3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2" y="47"/>
                    </a:lnTo>
                    <a:lnTo>
                      <a:pt x="23" y="58"/>
                    </a:lnTo>
                    <a:lnTo>
                      <a:pt x="36" y="58"/>
                    </a:lnTo>
                    <a:lnTo>
                      <a:pt x="36" y="35"/>
                    </a:lnTo>
                    <a:lnTo>
                      <a:pt x="36" y="24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39" name="Freeform 150"/>
              <p:cNvSpPr>
                <a:spLocks/>
              </p:cNvSpPr>
              <p:nvPr/>
            </p:nvSpPr>
            <p:spPr bwMode="auto">
              <a:xfrm>
                <a:off x="1381" y="1475"/>
                <a:ext cx="18" cy="24"/>
              </a:xfrm>
              <a:custGeom>
                <a:avLst/>
                <a:gdLst>
                  <a:gd name="T0" fmla="*/ 1 w 36"/>
                  <a:gd name="T1" fmla="*/ 0 h 47"/>
                  <a:gd name="T2" fmla="*/ 1 w 36"/>
                  <a:gd name="T3" fmla="*/ 0 h 47"/>
                  <a:gd name="T4" fmla="*/ 1 w 36"/>
                  <a:gd name="T5" fmla="*/ 0 h 47"/>
                  <a:gd name="T6" fmla="*/ 1 w 36"/>
                  <a:gd name="T7" fmla="*/ 1 h 47"/>
                  <a:gd name="T8" fmla="*/ 0 w 36"/>
                  <a:gd name="T9" fmla="*/ 1 h 47"/>
                  <a:gd name="T10" fmla="*/ 0 w 36"/>
                  <a:gd name="T11" fmla="*/ 1 h 47"/>
                  <a:gd name="T12" fmla="*/ 1 w 36"/>
                  <a:gd name="T13" fmla="*/ 1 h 47"/>
                  <a:gd name="T14" fmla="*/ 1 w 36"/>
                  <a:gd name="T15" fmla="*/ 1 h 47"/>
                  <a:gd name="T16" fmla="*/ 1 w 36"/>
                  <a:gd name="T17" fmla="*/ 1 h 47"/>
                  <a:gd name="T18" fmla="*/ 1 w 36"/>
                  <a:gd name="T19" fmla="*/ 1 h 47"/>
                  <a:gd name="T20" fmla="*/ 1 w 36"/>
                  <a:gd name="T21" fmla="*/ 1 h 47"/>
                  <a:gd name="T22" fmla="*/ 1 w 36"/>
                  <a:gd name="T23" fmla="*/ 1 h 47"/>
                  <a:gd name="T24" fmla="*/ 1 w 36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7"/>
                  <a:gd name="T41" fmla="*/ 36 w 36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7">
                    <a:moveTo>
                      <a:pt x="36" y="0"/>
                    </a:moveTo>
                    <a:lnTo>
                      <a:pt x="36" y="0"/>
                    </a:lnTo>
                    <a:lnTo>
                      <a:pt x="23" y="0"/>
                    </a:lnTo>
                    <a:lnTo>
                      <a:pt x="12" y="1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23" y="47"/>
                    </a:lnTo>
                    <a:lnTo>
                      <a:pt x="23" y="35"/>
                    </a:lnTo>
                    <a:lnTo>
                      <a:pt x="36" y="35"/>
                    </a:lnTo>
                    <a:lnTo>
                      <a:pt x="36" y="2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0" name="Freeform 151"/>
              <p:cNvSpPr>
                <a:spLocks/>
              </p:cNvSpPr>
              <p:nvPr/>
            </p:nvSpPr>
            <p:spPr bwMode="auto">
              <a:xfrm>
                <a:off x="1047" y="1850"/>
                <a:ext cx="182" cy="434"/>
              </a:xfrm>
              <a:custGeom>
                <a:avLst/>
                <a:gdLst>
                  <a:gd name="T0" fmla="*/ 1 w 363"/>
                  <a:gd name="T1" fmla="*/ 1 h 867"/>
                  <a:gd name="T2" fmla="*/ 1 w 363"/>
                  <a:gd name="T3" fmla="*/ 1 h 867"/>
                  <a:gd name="T4" fmla="*/ 1 w 363"/>
                  <a:gd name="T5" fmla="*/ 1 h 867"/>
                  <a:gd name="T6" fmla="*/ 1 w 363"/>
                  <a:gd name="T7" fmla="*/ 1 h 867"/>
                  <a:gd name="T8" fmla="*/ 1 w 363"/>
                  <a:gd name="T9" fmla="*/ 1 h 867"/>
                  <a:gd name="T10" fmla="*/ 1 w 363"/>
                  <a:gd name="T11" fmla="*/ 1 h 867"/>
                  <a:gd name="T12" fmla="*/ 1 w 363"/>
                  <a:gd name="T13" fmla="*/ 1 h 867"/>
                  <a:gd name="T14" fmla="*/ 1 w 363"/>
                  <a:gd name="T15" fmla="*/ 1 h 867"/>
                  <a:gd name="T16" fmla="*/ 1 w 363"/>
                  <a:gd name="T17" fmla="*/ 1 h 867"/>
                  <a:gd name="T18" fmla="*/ 1 w 363"/>
                  <a:gd name="T19" fmla="*/ 1 h 867"/>
                  <a:gd name="T20" fmla="*/ 1 w 363"/>
                  <a:gd name="T21" fmla="*/ 1 h 867"/>
                  <a:gd name="T22" fmla="*/ 1 w 363"/>
                  <a:gd name="T23" fmla="*/ 1 h 867"/>
                  <a:gd name="T24" fmla="*/ 1 w 363"/>
                  <a:gd name="T25" fmla="*/ 1 h 867"/>
                  <a:gd name="T26" fmla="*/ 1 w 363"/>
                  <a:gd name="T27" fmla="*/ 1 h 867"/>
                  <a:gd name="T28" fmla="*/ 1 w 363"/>
                  <a:gd name="T29" fmla="*/ 1 h 867"/>
                  <a:gd name="T30" fmla="*/ 1 w 363"/>
                  <a:gd name="T31" fmla="*/ 1 h 867"/>
                  <a:gd name="T32" fmla="*/ 1 w 363"/>
                  <a:gd name="T33" fmla="*/ 1 h 867"/>
                  <a:gd name="T34" fmla="*/ 1 w 363"/>
                  <a:gd name="T35" fmla="*/ 1 h 867"/>
                  <a:gd name="T36" fmla="*/ 1 w 363"/>
                  <a:gd name="T37" fmla="*/ 1 h 867"/>
                  <a:gd name="T38" fmla="*/ 1 w 363"/>
                  <a:gd name="T39" fmla="*/ 1 h 867"/>
                  <a:gd name="T40" fmla="*/ 1 w 363"/>
                  <a:gd name="T41" fmla="*/ 1 h 867"/>
                  <a:gd name="T42" fmla="*/ 1 w 363"/>
                  <a:gd name="T43" fmla="*/ 1 h 867"/>
                  <a:gd name="T44" fmla="*/ 1 w 363"/>
                  <a:gd name="T45" fmla="*/ 1 h 867"/>
                  <a:gd name="T46" fmla="*/ 1 w 363"/>
                  <a:gd name="T47" fmla="*/ 1 h 867"/>
                  <a:gd name="T48" fmla="*/ 1 w 363"/>
                  <a:gd name="T49" fmla="*/ 1 h 867"/>
                  <a:gd name="T50" fmla="*/ 1 w 363"/>
                  <a:gd name="T51" fmla="*/ 1 h 867"/>
                  <a:gd name="T52" fmla="*/ 1 w 363"/>
                  <a:gd name="T53" fmla="*/ 1 h 867"/>
                  <a:gd name="T54" fmla="*/ 1 w 363"/>
                  <a:gd name="T55" fmla="*/ 1 h 867"/>
                  <a:gd name="T56" fmla="*/ 1 w 363"/>
                  <a:gd name="T57" fmla="*/ 1 h 867"/>
                  <a:gd name="T58" fmla="*/ 1 w 363"/>
                  <a:gd name="T59" fmla="*/ 1 h 867"/>
                  <a:gd name="T60" fmla="*/ 1 w 363"/>
                  <a:gd name="T61" fmla="*/ 1 h 867"/>
                  <a:gd name="T62" fmla="*/ 1 w 363"/>
                  <a:gd name="T63" fmla="*/ 1 h 867"/>
                  <a:gd name="T64" fmla="*/ 1 w 363"/>
                  <a:gd name="T65" fmla="*/ 1 h 867"/>
                  <a:gd name="T66" fmla="*/ 1 w 363"/>
                  <a:gd name="T67" fmla="*/ 1 h 8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3"/>
                  <a:gd name="T103" fmla="*/ 0 h 867"/>
                  <a:gd name="T104" fmla="*/ 363 w 363"/>
                  <a:gd name="T105" fmla="*/ 867 h 86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3" h="867">
                    <a:moveTo>
                      <a:pt x="351" y="210"/>
                    </a:moveTo>
                    <a:lnTo>
                      <a:pt x="351" y="363"/>
                    </a:lnTo>
                    <a:lnTo>
                      <a:pt x="351" y="515"/>
                    </a:lnTo>
                    <a:lnTo>
                      <a:pt x="363" y="668"/>
                    </a:lnTo>
                    <a:lnTo>
                      <a:pt x="363" y="820"/>
                    </a:lnTo>
                    <a:lnTo>
                      <a:pt x="363" y="831"/>
                    </a:lnTo>
                    <a:lnTo>
                      <a:pt x="351" y="843"/>
                    </a:lnTo>
                    <a:lnTo>
                      <a:pt x="351" y="855"/>
                    </a:lnTo>
                    <a:lnTo>
                      <a:pt x="339" y="867"/>
                    </a:lnTo>
                    <a:lnTo>
                      <a:pt x="327" y="867"/>
                    </a:lnTo>
                    <a:lnTo>
                      <a:pt x="316" y="867"/>
                    </a:lnTo>
                    <a:lnTo>
                      <a:pt x="292" y="867"/>
                    </a:lnTo>
                    <a:lnTo>
                      <a:pt x="281" y="855"/>
                    </a:lnTo>
                    <a:lnTo>
                      <a:pt x="257" y="855"/>
                    </a:lnTo>
                    <a:lnTo>
                      <a:pt x="245" y="855"/>
                    </a:lnTo>
                    <a:lnTo>
                      <a:pt x="222" y="855"/>
                    </a:lnTo>
                    <a:lnTo>
                      <a:pt x="210" y="855"/>
                    </a:lnTo>
                    <a:lnTo>
                      <a:pt x="186" y="843"/>
                    </a:lnTo>
                    <a:lnTo>
                      <a:pt x="175" y="843"/>
                    </a:lnTo>
                    <a:lnTo>
                      <a:pt x="151" y="843"/>
                    </a:lnTo>
                    <a:lnTo>
                      <a:pt x="140" y="843"/>
                    </a:lnTo>
                    <a:lnTo>
                      <a:pt x="117" y="843"/>
                    </a:lnTo>
                    <a:lnTo>
                      <a:pt x="104" y="843"/>
                    </a:lnTo>
                    <a:lnTo>
                      <a:pt x="82" y="843"/>
                    </a:lnTo>
                    <a:lnTo>
                      <a:pt x="69" y="843"/>
                    </a:lnTo>
                    <a:lnTo>
                      <a:pt x="58" y="820"/>
                    </a:lnTo>
                    <a:lnTo>
                      <a:pt x="58" y="796"/>
                    </a:lnTo>
                    <a:lnTo>
                      <a:pt x="46" y="761"/>
                    </a:lnTo>
                    <a:lnTo>
                      <a:pt x="46" y="738"/>
                    </a:lnTo>
                    <a:lnTo>
                      <a:pt x="58" y="726"/>
                    </a:lnTo>
                    <a:lnTo>
                      <a:pt x="69" y="714"/>
                    </a:lnTo>
                    <a:lnTo>
                      <a:pt x="82" y="703"/>
                    </a:lnTo>
                    <a:lnTo>
                      <a:pt x="93" y="703"/>
                    </a:lnTo>
                    <a:lnTo>
                      <a:pt x="93" y="690"/>
                    </a:lnTo>
                    <a:lnTo>
                      <a:pt x="104" y="679"/>
                    </a:lnTo>
                    <a:lnTo>
                      <a:pt x="117" y="668"/>
                    </a:lnTo>
                    <a:lnTo>
                      <a:pt x="128" y="656"/>
                    </a:lnTo>
                    <a:lnTo>
                      <a:pt x="117" y="644"/>
                    </a:lnTo>
                    <a:lnTo>
                      <a:pt x="93" y="632"/>
                    </a:lnTo>
                    <a:lnTo>
                      <a:pt x="82" y="621"/>
                    </a:lnTo>
                    <a:lnTo>
                      <a:pt x="58" y="610"/>
                    </a:lnTo>
                    <a:lnTo>
                      <a:pt x="34" y="597"/>
                    </a:lnTo>
                    <a:lnTo>
                      <a:pt x="23" y="586"/>
                    </a:lnTo>
                    <a:lnTo>
                      <a:pt x="11" y="574"/>
                    </a:lnTo>
                    <a:lnTo>
                      <a:pt x="0" y="562"/>
                    </a:lnTo>
                    <a:lnTo>
                      <a:pt x="11" y="504"/>
                    </a:lnTo>
                    <a:lnTo>
                      <a:pt x="23" y="457"/>
                    </a:lnTo>
                    <a:lnTo>
                      <a:pt x="34" y="398"/>
                    </a:lnTo>
                    <a:lnTo>
                      <a:pt x="58" y="340"/>
                    </a:lnTo>
                    <a:lnTo>
                      <a:pt x="69" y="281"/>
                    </a:lnTo>
                    <a:lnTo>
                      <a:pt x="82" y="234"/>
                    </a:lnTo>
                    <a:lnTo>
                      <a:pt x="104" y="175"/>
                    </a:lnTo>
                    <a:lnTo>
                      <a:pt x="117" y="128"/>
                    </a:lnTo>
                    <a:lnTo>
                      <a:pt x="140" y="106"/>
                    </a:lnTo>
                    <a:lnTo>
                      <a:pt x="151" y="93"/>
                    </a:lnTo>
                    <a:lnTo>
                      <a:pt x="164" y="70"/>
                    </a:lnTo>
                    <a:lnTo>
                      <a:pt x="186" y="58"/>
                    </a:lnTo>
                    <a:lnTo>
                      <a:pt x="199" y="47"/>
                    </a:lnTo>
                    <a:lnTo>
                      <a:pt x="210" y="24"/>
                    </a:lnTo>
                    <a:lnTo>
                      <a:pt x="234" y="11"/>
                    </a:lnTo>
                    <a:lnTo>
                      <a:pt x="245" y="0"/>
                    </a:lnTo>
                    <a:lnTo>
                      <a:pt x="257" y="35"/>
                    </a:lnTo>
                    <a:lnTo>
                      <a:pt x="281" y="58"/>
                    </a:lnTo>
                    <a:lnTo>
                      <a:pt x="292" y="82"/>
                    </a:lnTo>
                    <a:lnTo>
                      <a:pt x="304" y="106"/>
                    </a:lnTo>
                    <a:lnTo>
                      <a:pt x="316" y="128"/>
                    </a:lnTo>
                    <a:lnTo>
                      <a:pt x="327" y="164"/>
                    </a:lnTo>
                    <a:lnTo>
                      <a:pt x="339" y="188"/>
                    </a:lnTo>
                    <a:lnTo>
                      <a:pt x="351" y="210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1" name="Freeform 152"/>
              <p:cNvSpPr>
                <a:spLocks/>
              </p:cNvSpPr>
              <p:nvPr/>
            </p:nvSpPr>
            <p:spPr bwMode="auto">
              <a:xfrm>
                <a:off x="1211" y="1956"/>
                <a:ext cx="24" cy="310"/>
              </a:xfrm>
              <a:custGeom>
                <a:avLst/>
                <a:gdLst>
                  <a:gd name="T0" fmla="*/ 1 w 47"/>
                  <a:gd name="T1" fmla="*/ 0 h 621"/>
                  <a:gd name="T2" fmla="*/ 1 w 47"/>
                  <a:gd name="T3" fmla="*/ 0 h 621"/>
                  <a:gd name="T4" fmla="*/ 1 w 47"/>
                  <a:gd name="T5" fmla="*/ 0 h 621"/>
                  <a:gd name="T6" fmla="*/ 1 w 47"/>
                  <a:gd name="T7" fmla="*/ 0 h 621"/>
                  <a:gd name="T8" fmla="*/ 1 w 47"/>
                  <a:gd name="T9" fmla="*/ 0 h 621"/>
                  <a:gd name="T10" fmla="*/ 1 w 47"/>
                  <a:gd name="T11" fmla="*/ 0 h 621"/>
                  <a:gd name="T12" fmla="*/ 0 w 47"/>
                  <a:gd name="T13" fmla="*/ 0 h 621"/>
                  <a:gd name="T14" fmla="*/ 1 w 47"/>
                  <a:gd name="T15" fmla="*/ 0 h 621"/>
                  <a:gd name="T16" fmla="*/ 1 w 47"/>
                  <a:gd name="T17" fmla="*/ 0 h 621"/>
                  <a:gd name="T18" fmla="*/ 1 w 47"/>
                  <a:gd name="T19" fmla="*/ 0 h 621"/>
                  <a:gd name="T20" fmla="*/ 1 w 47"/>
                  <a:gd name="T21" fmla="*/ 0 h 621"/>
                  <a:gd name="T22" fmla="*/ 1 w 47"/>
                  <a:gd name="T23" fmla="*/ 0 h 621"/>
                  <a:gd name="T24" fmla="*/ 1 w 47"/>
                  <a:gd name="T25" fmla="*/ 0 h 621"/>
                  <a:gd name="T26" fmla="*/ 1 w 47"/>
                  <a:gd name="T27" fmla="*/ 0 h 621"/>
                  <a:gd name="T28" fmla="*/ 1 w 47"/>
                  <a:gd name="T29" fmla="*/ 0 h 621"/>
                  <a:gd name="T30" fmla="*/ 1 w 47"/>
                  <a:gd name="T31" fmla="*/ 0 h 621"/>
                  <a:gd name="T32" fmla="*/ 1 w 47"/>
                  <a:gd name="T33" fmla="*/ 0 h 621"/>
                  <a:gd name="T34" fmla="*/ 1 w 47"/>
                  <a:gd name="T35" fmla="*/ 0 h 6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621"/>
                  <a:gd name="T56" fmla="*/ 47 w 47"/>
                  <a:gd name="T57" fmla="*/ 621 h 6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621">
                    <a:moveTo>
                      <a:pt x="47" y="621"/>
                    </a:moveTo>
                    <a:lnTo>
                      <a:pt x="47" y="610"/>
                    </a:lnTo>
                    <a:lnTo>
                      <a:pt x="47" y="458"/>
                    </a:lnTo>
                    <a:lnTo>
                      <a:pt x="36" y="305"/>
                    </a:lnTo>
                    <a:lnTo>
                      <a:pt x="36" y="153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12" y="153"/>
                    </a:lnTo>
                    <a:lnTo>
                      <a:pt x="12" y="305"/>
                    </a:lnTo>
                    <a:lnTo>
                      <a:pt x="24" y="458"/>
                    </a:lnTo>
                    <a:lnTo>
                      <a:pt x="24" y="610"/>
                    </a:lnTo>
                    <a:lnTo>
                      <a:pt x="24" y="621"/>
                    </a:lnTo>
                    <a:lnTo>
                      <a:pt x="36" y="621"/>
                    </a:lnTo>
                    <a:lnTo>
                      <a:pt x="47" y="621"/>
                    </a:lnTo>
                    <a:lnTo>
                      <a:pt x="47" y="610"/>
                    </a:lnTo>
                    <a:lnTo>
                      <a:pt x="47" y="62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2" name="Freeform 153"/>
              <p:cNvSpPr>
                <a:spLocks/>
              </p:cNvSpPr>
              <p:nvPr/>
            </p:nvSpPr>
            <p:spPr bwMode="auto">
              <a:xfrm>
                <a:off x="1211" y="2260"/>
                <a:ext cx="24" cy="30"/>
              </a:xfrm>
              <a:custGeom>
                <a:avLst/>
                <a:gdLst>
                  <a:gd name="T0" fmla="*/ 1 w 47"/>
                  <a:gd name="T1" fmla="*/ 1 h 58"/>
                  <a:gd name="T2" fmla="*/ 1 w 47"/>
                  <a:gd name="T3" fmla="*/ 1 h 58"/>
                  <a:gd name="T4" fmla="*/ 1 w 47"/>
                  <a:gd name="T5" fmla="*/ 1 h 58"/>
                  <a:gd name="T6" fmla="*/ 1 w 47"/>
                  <a:gd name="T7" fmla="*/ 1 h 58"/>
                  <a:gd name="T8" fmla="*/ 1 w 47"/>
                  <a:gd name="T9" fmla="*/ 1 h 58"/>
                  <a:gd name="T10" fmla="*/ 1 w 47"/>
                  <a:gd name="T11" fmla="*/ 1 h 58"/>
                  <a:gd name="T12" fmla="*/ 1 w 47"/>
                  <a:gd name="T13" fmla="*/ 0 h 58"/>
                  <a:gd name="T14" fmla="*/ 1 w 47"/>
                  <a:gd name="T15" fmla="*/ 1 h 58"/>
                  <a:gd name="T16" fmla="*/ 1 w 47"/>
                  <a:gd name="T17" fmla="*/ 1 h 58"/>
                  <a:gd name="T18" fmla="*/ 1 w 47"/>
                  <a:gd name="T19" fmla="*/ 1 h 58"/>
                  <a:gd name="T20" fmla="*/ 0 w 47"/>
                  <a:gd name="T21" fmla="*/ 1 h 58"/>
                  <a:gd name="T22" fmla="*/ 1 w 47"/>
                  <a:gd name="T23" fmla="*/ 1 h 58"/>
                  <a:gd name="T24" fmla="*/ 0 w 47"/>
                  <a:gd name="T25" fmla="*/ 1 h 58"/>
                  <a:gd name="T26" fmla="*/ 0 w 47"/>
                  <a:gd name="T27" fmla="*/ 1 h 58"/>
                  <a:gd name="T28" fmla="*/ 1 w 47"/>
                  <a:gd name="T29" fmla="*/ 1 h 58"/>
                  <a:gd name="T30" fmla="*/ 1 w 47"/>
                  <a:gd name="T31" fmla="*/ 1 h 58"/>
                  <a:gd name="T32" fmla="*/ 1 w 47"/>
                  <a:gd name="T33" fmla="*/ 1 h 58"/>
                  <a:gd name="T34" fmla="*/ 1 w 47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58"/>
                  <a:gd name="T56" fmla="*/ 47 w 47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58">
                    <a:moveTo>
                      <a:pt x="12" y="58"/>
                    </a:moveTo>
                    <a:lnTo>
                      <a:pt x="24" y="58"/>
                    </a:lnTo>
                    <a:lnTo>
                      <a:pt x="36" y="47"/>
                    </a:lnTo>
                    <a:lnTo>
                      <a:pt x="36" y="35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24" y="0"/>
                    </a:lnTo>
                    <a:lnTo>
                      <a:pt x="24" y="11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0" y="47"/>
                    </a:lnTo>
                    <a:lnTo>
                      <a:pt x="12" y="35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12" y="58"/>
                    </a:lnTo>
                    <a:lnTo>
                      <a:pt x="24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3" name="Freeform 154"/>
              <p:cNvSpPr>
                <a:spLocks/>
              </p:cNvSpPr>
              <p:nvPr/>
            </p:nvSpPr>
            <p:spPr bwMode="auto">
              <a:xfrm>
                <a:off x="1077" y="2266"/>
                <a:ext cx="140" cy="24"/>
              </a:xfrm>
              <a:custGeom>
                <a:avLst/>
                <a:gdLst>
                  <a:gd name="T0" fmla="*/ 0 w 281"/>
                  <a:gd name="T1" fmla="*/ 1 h 47"/>
                  <a:gd name="T2" fmla="*/ 0 w 281"/>
                  <a:gd name="T3" fmla="*/ 1 h 47"/>
                  <a:gd name="T4" fmla="*/ 0 w 281"/>
                  <a:gd name="T5" fmla="*/ 1 h 47"/>
                  <a:gd name="T6" fmla="*/ 0 w 281"/>
                  <a:gd name="T7" fmla="*/ 1 h 47"/>
                  <a:gd name="T8" fmla="*/ 0 w 281"/>
                  <a:gd name="T9" fmla="*/ 1 h 47"/>
                  <a:gd name="T10" fmla="*/ 0 w 281"/>
                  <a:gd name="T11" fmla="*/ 1 h 47"/>
                  <a:gd name="T12" fmla="*/ 0 w 281"/>
                  <a:gd name="T13" fmla="*/ 1 h 47"/>
                  <a:gd name="T14" fmla="*/ 0 w 281"/>
                  <a:gd name="T15" fmla="*/ 1 h 47"/>
                  <a:gd name="T16" fmla="*/ 0 w 281"/>
                  <a:gd name="T17" fmla="*/ 1 h 47"/>
                  <a:gd name="T18" fmla="*/ 0 w 281"/>
                  <a:gd name="T19" fmla="*/ 1 h 47"/>
                  <a:gd name="T20" fmla="*/ 0 w 281"/>
                  <a:gd name="T21" fmla="*/ 1 h 47"/>
                  <a:gd name="T22" fmla="*/ 0 w 281"/>
                  <a:gd name="T23" fmla="*/ 1 h 47"/>
                  <a:gd name="T24" fmla="*/ 0 w 281"/>
                  <a:gd name="T25" fmla="*/ 1 h 47"/>
                  <a:gd name="T26" fmla="*/ 0 w 281"/>
                  <a:gd name="T27" fmla="*/ 1 h 47"/>
                  <a:gd name="T28" fmla="*/ 0 w 281"/>
                  <a:gd name="T29" fmla="*/ 1 h 47"/>
                  <a:gd name="T30" fmla="*/ 0 w 281"/>
                  <a:gd name="T31" fmla="*/ 1 h 47"/>
                  <a:gd name="T32" fmla="*/ 0 w 281"/>
                  <a:gd name="T33" fmla="*/ 1 h 47"/>
                  <a:gd name="T34" fmla="*/ 0 w 281"/>
                  <a:gd name="T35" fmla="*/ 1 h 47"/>
                  <a:gd name="T36" fmla="*/ 0 w 281"/>
                  <a:gd name="T37" fmla="*/ 1 h 47"/>
                  <a:gd name="T38" fmla="*/ 0 w 281"/>
                  <a:gd name="T39" fmla="*/ 1 h 47"/>
                  <a:gd name="T40" fmla="*/ 0 w 281"/>
                  <a:gd name="T41" fmla="*/ 1 h 47"/>
                  <a:gd name="T42" fmla="*/ 0 w 281"/>
                  <a:gd name="T43" fmla="*/ 1 h 47"/>
                  <a:gd name="T44" fmla="*/ 0 w 281"/>
                  <a:gd name="T45" fmla="*/ 1 h 47"/>
                  <a:gd name="T46" fmla="*/ 0 w 281"/>
                  <a:gd name="T47" fmla="*/ 1 h 47"/>
                  <a:gd name="T48" fmla="*/ 0 w 281"/>
                  <a:gd name="T49" fmla="*/ 1 h 47"/>
                  <a:gd name="T50" fmla="*/ 0 w 281"/>
                  <a:gd name="T51" fmla="*/ 1 h 47"/>
                  <a:gd name="T52" fmla="*/ 0 w 281"/>
                  <a:gd name="T53" fmla="*/ 1 h 47"/>
                  <a:gd name="T54" fmla="*/ 0 w 281"/>
                  <a:gd name="T55" fmla="*/ 0 h 47"/>
                  <a:gd name="T56" fmla="*/ 0 w 281"/>
                  <a:gd name="T57" fmla="*/ 0 h 47"/>
                  <a:gd name="T58" fmla="*/ 0 w 281"/>
                  <a:gd name="T59" fmla="*/ 0 h 47"/>
                  <a:gd name="T60" fmla="*/ 0 w 281"/>
                  <a:gd name="T61" fmla="*/ 0 h 47"/>
                  <a:gd name="T62" fmla="*/ 0 w 281"/>
                  <a:gd name="T63" fmla="*/ 0 h 47"/>
                  <a:gd name="T64" fmla="*/ 0 w 281"/>
                  <a:gd name="T65" fmla="*/ 0 h 47"/>
                  <a:gd name="T66" fmla="*/ 0 w 281"/>
                  <a:gd name="T67" fmla="*/ 0 h 47"/>
                  <a:gd name="T68" fmla="*/ 0 w 281"/>
                  <a:gd name="T69" fmla="*/ 0 h 47"/>
                  <a:gd name="T70" fmla="*/ 0 w 281"/>
                  <a:gd name="T71" fmla="*/ 0 h 47"/>
                  <a:gd name="T72" fmla="*/ 0 w 281"/>
                  <a:gd name="T73" fmla="*/ 0 h 47"/>
                  <a:gd name="T74" fmla="*/ 0 w 281"/>
                  <a:gd name="T75" fmla="*/ 0 h 47"/>
                  <a:gd name="T76" fmla="*/ 0 w 281"/>
                  <a:gd name="T77" fmla="*/ 1 h 47"/>
                  <a:gd name="T78" fmla="*/ 0 w 281"/>
                  <a:gd name="T79" fmla="*/ 1 h 47"/>
                  <a:gd name="T80" fmla="*/ 0 w 281"/>
                  <a:gd name="T81" fmla="*/ 1 h 47"/>
                  <a:gd name="T82" fmla="*/ 0 w 281"/>
                  <a:gd name="T83" fmla="*/ 1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1"/>
                  <a:gd name="T127" fmla="*/ 0 h 47"/>
                  <a:gd name="T128" fmla="*/ 281 w 281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1" h="47">
                    <a:moveTo>
                      <a:pt x="0" y="12"/>
                    </a:moveTo>
                    <a:lnTo>
                      <a:pt x="11" y="24"/>
                    </a:lnTo>
                    <a:lnTo>
                      <a:pt x="24" y="24"/>
                    </a:lnTo>
                    <a:lnTo>
                      <a:pt x="46" y="24"/>
                    </a:lnTo>
                    <a:lnTo>
                      <a:pt x="59" y="24"/>
                    </a:lnTo>
                    <a:lnTo>
                      <a:pt x="82" y="24"/>
                    </a:lnTo>
                    <a:lnTo>
                      <a:pt x="93" y="24"/>
                    </a:lnTo>
                    <a:lnTo>
                      <a:pt x="106" y="24"/>
                    </a:lnTo>
                    <a:lnTo>
                      <a:pt x="128" y="36"/>
                    </a:lnTo>
                    <a:lnTo>
                      <a:pt x="152" y="36"/>
                    </a:lnTo>
                    <a:lnTo>
                      <a:pt x="164" y="36"/>
                    </a:lnTo>
                    <a:lnTo>
                      <a:pt x="187" y="36"/>
                    </a:lnTo>
                    <a:lnTo>
                      <a:pt x="199" y="36"/>
                    </a:lnTo>
                    <a:lnTo>
                      <a:pt x="223" y="47"/>
                    </a:lnTo>
                    <a:lnTo>
                      <a:pt x="234" y="47"/>
                    </a:lnTo>
                    <a:lnTo>
                      <a:pt x="246" y="47"/>
                    </a:lnTo>
                    <a:lnTo>
                      <a:pt x="269" y="47"/>
                    </a:lnTo>
                    <a:lnTo>
                      <a:pt x="281" y="47"/>
                    </a:lnTo>
                    <a:lnTo>
                      <a:pt x="281" y="24"/>
                    </a:lnTo>
                    <a:lnTo>
                      <a:pt x="269" y="24"/>
                    </a:lnTo>
                    <a:lnTo>
                      <a:pt x="258" y="24"/>
                    </a:lnTo>
                    <a:lnTo>
                      <a:pt x="234" y="24"/>
                    </a:lnTo>
                    <a:lnTo>
                      <a:pt x="223" y="12"/>
                    </a:lnTo>
                    <a:lnTo>
                      <a:pt x="199" y="12"/>
                    </a:lnTo>
                    <a:lnTo>
                      <a:pt x="187" y="12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28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4" name="Freeform 155"/>
              <p:cNvSpPr>
                <a:spLocks/>
              </p:cNvSpPr>
              <p:nvPr/>
            </p:nvSpPr>
            <p:spPr bwMode="auto">
              <a:xfrm>
                <a:off x="1065" y="2214"/>
                <a:ext cx="23" cy="58"/>
              </a:xfrm>
              <a:custGeom>
                <a:avLst/>
                <a:gdLst>
                  <a:gd name="T0" fmla="*/ 0 w 48"/>
                  <a:gd name="T1" fmla="*/ 0 h 117"/>
                  <a:gd name="T2" fmla="*/ 0 w 48"/>
                  <a:gd name="T3" fmla="*/ 0 h 117"/>
                  <a:gd name="T4" fmla="*/ 0 w 48"/>
                  <a:gd name="T5" fmla="*/ 0 h 117"/>
                  <a:gd name="T6" fmla="*/ 0 w 48"/>
                  <a:gd name="T7" fmla="*/ 0 h 117"/>
                  <a:gd name="T8" fmla="*/ 0 w 48"/>
                  <a:gd name="T9" fmla="*/ 0 h 117"/>
                  <a:gd name="T10" fmla="*/ 0 w 48"/>
                  <a:gd name="T11" fmla="*/ 0 h 117"/>
                  <a:gd name="T12" fmla="*/ 0 w 48"/>
                  <a:gd name="T13" fmla="*/ 0 h 117"/>
                  <a:gd name="T14" fmla="*/ 0 w 48"/>
                  <a:gd name="T15" fmla="*/ 0 h 117"/>
                  <a:gd name="T16" fmla="*/ 0 w 48"/>
                  <a:gd name="T17" fmla="*/ 0 h 117"/>
                  <a:gd name="T18" fmla="*/ 0 w 48"/>
                  <a:gd name="T19" fmla="*/ 0 h 117"/>
                  <a:gd name="T20" fmla="*/ 0 w 48"/>
                  <a:gd name="T21" fmla="*/ 0 h 117"/>
                  <a:gd name="T22" fmla="*/ 0 w 48"/>
                  <a:gd name="T23" fmla="*/ 0 h 117"/>
                  <a:gd name="T24" fmla="*/ 0 w 48"/>
                  <a:gd name="T25" fmla="*/ 0 h 117"/>
                  <a:gd name="T26" fmla="*/ 0 w 48"/>
                  <a:gd name="T27" fmla="*/ 0 h 117"/>
                  <a:gd name="T28" fmla="*/ 0 w 48"/>
                  <a:gd name="T29" fmla="*/ 0 h 117"/>
                  <a:gd name="T30" fmla="*/ 0 w 48"/>
                  <a:gd name="T31" fmla="*/ 0 h 117"/>
                  <a:gd name="T32" fmla="*/ 0 w 48"/>
                  <a:gd name="T33" fmla="*/ 0 h 117"/>
                  <a:gd name="T34" fmla="*/ 0 w 48"/>
                  <a:gd name="T35" fmla="*/ 0 h 1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117"/>
                  <a:gd name="T56" fmla="*/ 48 w 48"/>
                  <a:gd name="T57" fmla="*/ 117 h 1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117">
                    <a:moveTo>
                      <a:pt x="0" y="0"/>
                    </a:moveTo>
                    <a:lnTo>
                      <a:pt x="0" y="12"/>
                    </a:lnTo>
                    <a:lnTo>
                      <a:pt x="0" y="35"/>
                    </a:lnTo>
                    <a:lnTo>
                      <a:pt x="12" y="70"/>
                    </a:lnTo>
                    <a:lnTo>
                      <a:pt x="12" y="94"/>
                    </a:lnTo>
                    <a:lnTo>
                      <a:pt x="24" y="117"/>
                    </a:lnTo>
                    <a:lnTo>
                      <a:pt x="48" y="105"/>
                    </a:lnTo>
                    <a:lnTo>
                      <a:pt x="48" y="83"/>
                    </a:lnTo>
                    <a:lnTo>
                      <a:pt x="35" y="59"/>
                    </a:lnTo>
                    <a:lnTo>
                      <a:pt x="35" y="35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5" name="Freeform 156"/>
              <p:cNvSpPr>
                <a:spLocks/>
              </p:cNvSpPr>
              <p:nvPr/>
            </p:nvSpPr>
            <p:spPr bwMode="auto">
              <a:xfrm>
                <a:off x="1065" y="2173"/>
                <a:ext cx="53" cy="46"/>
              </a:xfrm>
              <a:custGeom>
                <a:avLst/>
                <a:gdLst>
                  <a:gd name="T0" fmla="*/ 1 w 106"/>
                  <a:gd name="T1" fmla="*/ 0 h 94"/>
                  <a:gd name="T2" fmla="*/ 1 w 106"/>
                  <a:gd name="T3" fmla="*/ 0 h 94"/>
                  <a:gd name="T4" fmla="*/ 1 w 106"/>
                  <a:gd name="T5" fmla="*/ 0 h 94"/>
                  <a:gd name="T6" fmla="*/ 1 w 106"/>
                  <a:gd name="T7" fmla="*/ 0 h 94"/>
                  <a:gd name="T8" fmla="*/ 1 w 106"/>
                  <a:gd name="T9" fmla="*/ 0 h 94"/>
                  <a:gd name="T10" fmla="*/ 1 w 106"/>
                  <a:gd name="T11" fmla="*/ 0 h 94"/>
                  <a:gd name="T12" fmla="*/ 1 w 106"/>
                  <a:gd name="T13" fmla="*/ 0 h 94"/>
                  <a:gd name="T14" fmla="*/ 1 w 106"/>
                  <a:gd name="T15" fmla="*/ 0 h 94"/>
                  <a:gd name="T16" fmla="*/ 1 w 106"/>
                  <a:gd name="T17" fmla="*/ 0 h 94"/>
                  <a:gd name="T18" fmla="*/ 0 w 106"/>
                  <a:gd name="T19" fmla="*/ 0 h 94"/>
                  <a:gd name="T20" fmla="*/ 1 w 106"/>
                  <a:gd name="T21" fmla="*/ 0 h 94"/>
                  <a:gd name="T22" fmla="*/ 1 w 106"/>
                  <a:gd name="T23" fmla="*/ 0 h 94"/>
                  <a:gd name="T24" fmla="*/ 1 w 106"/>
                  <a:gd name="T25" fmla="*/ 0 h 94"/>
                  <a:gd name="T26" fmla="*/ 1 w 106"/>
                  <a:gd name="T27" fmla="*/ 0 h 94"/>
                  <a:gd name="T28" fmla="*/ 1 w 106"/>
                  <a:gd name="T29" fmla="*/ 0 h 94"/>
                  <a:gd name="T30" fmla="*/ 1 w 106"/>
                  <a:gd name="T31" fmla="*/ 0 h 94"/>
                  <a:gd name="T32" fmla="*/ 1 w 106"/>
                  <a:gd name="T33" fmla="*/ 0 h 94"/>
                  <a:gd name="T34" fmla="*/ 1 w 106"/>
                  <a:gd name="T35" fmla="*/ 0 h 94"/>
                  <a:gd name="T36" fmla="*/ 1 w 106"/>
                  <a:gd name="T37" fmla="*/ 0 h 94"/>
                  <a:gd name="T38" fmla="*/ 1 w 106"/>
                  <a:gd name="T39" fmla="*/ 0 h 94"/>
                  <a:gd name="T40" fmla="*/ 1 w 106"/>
                  <a:gd name="T41" fmla="*/ 0 h 94"/>
                  <a:gd name="T42" fmla="*/ 1 w 106"/>
                  <a:gd name="T43" fmla="*/ 0 h 94"/>
                  <a:gd name="T44" fmla="*/ 1 w 106"/>
                  <a:gd name="T45" fmla="*/ 0 h 94"/>
                  <a:gd name="T46" fmla="*/ 1 w 106"/>
                  <a:gd name="T47" fmla="*/ 0 h 94"/>
                  <a:gd name="T48" fmla="*/ 1 w 106"/>
                  <a:gd name="T49" fmla="*/ 0 h 94"/>
                  <a:gd name="T50" fmla="*/ 1 w 106"/>
                  <a:gd name="T51" fmla="*/ 0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94"/>
                  <a:gd name="T80" fmla="*/ 106 w 106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94">
                    <a:moveTo>
                      <a:pt x="83" y="24"/>
                    </a:moveTo>
                    <a:lnTo>
                      <a:pt x="83" y="12"/>
                    </a:lnTo>
                    <a:lnTo>
                      <a:pt x="70" y="24"/>
                    </a:lnTo>
                    <a:lnTo>
                      <a:pt x="59" y="24"/>
                    </a:lnTo>
                    <a:lnTo>
                      <a:pt x="59" y="35"/>
                    </a:lnTo>
                    <a:lnTo>
                      <a:pt x="48" y="46"/>
                    </a:lnTo>
                    <a:lnTo>
                      <a:pt x="35" y="46"/>
                    </a:lnTo>
                    <a:lnTo>
                      <a:pt x="24" y="59"/>
                    </a:lnTo>
                    <a:lnTo>
                      <a:pt x="12" y="70"/>
                    </a:lnTo>
                    <a:lnTo>
                      <a:pt x="0" y="82"/>
                    </a:lnTo>
                    <a:lnTo>
                      <a:pt x="24" y="94"/>
                    </a:lnTo>
                    <a:lnTo>
                      <a:pt x="35" y="82"/>
                    </a:lnTo>
                    <a:lnTo>
                      <a:pt x="48" y="82"/>
                    </a:lnTo>
                    <a:lnTo>
                      <a:pt x="48" y="70"/>
                    </a:lnTo>
                    <a:lnTo>
                      <a:pt x="59" y="59"/>
                    </a:lnTo>
                    <a:lnTo>
                      <a:pt x="70" y="59"/>
                    </a:lnTo>
                    <a:lnTo>
                      <a:pt x="83" y="46"/>
                    </a:lnTo>
                    <a:lnTo>
                      <a:pt x="94" y="35"/>
                    </a:lnTo>
                    <a:lnTo>
                      <a:pt x="106" y="24"/>
                    </a:lnTo>
                    <a:lnTo>
                      <a:pt x="106" y="0"/>
                    </a:lnTo>
                    <a:lnTo>
                      <a:pt x="106" y="24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83" y="12"/>
                    </a:lnTo>
                    <a:lnTo>
                      <a:pt x="83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6" name="Freeform 157"/>
              <p:cNvSpPr>
                <a:spLocks/>
              </p:cNvSpPr>
              <p:nvPr/>
            </p:nvSpPr>
            <p:spPr bwMode="auto">
              <a:xfrm>
                <a:off x="1041" y="2125"/>
                <a:ext cx="77" cy="59"/>
              </a:xfrm>
              <a:custGeom>
                <a:avLst/>
                <a:gdLst>
                  <a:gd name="T0" fmla="*/ 0 w 153"/>
                  <a:gd name="T1" fmla="*/ 1 h 118"/>
                  <a:gd name="T2" fmla="*/ 0 w 153"/>
                  <a:gd name="T3" fmla="*/ 1 h 118"/>
                  <a:gd name="T4" fmla="*/ 1 w 153"/>
                  <a:gd name="T5" fmla="*/ 1 h 118"/>
                  <a:gd name="T6" fmla="*/ 1 w 153"/>
                  <a:gd name="T7" fmla="*/ 1 h 118"/>
                  <a:gd name="T8" fmla="*/ 1 w 153"/>
                  <a:gd name="T9" fmla="*/ 1 h 118"/>
                  <a:gd name="T10" fmla="*/ 1 w 153"/>
                  <a:gd name="T11" fmla="*/ 1 h 118"/>
                  <a:gd name="T12" fmla="*/ 1 w 153"/>
                  <a:gd name="T13" fmla="*/ 1 h 118"/>
                  <a:gd name="T14" fmla="*/ 1 w 153"/>
                  <a:gd name="T15" fmla="*/ 1 h 118"/>
                  <a:gd name="T16" fmla="*/ 1 w 153"/>
                  <a:gd name="T17" fmla="*/ 1 h 118"/>
                  <a:gd name="T18" fmla="*/ 1 w 153"/>
                  <a:gd name="T19" fmla="*/ 1 h 118"/>
                  <a:gd name="T20" fmla="*/ 1 w 153"/>
                  <a:gd name="T21" fmla="*/ 1 h 118"/>
                  <a:gd name="T22" fmla="*/ 1 w 153"/>
                  <a:gd name="T23" fmla="*/ 1 h 118"/>
                  <a:gd name="T24" fmla="*/ 1 w 153"/>
                  <a:gd name="T25" fmla="*/ 1 h 118"/>
                  <a:gd name="T26" fmla="*/ 1 w 153"/>
                  <a:gd name="T27" fmla="*/ 1 h 118"/>
                  <a:gd name="T28" fmla="*/ 1 w 153"/>
                  <a:gd name="T29" fmla="*/ 1 h 118"/>
                  <a:gd name="T30" fmla="*/ 1 w 153"/>
                  <a:gd name="T31" fmla="*/ 1 h 118"/>
                  <a:gd name="T32" fmla="*/ 1 w 153"/>
                  <a:gd name="T33" fmla="*/ 1 h 118"/>
                  <a:gd name="T34" fmla="*/ 1 w 153"/>
                  <a:gd name="T35" fmla="*/ 1 h 118"/>
                  <a:gd name="T36" fmla="*/ 1 w 153"/>
                  <a:gd name="T37" fmla="*/ 0 h 118"/>
                  <a:gd name="T38" fmla="*/ 1 w 153"/>
                  <a:gd name="T39" fmla="*/ 1 h 118"/>
                  <a:gd name="T40" fmla="*/ 1 w 153"/>
                  <a:gd name="T41" fmla="*/ 0 h 118"/>
                  <a:gd name="T42" fmla="*/ 1 w 153"/>
                  <a:gd name="T43" fmla="*/ 0 h 118"/>
                  <a:gd name="T44" fmla="*/ 0 w 153"/>
                  <a:gd name="T45" fmla="*/ 0 h 118"/>
                  <a:gd name="T46" fmla="*/ 0 w 153"/>
                  <a:gd name="T47" fmla="*/ 1 h 118"/>
                  <a:gd name="T48" fmla="*/ 0 w 153"/>
                  <a:gd name="T49" fmla="*/ 1 h 118"/>
                  <a:gd name="T50" fmla="*/ 0 w 153"/>
                  <a:gd name="T51" fmla="*/ 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18"/>
                  <a:gd name="T80" fmla="*/ 153 w 153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18">
                    <a:moveTo>
                      <a:pt x="0" y="12"/>
                    </a:moveTo>
                    <a:lnTo>
                      <a:pt x="0" y="24"/>
                    </a:lnTo>
                    <a:lnTo>
                      <a:pt x="13" y="36"/>
                    </a:lnTo>
                    <a:lnTo>
                      <a:pt x="24" y="47"/>
                    </a:lnTo>
                    <a:lnTo>
                      <a:pt x="47" y="60"/>
                    </a:lnTo>
                    <a:lnTo>
                      <a:pt x="59" y="71"/>
                    </a:lnTo>
                    <a:lnTo>
                      <a:pt x="82" y="82"/>
                    </a:lnTo>
                    <a:lnTo>
                      <a:pt x="106" y="94"/>
                    </a:lnTo>
                    <a:lnTo>
                      <a:pt x="117" y="106"/>
                    </a:lnTo>
                    <a:lnTo>
                      <a:pt x="130" y="118"/>
                    </a:lnTo>
                    <a:lnTo>
                      <a:pt x="153" y="94"/>
                    </a:lnTo>
                    <a:lnTo>
                      <a:pt x="130" y="82"/>
                    </a:lnTo>
                    <a:lnTo>
                      <a:pt x="117" y="71"/>
                    </a:lnTo>
                    <a:lnTo>
                      <a:pt x="95" y="60"/>
                    </a:lnTo>
                    <a:lnTo>
                      <a:pt x="82" y="47"/>
                    </a:lnTo>
                    <a:lnTo>
                      <a:pt x="59" y="36"/>
                    </a:lnTo>
                    <a:lnTo>
                      <a:pt x="47" y="24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7" name="Freeform 158"/>
              <p:cNvSpPr>
                <a:spLocks/>
              </p:cNvSpPr>
              <p:nvPr/>
            </p:nvSpPr>
            <p:spPr bwMode="auto">
              <a:xfrm>
                <a:off x="1041" y="1909"/>
                <a:ext cx="70" cy="223"/>
              </a:xfrm>
              <a:custGeom>
                <a:avLst/>
                <a:gdLst>
                  <a:gd name="T0" fmla="*/ 0 w 141"/>
                  <a:gd name="T1" fmla="*/ 0 h 445"/>
                  <a:gd name="T2" fmla="*/ 0 w 141"/>
                  <a:gd name="T3" fmla="*/ 0 h 445"/>
                  <a:gd name="T4" fmla="*/ 0 w 141"/>
                  <a:gd name="T5" fmla="*/ 1 h 445"/>
                  <a:gd name="T6" fmla="*/ 0 w 141"/>
                  <a:gd name="T7" fmla="*/ 1 h 445"/>
                  <a:gd name="T8" fmla="*/ 0 w 141"/>
                  <a:gd name="T9" fmla="*/ 1 h 445"/>
                  <a:gd name="T10" fmla="*/ 0 w 141"/>
                  <a:gd name="T11" fmla="*/ 1 h 445"/>
                  <a:gd name="T12" fmla="*/ 0 w 141"/>
                  <a:gd name="T13" fmla="*/ 1 h 445"/>
                  <a:gd name="T14" fmla="*/ 0 w 141"/>
                  <a:gd name="T15" fmla="*/ 1 h 445"/>
                  <a:gd name="T16" fmla="*/ 0 w 141"/>
                  <a:gd name="T17" fmla="*/ 1 h 445"/>
                  <a:gd name="T18" fmla="*/ 0 w 141"/>
                  <a:gd name="T19" fmla="*/ 1 h 445"/>
                  <a:gd name="T20" fmla="*/ 0 w 141"/>
                  <a:gd name="T21" fmla="*/ 1 h 445"/>
                  <a:gd name="T22" fmla="*/ 0 w 141"/>
                  <a:gd name="T23" fmla="*/ 1 h 445"/>
                  <a:gd name="T24" fmla="*/ 0 w 141"/>
                  <a:gd name="T25" fmla="*/ 1 h 445"/>
                  <a:gd name="T26" fmla="*/ 0 w 141"/>
                  <a:gd name="T27" fmla="*/ 1 h 445"/>
                  <a:gd name="T28" fmla="*/ 0 w 141"/>
                  <a:gd name="T29" fmla="*/ 1 h 445"/>
                  <a:gd name="T30" fmla="*/ 0 w 141"/>
                  <a:gd name="T31" fmla="*/ 1 h 445"/>
                  <a:gd name="T32" fmla="*/ 0 w 141"/>
                  <a:gd name="T33" fmla="*/ 1 h 445"/>
                  <a:gd name="T34" fmla="*/ 0 w 141"/>
                  <a:gd name="T35" fmla="*/ 1 h 445"/>
                  <a:gd name="T36" fmla="*/ 0 w 141"/>
                  <a:gd name="T37" fmla="*/ 1 h 445"/>
                  <a:gd name="T38" fmla="*/ 0 w 141"/>
                  <a:gd name="T39" fmla="*/ 1 h 445"/>
                  <a:gd name="T40" fmla="*/ 0 w 141"/>
                  <a:gd name="T41" fmla="*/ 1 h 445"/>
                  <a:gd name="T42" fmla="*/ 0 w 141"/>
                  <a:gd name="T43" fmla="*/ 0 h 445"/>
                  <a:gd name="T44" fmla="*/ 0 w 141"/>
                  <a:gd name="T45" fmla="*/ 0 h 445"/>
                  <a:gd name="T46" fmla="*/ 0 w 141"/>
                  <a:gd name="T47" fmla="*/ 0 h 445"/>
                  <a:gd name="T48" fmla="*/ 0 w 141"/>
                  <a:gd name="T49" fmla="*/ 0 h 445"/>
                  <a:gd name="T50" fmla="*/ 0 w 141"/>
                  <a:gd name="T51" fmla="*/ 0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1"/>
                  <a:gd name="T79" fmla="*/ 0 h 445"/>
                  <a:gd name="T80" fmla="*/ 141 w 141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1" h="445">
                    <a:moveTo>
                      <a:pt x="130" y="0"/>
                    </a:moveTo>
                    <a:lnTo>
                      <a:pt x="130" y="0"/>
                    </a:lnTo>
                    <a:lnTo>
                      <a:pt x="106" y="58"/>
                    </a:lnTo>
                    <a:lnTo>
                      <a:pt x="82" y="106"/>
                    </a:lnTo>
                    <a:lnTo>
                      <a:pt x="71" y="164"/>
                    </a:lnTo>
                    <a:lnTo>
                      <a:pt x="59" y="223"/>
                    </a:lnTo>
                    <a:lnTo>
                      <a:pt x="36" y="270"/>
                    </a:lnTo>
                    <a:lnTo>
                      <a:pt x="24" y="328"/>
                    </a:lnTo>
                    <a:lnTo>
                      <a:pt x="13" y="387"/>
                    </a:lnTo>
                    <a:lnTo>
                      <a:pt x="0" y="445"/>
                    </a:lnTo>
                    <a:lnTo>
                      <a:pt x="24" y="445"/>
                    </a:lnTo>
                    <a:lnTo>
                      <a:pt x="36" y="387"/>
                    </a:lnTo>
                    <a:lnTo>
                      <a:pt x="47" y="340"/>
                    </a:lnTo>
                    <a:lnTo>
                      <a:pt x="59" y="281"/>
                    </a:lnTo>
                    <a:lnTo>
                      <a:pt x="82" y="223"/>
                    </a:lnTo>
                    <a:lnTo>
                      <a:pt x="95" y="175"/>
                    </a:lnTo>
                    <a:lnTo>
                      <a:pt x="106" y="117"/>
                    </a:lnTo>
                    <a:lnTo>
                      <a:pt x="130" y="58"/>
                    </a:lnTo>
                    <a:lnTo>
                      <a:pt x="141" y="11"/>
                    </a:lnTo>
                    <a:lnTo>
                      <a:pt x="141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8" name="Freeform 159"/>
              <p:cNvSpPr>
                <a:spLocks/>
              </p:cNvSpPr>
              <p:nvPr/>
            </p:nvSpPr>
            <p:spPr bwMode="auto">
              <a:xfrm>
                <a:off x="1106" y="1850"/>
                <a:ext cx="70" cy="65"/>
              </a:xfrm>
              <a:custGeom>
                <a:avLst/>
                <a:gdLst>
                  <a:gd name="T0" fmla="*/ 1 w 140"/>
                  <a:gd name="T1" fmla="*/ 0 h 128"/>
                  <a:gd name="T2" fmla="*/ 1 w 140"/>
                  <a:gd name="T3" fmla="*/ 0 h 128"/>
                  <a:gd name="T4" fmla="*/ 1 w 140"/>
                  <a:gd name="T5" fmla="*/ 0 h 128"/>
                  <a:gd name="T6" fmla="*/ 1 w 140"/>
                  <a:gd name="T7" fmla="*/ 1 h 128"/>
                  <a:gd name="T8" fmla="*/ 1 w 140"/>
                  <a:gd name="T9" fmla="*/ 1 h 128"/>
                  <a:gd name="T10" fmla="*/ 1 w 140"/>
                  <a:gd name="T11" fmla="*/ 1 h 128"/>
                  <a:gd name="T12" fmla="*/ 1 w 140"/>
                  <a:gd name="T13" fmla="*/ 1 h 128"/>
                  <a:gd name="T14" fmla="*/ 1 w 140"/>
                  <a:gd name="T15" fmla="*/ 1 h 128"/>
                  <a:gd name="T16" fmla="*/ 1 w 140"/>
                  <a:gd name="T17" fmla="*/ 1 h 128"/>
                  <a:gd name="T18" fmla="*/ 0 w 140"/>
                  <a:gd name="T19" fmla="*/ 1 h 128"/>
                  <a:gd name="T20" fmla="*/ 1 w 140"/>
                  <a:gd name="T21" fmla="*/ 1 h 128"/>
                  <a:gd name="T22" fmla="*/ 1 w 140"/>
                  <a:gd name="T23" fmla="*/ 1 h 128"/>
                  <a:gd name="T24" fmla="*/ 1 w 140"/>
                  <a:gd name="T25" fmla="*/ 1 h 128"/>
                  <a:gd name="T26" fmla="*/ 1 w 140"/>
                  <a:gd name="T27" fmla="*/ 1 h 128"/>
                  <a:gd name="T28" fmla="*/ 1 w 140"/>
                  <a:gd name="T29" fmla="*/ 1 h 128"/>
                  <a:gd name="T30" fmla="*/ 1 w 140"/>
                  <a:gd name="T31" fmla="*/ 1 h 128"/>
                  <a:gd name="T32" fmla="*/ 1 w 140"/>
                  <a:gd name="T33" fmla="*/ 1 h 128"/>
                  <a:gd name="T34" fmla="*/ 1 w 140"/>
                  <a:gd name="T35" fmla="*/ 1 h 128"/>
                  <a:gd name="T36" fmla="*/ 1 w 140"/>
                  <a:gd name="T37" fmla="*/ 1 h 128"/>
                  <a:gd name="T38" fmla="*/ 1 w 140"/>
                  <a:gd name="T39" fmla="*/ 1 h 128"/>
                  <a:gd name="T40" fmla="*/ 1 w 140"/>
                  <a:gd name="T41" fmla="*/ 1 h 128"/>
                  <a:gd name="T42" fmla="*/ 1 w 140"/>
                  <a:gd name="T43" fmla="*/ 1 h 128"/>
                  <a:gd name="T44" fmla="*/ 1 w 140"/>
                  <a:gd name="T45" fmla="*/ 0 h 128"/>
                  <a:gd name="T46" fmla="*/ 1 w 140"/>
                  <a:gd name="T47" fmla="*/ 0 h 128"/>
                  <a:gd name="T48" fmla="*/ 1 w 140"/>
                  <a:gd name="T49" fmla="*/ 0 h 128"/>
                  <a:gd name="T50" fmla="*/ 1 w 140"/>
                  <a:gd name="T51" fmla="*/ 0 h 1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0"/>
                  <a:gd name="T79" fmla="*/ 0 h 128"/>
                  <a:gd name="T80" fmla="*/ 140 w 140"/>
                  <a:gd name="T81" fmla="*/ 128 h 1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0" h="128">
                    <a:moveTo>
                      <a:pt x="140" y="0"/>
                    </a:moveTo>
                    <a:lnTo>
                      <a:pt x="128" y="0"/>
                    </a:lnTo>
                    <a:lnTo>
                      <a:pt x="105" y="0"/>
                    </a:lnTo>
                    <a:lnTo>
                      <a:pt x="93" y="11"/>
                    </a:lnTo>
                    <a:lnTo>
                      <a:pt x="69" y="35"/>
                    </a:lnTo>
                    <a:lnTo>
                      <a:pt x="58" y="47"/>
                    </a:lnTo>
                    <a:lnTo>
                      <a:pt x="47" y="70"/>
                    </a:lnTo>
                    <a:lnTo>
                      <a:pt x="23" y="82"/>
                    </a:lnTo>
                    <a:lnTo>
                      <a:pt x="11" y="106"/>
                    </a:lnTo>
                    <a:lnTo>
                      <a:pt x="0" y="117"/>
                    </a:lnTo>
                    <a:lnTo>
                      <a:pt x="11" y="128"/>
                    </a:lnTo>
                    <a:lnTo>
                      <a:pt x="34" y="117"/>
                    </a:lnTo>
                    <a:lnTo>
                      <a:pt x="47" y="106"/>
                    </a:lnTo>
                    <a:lnTo>
                      <a:pt x="58" y="82"/>
                    </a:lnTo>
                    <a:lnTo>
                      <a:pt x="69" y="70"/>
                    </a:lnTo>
                    <a:lnTo>
                      <a:pt x="93" y="47"/>
                    </a:lnTo>
                    <a:lnTo>
                      <a:pt x="105" y="35"/>
                    </a:lnTo>
                    <a:lnTo>
                      <a:pt x="117" y="24"/>
                    </a:lnTo>
                    <a:lnTo>
                      <a:pt x="140" y="11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40" y="0"/>
                    </a:lnTo>
                    <a:lnTo>
                      <a:pt x="128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49" name="Freeform 160"/>
              <p:cNvSpPr>
                <a:spLocks/>
              </p:cNvSpPr>
              <p:nvPr/>
            </p:nvSpPr>
            <p:spPr bwMode="auto">
              <a:xfrm>
                <a:off x="1164" y="1850"/>
                <a:ext cx="65" cy="112"/>
              </a:xfrm>
              <a:custGeom>
                <a:avLst/>
                <a:gdLst>
                  <a:gd name="T0" fmla="*/ 1 w 129"/>
                  <a:gd name="T1" fmla="*/ 1 h 223"/>
                  <a:gd name="T2" fmla="*/ 1 w 129"/>
                  <a:gd name="T3" fmla="*/ 1 h 223"/>
                  <a:gd name="T4" fmla="*/ 1 w 129"/>
                  <a:gd name="T5" fmla="*/ 1 h 223"/>
                  <a:gd name="T6" fmla="*/ 1 w 129"/>
                  <a:gd name="T7" fmla="*/ 1 h 223"/>
                  <a:gd name="T8" fmla="*/ 1 w 129"/>
                  <a:gd name="T9" fmla="*/ 1 h 223"/>
                  <a:gd name="T10" fmla="*/ 1 w 129"/>
                  <a:gd name="T11" fmla="*/ 1 h 223"/>
                  <a:gd name="T12" fmla="*/ 1 w 129"/>
                  <a:gd name="T13" fmla="*/ 1 h 223"/>
                  <a:gd name="T14" fmla="*/ 1 w 129"/>
                  <a:gd name="T15" fmla="*/ 1 h 223"/>
                  <a:gd name="T16" fmla="*/ 1 w 129"/>
                  <a:gd name="T17" fmla="*/ 1 h 223"/>
                  <a:gd name="T18" fmla="*/ 1 w 129"/>
                  <a:gd name="T19" fmla="*/ 0 h 223"/>
                  <a:gd name="T20" fmla="*/ 0 w 129"/>
                  <a:gd name="T21" fmla="*/ 1 h 223"/>
                  <a:gd name="T22" fmla="*/ 1 w 129"/>
                  <a:gd name="T23" fmla="*/ 1 h 223"/>
                  <a:gd name="T24" fmla="*/ 1 w 129"/>
                  <a:gd name="T25" fmla="*/ 1 h 223"/>
                  <a:gd name="T26" fmla="*/ 1 w 129"/>
                  <a:gd name="T27" fmla="*/ 1 h 223"/>
                  <a:gd name="T28" fmla="*/ 1 w 129"/>
                  <a:gd name="T29" fmla="*/ 1 h 223"/>
                  <a:gd name="T30" fmla="*/ 1 w 129"/>
                  <a:gd name="T31" fmla="*/ 1 h 223"/>
                  <a:gd name="T32" fmla="*/ 1 w 129"/>
                  <a:gd name="T33" fmla="*/ 1 h 223"/>
                  <a:gd name="T34" fmla="*/ 1 w 129"/>
                  <a:gd name="T35" fmla="*/ 1 h 223"/>
                  <a:gd name="T36" fmla="*/ 1 w 129"/>
                  <a:gd name="T37" fmla="*/ 1 h 223"/>
                  <a:gd name="T38" fmla="*/ 1 w 129"/>
                  <a:gd name="T39" fmla="*/ 1 h 223"/>
                  <a:gd name="T40" fmla="*/ 1 w 129"/>
                  <a:gd name="T41" fmla="*/ 1 h 223"/>
                  <a:gd name="T42" fmla="*/ 1 w 129"/>
                  <a:gd name="T43" fmla="*/ 1 h 223"/>
                  <a:gd name="T44" fmla="*/ 1 w 129"/>
                  <a:gd name="T45" fmla="*/ 1 h 223"/>
                  <a:gd name="T46" fmla="*/ 1 w 129"/>
                  <a:gd name="T47" fmla="*/ 1 h 223"/>
                  <a:gd name="T48" fmla="*/ 1 w 129"/>
                  <a:gd name="T49" fmla="*/ 1 h 223"/>
                  <a:gd name="T50" fmla="*/ 1 w 129"/>
                  <a:gd name="T51" fmla="*/ 1 h 2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9"/>
                  <a:gd name="T79" fmla="*/ 0 h 223"/>
                  <a:gd name="T80" fmla="*/ 129 w 129"/>
                  <a:gd name="T81" fmla="*/ 223 h 2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9" h="223">
                    <a:moveTo>
                      <a:pt x="129" y="210"/>
                    </a:moveTo>
                    <a:lnTo>
                      <a:pt x="129" y="210"/>
                    </a:lnTo>
                    <a:lnTo>
                      <a:pt x="117" y="188"/>
                    </a:lnTo>
                    <a:lnTo>
                      <a:pt x="105" y="152"/>
                    </a:lnTo>
                    <a:lnTo>
                      <a:pt x="93" y="128"/>
                    </a:lnTo>
                    <a:lnTo>
                      <a:pt x="82" y="106"/>
                    </a:lnTo>
                    <a:lnTo>
                      <a:pt x="70" y="70"/>
                    </a:lnTo>
                    <a:lnTo>
                      <a:pt x="58" y="47"/>
                    </a:lnTo>
                    <a:lnTo>
                      <a:pt x="34" y="24"/>
                    </a:lnTo>
                    <a:lnTo>
                      <a:pt x="23" y="0"/>
                    </a:lnTo>
                    <a:lnTo>
                      <a:pt x="0" y="11"/>
                    </a:lnTo>
                    <a:lnTo>
                      <a:pt x="11" y="35"/>
                    </a:lnTo>
                    <a:lnTo>
                      <a:pt x="34" y="58"/>
                    </a:lnTo>
                    <a:lnTo>
                      <a:pt x="47" y="82"/>
                    </a:lnTo>
                    <a:lnTo>
                      <a:pt x="58" y="117"/>
                    </a:lnTo>
                    <a:lnTo>
                      <a:pt x="70" y="140"/>
                    </a:lnTo>
                    <a:lnTo>
                      <a:pt x="82" y="164"/>
                    </a:lnTo>
                    <a:lnTo>
                      <a:pt x="93" y="188"/>
                    </a:lnTo>
                    <a:lnTo>
                      <a:pt x="105" y="210"/>
                    </a:lnTo>
                    <a:lnTo>
                      <a:pt x="93" y="210"/>
                    </a:lnTo>
                    <a:lnTo>
                      <a:pt x="105" y="210"/>
                    </a:lnTo>
                    <a:lnTo>
                      <a:pt x="105" y="223"/>
                    </a:lnTo>
                    <a:lnTo>
                      <a:pt x="117" y="223"/>
                    </a:lnTo>
                    <a:lnTo>
                      <a:pt x="129" y="223"/>
                    </a:lnTo>
                    <a:lnTo>
                      <a:pt x="129" y="21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0" name="Freeform 161"/>
              <p:cNvSpPr>
                <a:spLocks/>
              </p:cNvSpPr>
              <p:nvPr/>
            </p:nvSpPr>
            <p:spPr bwMode="auto">
              <a:xfrm>
                <a:off x="1487" y="1493"/>
                <a:ext cx="23" cy="35"/>
              </a:xfrm>
              <a:custGeom>
                <a:avLst/>
                <a:gdLst>
                  <a:gd name="T0" fmla="*/ 0 w 47"/>
                  <a:gd name="T1" fmla="*/ 0 h 70"/>
                  <a:gd name="T2" fmla="*/ 0 w 47"/>
                  <a:gd name="T3" fmla="*/ 0 h 70"/>
                  <a:gd name="T4" fmla="*/ 0 w 47"/>
                  <a:gd name="T5" fmla="*/ 0 h 70"/>
                  <a:gd name="T6" fmla="*/ 0 w 47"/>
                  <a:gd name="T7" fmla="*/ 1 h 70"/>
                  <a:gd name="T8" fmla="*/ 0 w 47"/>
                  <a:gd name="T9" fmla="*/ 1 h 70"/>
                  <a:gd name="T10" fmla="*/ 0 w 47"/>
                  <a:gd name="T11" fmla="*/ 1 h 70"/>
                  <a:gd name="T12" fmla="*/ 0 w 47"/>
                  <a:gd name="T13" fmla="*/ 1 h 70"/>
                  <a:gd name="T14" fmla="*/ 0 w 47"/>
                  <a:gd name="T15" fmla="*/ 1 h 70"/>
                  <a:gd name="T16" fmla="*/ 0 w 47"/>
                  <a:gd name="T17" fmla="*/ 1 h 70"/>
                  <a:gd name="T18" fmla="*/ 0 w 47"/>
                  <a:gd name="T19" fmla="*/ 1 h 70"/>
                  <a:gd name="T20" fmla="*/ 0 w 47"/>
                  <a:gd name="T21" fmla="*/ 1 h 70"/>
                  <a:gd name="T22" fmla="*/ 0 w 47"/>
                  <a:gd name="T23" fmla="*/ 1 h 70"/>
                  <a:gd name="T24" fmla="*/ 0 w 47"/>
                  <a:gd name="T25" fmla="*/ 1 h 70"/>
                  <a:gd name="T26" fmla="*/ 0 w 47"/>
                  <a:gd name="T27" fmla="*/ 1 h 70"/>
                  <a:gd name="T28" fmla="*/ 0 w 47"/>
                  <a:gd name="T29" fmla="*/ 0 h 70"/>
                  <a:gd name="T30" fmla="*/ 0 w 47"/>
                  <a:gd name="T31" fmla="*/ 0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24" y="0"/>
                    </a:moveTo>
                    <a:lnTo>
                      <a:pt x="35" y="0"/>
                    </a:lnTo>
                    <a:lnTo>
                      <a:pt x="47" y="0"/>
                    </a:lnTo>
                    <a:lnTo>
                      <a:pt x="47" y="23"/>
                    </a:lnTo>
                    <a:lnTo>
                      <a:pt x="47" y="36"/>
                    </a:lnTo>
                    <a:lnTo>
                      <a:pt x="47" y="47"/>
                    </a:lnTo>
                    <a:lnTo>
                      <a:pt x="47" y="59"/>
                    </a:lnTo>
                    <a:lnTo>
                      <a:pt x="35" y="70"/>
                    </a:lnTo>
                    <a:lnTo>
                      <a:pt x="24" y="70"/>
                    </a:lnTo>
                    <a:lnTo>
                      <a:pt x="11" y="59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0" y="23"/>
                    </a:lnTo>
                    <a:lnTo>
                      <a:pt x="1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1" name="Freeform 162"/>
              <p:cNvSpPr>
                <a:spLocks/>
              </p:cNvSpPr>
              <p:nvPr/>
            </p:nvSpPr>
            <p:spPr bwMode="auto">
              <a:xfrm>
                <a:off x="1498" y="1482"/>
                <a:ext cx="23" cy="29"/>
              </a:xfrm>
              <a:custGeom>
                <a:avLst/>
                <a:gdLst>
                  <a:gd name="T0" fmla="*/ 1 w 46"/>
                  <a:gd name="T1" fmla="*/ 0 h 59"/>
                  <a:gd name="T2" fmla="*/ 1 w 46"/>
                  <a:gd name="T3" fmla="*/ 0 h 59"/>
                  <a:gd name="T4" fmla="*/ 1 w 46"/>
                  <a:gd name="T5" fmla="*/ 0 h 59"/>
                  <a:gd name="T6" fmla="*/ 1 w 46"/>
                  <a:gd name="T7" fmla="*/ 0 h 59"/>
                  <a:gd name="T8" fmla="*/ 1 w 46"/>
                  <a:gd name="T9" fmla="*/ 0 h 59"/>
                  <a:gd name="T10" fmla="*/ 0 w 46"/>
                  <a:gd name="T11" fmla="*/ 0 h 59"/>
                  <a:gd name="T12" fmla="*/ 0 w 46"/>
                  <a:gd name="T13" fmla="*/ 0 h 59"/>
                  <a:gd name="T14" fmla="*/ 1 w 46"/>
                  <a:gd name="T15" fmla="*/ 0 h 59"/>
                  <a:gd name="T16" fmla="*/ 1 w 46"/>
                  <a:gd name="T17" fmla="*/ 0 h 59"/>
                  <a:gd name="T18" fmla="*/ 1 w 46"/>
                  <a:gd name="T19" fmla="*/ 0 h 59"/>
                  <a:gd name="T20" fmla="*/ 1 w 46"/>
                  <a:gd name="T21" fmla="*/ 0 h 59"/>
                  <a:gd name="T22" fmla="*/ 1 w 46"/>
                  <a:gd name="T23" fmla="*/ 0 h 59"/>
                  <a:gd name="T24" fmla="*/ 1 w 4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59"/>
                  <a:gd name="T41" fmla="*/ 46 w 46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59">
                    <a:moveTo>
                      <a:pt x="46" y="59"/>
                    </a:moveTo>
                    <a:lnTo>
                      <a:pt x="46" y="59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11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46"/>
                    </a:lnTo>
                    <a:lnTo>
                      <a:pt x="11" y="59"/>
                    </a:lnTo>
                    <a:lnTo>
                      <a:pt x="46" y="5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2" name="Freeform 163"/>
              <p:cNvSpPr>
                <a:spLocks/>
              </p:cNvSpPr>
              <p:nvPr/>
            </p:nvSpPr>
            <p:spPr bwMode="auto">
              <a:xfrm>
                <a:off x="1498" y="1511"/>
                <a:ext cx="23" cy="29"/>
              </a:xfrm>
              <a:custGeom>
                <a:avLst/>
                <a:gdLst>
                  <a:gd name="T0" fmla="*/ 0 w 46"/>
                  <a:gd name="T1" fmla="*/ 1 h 58"/>
                  <a:gd name="T2" fmla="*/ 0 w 46"/>
                  <a:gd name="T3" fmla="*/ 1 h 58"/>
                  <a:gd name="T4" fmla="*/ 1 w 46"/>
                  <a:gd name="T5" fmla="*/ 1 h 58"/>
                  <a:gd name="T6" fmla="*/ 1 w 46"/>
                  <a:gd name="T7" fmla="*/ 1 h 58"/>
                  <a:gd name="T8" fmla="*/ 1 w 46"/>
                  <a:gd name="T9" fmla="*/ 1 h 58"/>
                  <a:gd name="T10" fmla="*/ 1 w 46"/>
                  <a:gd name="T11" fmla="*/ 0 h 58"/>
                  <a:gd name="T12" fmla="*/ 1 w 46"/>
                  <a:gd name="T13" fmla="*/ 0 h 58"/>
                  <a:gd name="T14" fmla="*/ 1 w 46"/>
                  <a:gd name="T15" fmla="*/ 1 h 58"/>
                  <a:gd name="T16" fmla="*/ 1 w 46"/>
                  <a:gd name="T17" fmla="*/ 1 h 58"/>
                  <a:gd name="T18" fmla="*/ 1 w 46"/>
                  <a:gd name="T19" fmla="*/ 1 h 58"/>
                  <a:gd name="T20" fmla="*/ 0 w 46"/>
                  <a:gd name="T21" fmla="*/ 1 h 58"/>
                  <a:gd name="T22" fmla="*/ 0 w 46"/>
                  <a:gd name="T23" fmla="*/ 1 h 58"/>
                  <a:gd name="T24" fmla="*/ 0 w 46"/>
                  <a:gd name="T25" fmla="*/ 1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58"/>
                  <a:gd name="T41" fmla="*/ 46 w 4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58">
                    <a:moveTo>
                      <a:pt x="0" y="58"/>
                    </a:moveTo>
                    <a:lnTo>
                      <a:pt x="0" y="58"/>
                    </a:lnTo>
                    <a:lnTo>
                      <a:pt x="23" y="46"/>
                    </a:lnTo>
                    <a:lnTo>
                      <a:pt x="35" y="34"/>
                    </a:lnTo>
                    <a:lnTo>
                      <a:pt x="35" y="23"/>
                    </a:lnTo>
                    <a:lnTo>
                      <a:pt x="46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11" y="23"/>
                    </a:lnTo>
                    <a:lnTo>
                      <a:pt x="0" y="2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3" name="Freeform 164"/>
              <p:cNvSpPr>
                <a:spLocks/>
              </p:cNvSpPr>
              <p:nvPr/>
            </p:nvSpPr>
            <p:spPr bwMode="auto">
              <a:xfrm>
                <a:off x="1481" y="1511"/>
                <a:ext cx="17" cy="29"/>
              </a:xfrm>
              <a:custGeom>
                <a:avLst/>
                <a:gdLst>
                  <a:gd name="T0" fmla="*/ 0 w 35"/>
                  <a:gd name="T1" fmla="*/ 0 h 58"/>
                  <a:gd name="T2" fmla="*/ 0 w 35"/>
                  <a:gd name="T3" fmla="*/ 0 h 58"/>
                  <a:gd name="T4" fmla="*/ 0 w 35"/>
                  <a:gd name="T5" fmla="*/ 1 h 58"/>
                  <a:gd name="T6" fmla="*/ 0 w 35"/>
                  <a:gd name="T7" fmla="*/ 1 h 58"/>
                  <a:gd name="T8" fmla="*/ 0 w 35"/>
                  <a:gd name="T9" fmla="*/ 1 h 58"/>
                  <a:gd name="T10" fmla="*/ 0 w 35"/>
                  <a:gd name="T11" fmla="*/ 1 h 58"/>
                  <a:gd name="T12" fmla="*/ 0 w 35"/>
                  <a:gd name="T13" fmla="*/ 1 h 58"/>
                  <a:gd name="T14" fmla="*/ 0 w 35"/>
                  <a:gd name="T15" fmla="*/ 1 h 58"/>
                  <a:gd name="T16" fmla="*/ 0 w 35"/>
                  <a:gd name="T17" fmla="*/ 1 h 58"/>
                  <a:gd name="T18" fmla="*/ 0 w 35"/>
                  <a:gd name="T19" fmla="*/ 1 h 58"/>
                  <a:gd name="T20" fmla="*/ 0 w 35"/>
                  <a:gd name="T21" fmla="*/ 0 h 58"/>
                  <a:gd name="T22" fmla="*/ 0 w 35"/>
                  <a:gd name="T23" fmla="*/ 0 h 58"/>
                  <a:gd name="T24" fmla="*/ 0 w 35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8"/>
                  <a:gd name="T41" fmla="*/ 35 w 35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11" y="34"/>
                    </a:lnTo>
                    <a:lnTo>
                      <a:pt x="22" y="46"/>
                    </a:lnTo>
                    <a:lnTo>
                      <a:pt x="35" y="58"/>
                    </a:lnTo>
                    <a:lnTo>
                      <a:pt x="35" y="23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4" name="Freeform 165"/>
              <p:cNvSpPr>
                <a:spLocks/>
              </p:cNvSpPr>
              <p:nvPr/>
            </p:nvSpPr>
            <p:spPr bwMode="auto">
              <a:xfrm>
                <a:off x="1481" y="1482"/>
                <a:ext cx="17" cy="29"/>
              </a:xfrm>
              <a:custGeom>
                <a:avLst/>
                <a:gdLst>
                  <a:gd name="T0" fmla="*/ 0 w 35"/>
                  <a:gd name="T1" fmla="*/ 0 h 59"/>
                  <a:gd name="T2" fmla="*/ 0 w 35"/>
                  <a:gd name="T3" fmla="*/ 0 h 59"/>
                  <a:gd name="T4" fmla="*/ 0 w 35"/>
                  <a:gd name="T5" fmla="*/ 0 h 59"/>
                  <a:gd name="T6" fmla="*/ 0 w 35"/>
                  <a:gd name="T7" fmla="*/ 0 h 59"/>
                  <a:gd name="T8" fmla="*/ 0 w 35"/>
                  <a:gd name="T9" fmla="*/ 0 h 59"/>
                  <a:gd name="T10" fmla="*/ 0 w 35"/>
                  <a:gd name="T11" fmla="*/ 0 h 59"/>
                  <a:gd name="T12" fmla="*/ 0 w 35"/>
                  <a:gd name="T13" fmla="*/ 0 h 59"/>
                  <a:gd name="T14" fmla="*/ 0 w 35"/>
                  <a:gd name="T15" fmla="*/ 0 h 59"/>
                  <a:gd name="T16" fmla="*/ 0 w 35"/>
                  <a:gd name="T17" fmla="*/ 0 h 59"/>
                  <a:gd name="T18" fmla="*/ 0 w 35"/>
                  <a:gd name="T19" fmla="*/ 0 h 59"/>
                  <a:gd name="T20" fmla="*/ 0 w 35"/>
                  <a:gd name="T21" fmla="*/ 0 h 59"/>
                  <a:gd name="T22" fmla="*/ 0 w 35"/>
                  <a:gd name="T23" fmla="*/ 0 h 59"/>
                  <a:gd name="T24" fmla="*/ 0 w 35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9"/>
                  <a:gd name="T41" fmla="*/ 35 w 3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9">
                    <a:moveTo>
                      <a:pt x="35" y="0"/>
                    </a:moveTo>
                    <a:lnTo>
                      <a:pt x="35" y="0"/>
                    </a:lnTo>
                    <a:lnTo>
                      <a:pt x="22" y="11"/>
                    </a:lnTo>
                    <a:lnTo>
                      <a:pt x="11" y="23"/>
                    </a:lnTo>
                    <a:lnTo>
                      <a:pt x="0" y="35"/>
                    </a:lnTo>
                    <a:lnTo>
                      <a:pt x="0" y="59"/>
                    </a:lnTo>
                    <a:lnTo>
                      <a:pt x="22" y="59"/>
                    </a:lnTo>
                    <a:lnTo>
                      <a:pt x="22" y="46"/>
                    </a:lnTo>
                    <a:lnTo>
                      <a:pt x="35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5" name="Freeform 166"/>
              <p:cNvSpPr>
                <a:spLocks/>
              </p:cNvSpPr>
              <p:nvPr/>
            </p:nvSpPr>
            <p:spPr bwMode="auto">
              <a:xfrm>
                <a:off x="1217" y="1956"/>
                <a:ext cx="170" cy="275"/>
              </a:xfrm>
              <a:custGeom>
                <a:avLst/>
                <a:gdLst>
                  <a:gd name="T0" fmla="*/ 1 w 340"/>
                  <a:gd name="T1" fmla="*/ 0 h 551"/>
                  <a:gd name="T2" fmla="*/ 1 w 340"/>
                  <a:gd name="T3" fmla="*/ 0 h 551"/>
                  <a:gd name="T4" fmla="*/ 1 w 340"/>
                  <a:gd name="T5" fmla="*/ 0 h 551"/>
                  <a:gd name="T6" fmla="*/ 1 w 340"/>
                  <a:gd name="T7" fmla="*/ 0 h 551"/>
                  <a:gd name="T8" fmla="*/ 1 w 340"/>
                  <a:gd name="T9" fmla="*/ 0 h 551"/>
                  <a:gd name="T10" fmla="*/ 1 w 340"/>
                  <a:gd name="T11" fmla="*/ 0 h 551"/>
                  <a:gd name="T12" fmla="*/ 1 w 340"/>
                  <a:gd name="T13" fmla="*/ 0 h 551"/>
                  <a:gd name="T14" fmla="*/ 1 w 340"/>
                  <a:gd name="T15" fmla="*/ 0 h 551"/>
                  <a:gd name="T16" fmla="*/ 1 w 340"/>
                  <a:gd name="T17" fmla="*/ 0 h 551"/>
                  <a:gd name="T18" fmla="*/ 1 w 340"/>
                  <a:gd name="T19" fmla="*/ 0 h 551"/>
                  <a:gd name="T20" fmla="*/ 1 w 340"/>
                  <a:gd name="T21" fmla="*/ 0 h 551"/>
                  <a:gd name="T22" fmla="*/ 1 w 340"/>
                  <a:gd name="T23" fmla="*/ 0 h 551"/>
                  <a:gd name="T24" fmla="*/ 0 w 340"/>
                  <a:gd name="T25" fmla="*/ 0 h 551"/>
                  <a:gd name="T26" fmla="*/ 1 w 340"/>
                  <a:gd name="T27" fmla="*/ 0 h 551"/>
                  <a:gd name="T28" fmla="*/ 1 w 340"/>
                  <a:gd name="T29" fmla="*/ 0 h 551"/>
                  <a:gd name="T30" fmla="*/ 1 w 340"/>
                  <a:gd name="T31" fmla="*/ 0 h 551"/>
                  <a:gd name="T32" fmla="*/ 1 w 340"/>
                  <a:gd name="T33" fmla="*/ 0 h 551"/>
                  <a:gd name="T34" fmla="*/ 1 w 340"/>
                  <a:gd name="T35" fmla="*/ 0 h 551"/>
                  <a:gd name="T36" fmla="*/ 1 w 340"/>
                  <a:gd name="T37" fmla="*/ 0 h 551"/>
                  <a:gd name="T38" fmla="*/ 1 w 340"/>
                  <a:gd name="T39" fmla="*/ 0 h 551"/>
                  <a:gd name="T40" fmla="*/ 1 w 340"/>
                  <a:gd name="T41" fmla="*/ 0 h 551"/>
                  <a:gd name="T42" fmla="*/ 1 w 340"/>
                  <a:gd name="T43" fmla="*/ 0 h 551"/>
                  <a:gd name="T44" fmla="*/ 1 w 340"/>
                  <a:gd name="T45" fmla="*/ 0 h 551"/>
                  <a:gd name="T46" fmla="*/ 1 w 340"/>
                  <a:gd name="T47" fmla="*/ 0 h 551"/>
                  <a:gd name="T48" fmla="*/ 1 w 340"/>
                  <a:gd name="T49" fmla="*/ 0 h 551"/>
                  <a:gd name="T50" fmla="*/ 1 w 340"/>
                  <a:gd name="T51" fmla="*/ 0 h 551"/>
                  <a:gd name="T52" fmla="*/ 1 w 340"/>
                  <a:gd name="T53" fmla="*/ 0 h 551"/>
                  <a:gd name="T54" fmla="*/ 1 w 340"/>
                  <a:gd name="T55" fmla="*/ 0 h 551"/>
                  <a:gd name="T56" fmla="*/ 1 w 340"/>
                  <a:gd name="T57" fmla="*/ 0 h 551"/>
                  <a:gd name="T58" fmla="*/ 1 w 340"/>
                  <a:gd name="T59" fmla="*/ 0 h 551"/>
                  <a:gd name="T60" fmla="*/ 1 w 340"/>
                  <a:gd name="T61" fmla="*/ 0 h 551"/>
                  <a:gd name="T62" fmla="*/ 1 w 340"/>
                  <a:gd name="T63" fmla="*/ 0 h 551"/>
                  <a:gd name="T64" fmla="*/ 1 w 340"/>
                  <a:gd name="T65" fmla="*/ 0 h 551"/>
                  <a:gd name="T66" fmla="*/ 1 w 340"/>
                  <a:gd name="T67" fmla="*/ 0 h 551"/>
                  <a:gd name="T68" fmla="*/ 1 w 340"/>
                  <a:gd name="T69" fmla="*/ 0 h 551"/>
                  <a:gd name="T70" fmla="*/ 1 w 340"/>
                  <a:gd name="T71" fmla="*/ 0 h 551"/>
                  <a:gd name="T72" fmla="*/ 1 w 340"/>
                  <a:gd name="T73" fmla="*/ 0 h 551"/>
                  <a:gd name="T74" fmla="*/ 1 w 340"/>
                  <a:gd name="T75" fmla="*/ 0 h 551"/>
                  <a:gd name="T76" fmla="*/ 1 w 340"/>
                  <a:gd name="T77" fmla="*/ 0 h 551"/>
                  <a:gd name="T78" fmla="*/ 1 w 340"/>
                  <a:gd name="T79" fmla="*/ 0 h 551"/>
                  <a:gd name="T80" fmla="*/ 1 w 340"/>
                  <a:gd name="T81" fmla="*/ 0 h 551"/>
                  <a:gd name="T82" fmla="*/ 1 w 340"/>
                  <a:gd name="T83" fmla="*/ 0 h 551"/>
                  <a:gd name="T84" fmla="*/ 1 w 340"/>
                  <a:gd name="T85" fmla="*/ 0 h 551"/>
                  <a:gd name="T86" fmla="*/ 1 w 340"/>
                  <a:gd name="T87" fmla="*/ 0 h 551"/>
                  <a:gd name="T88" fmla="*/ 1 w 340"/>
                  <a:gd name="T89" fmla="*/ 0 h 5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0"/>
                  <a:gd name="T136" fmla="*/ 0 h 551"/>
                  <a:gd name="T137" fmla="*/ 340 w 340"/>
                  <a:gd name="T138" fmla="*/ 551 h 5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0" h="551">
                    <a:moveTo>
                      <a:pt x="94" y="551"/>
                    </a:moveTo>
                    <a:lnTo>
                      <a:pt x="82" y="551"/>
                    </a:lnTo>
                    <a:lnTo>
                      <a:pt x="70" y="551"/>
                    </a:lnTo>
                    <a:lnTo>
                      <a:pt x="59" y="551"/>
                    </a:lnTo>
                    <a:lnTo>
                      <a:pt x="46" y="551"/>
                    </a:lnTo>
                    <a:lnTo>
                      <a:pt x="35" y="551"/>
                    </a:lnTo>
                    <a:lnTo>
                      <a:pt x="24" y="551"/>
                    </a:lnTo>
                    <a:lnTo>
                      <a:pt x="12" y="551"/>
                    </a:lnTo>
                    <a:lnTo>
                      <a:pt x="12" y="411"/>
                    </a:lnTo>
                    <a:lnTo>
                      <a:pt x="12" y="270"/>
                    </a:lnTo>
                    <a:lnTo>
                      <a:pt x="12" y="141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35" y="59"/>
                    </a:lnTo>
                    <a:lnTo>
                      <a:pt x="46" y="95"/>
                    </a:lnTo>
                    <a:lnTo>
                      <a:pt x="70" y="118"/>
                    </a:lnTo>
                    <a:lnTo>
                      <a:pt x="82" y="141"/>
                    </a:lnTo>
                    <a:lnTo>
                      <a:pt x="94" y="177"/>
                    </a:lnTo>
                    <a:lnTo>
                      <a:pt x="117" y="199"/>
                    </a:lnTo>
                    <a:lnTo>
                      <a:pt x="128" y="235"/>
                    </a:lnTo>
                    <a:lnTo>
                      <a:pt x="164" y="235"/>
                    </a:lnTo>
                    <a:lnTo>
                      <a:pt x="187" y="247"/>
                    </a:lnTo>
                    <a:lnTo>
                      <a:pt x="211" y="247"/>
                    </a:lnTo>
                    <a:lnTo>
                      <a:pt x="234" y="259"/>
                    </a:lnTo>
                    <a:lnTo>
                      <a:pt x="269" y="259"/>
                    </a:lnTo>
                    <a:lnTo>
                      <a:pt x="293" y="259"/>
                    </a:lnTo>
                    <a:lnTo>
                      <a:pt x="316" y="259"/>
                    </a:lnTo>
                    <a:lnTo>
                      <a:pt x="340" y="259"/>
                    </a:lnTo>
                    <a:lnTo>
                      <a:pt x="328" y="281"/>
                    </a:lnTo>
                    <a:lnTo>
                      <a:pt x="305" y="305"/>
                    </a:lnTo>
                    <a:lnTo>
                      <a:pt x="293" y="317"/>
                    </a:lnTo>
                    <a:lnTo>
                      <a:pt x="269" y="340"/>
                    </a:lnTo>
                    <a:lnTo>
                      <a:pt x="258" y="364"/>
                    </a:lnTo>
                    <a:lnTo>
                      <a:pt x="234" y="387"/>
                    </a:lnTo>
                    <a:lnTo>
                      <a:pt x="211" y="411"/>
                    </a:lnTo>
                    <a:lnTo>
                      <a:pt x="187" y="422"/>
                    </a:lnTo>
                    <a:lnTo>
                      <a:pt x="176" y="446"/>
                    </a:lnTo>
                    <a:lnTo>
                      <a:pt x="152" y="469"/>
                    </a:lnTo>
                    <a:lnTo>
                      <a:pt x="141" y="480"/>
                    </a:lnTo>
                    <a:lnTo>
                      <a:pt x="128" y="504"/>
                    </a:lnTo>
                    <a:lnTo>
                      <a:pt x="117" y="516"/>
                    </a:lnTo>
                    <a:lnTo>
                      <a:pt x="106" y="528"/>
                    </a:lnTo>
                    <a:lnTo>
                      <a:pt x="94" y="540"/>
                    </a:lnTo>
                    <a:lnTo>
                      <a:pt x="94" y="5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6" name="Freeform 167"/>
              <p:cNvSpPr>
                <a:spLocks/>
              </p:cNvSpPr>
              <p:nvPr/>
            </p:nvSpPr>
            <p:spPr bwMode="auto">
              <a:xfrm>
                <a:off x="1217" y="2226"/>
                <a:ext cx="47" cy="11"/>
              </a:xfrm>
              <a:custGeom>
                <a:avLst/>
                <a:gdLst>
                  <a:gd name="T0" fmla="*/ 0 w 94"/>
                  <a:gd name="T1" fmla="*/ 0 h 23"/>
                  <a:gd name="T2" fmla="*/ 1 w 94"/>
                  <a:gd name="T3" fmla="*/ 0 h 23"/>
                  <a:gd name="T4" fmla="*/ 1 w 94"/>
                  <a:gd name="T5" fmla="*/ 0 h 23"/>
                  <a:gd name="T6" fmla="*/ 1 w 94"/>
                  <a:gd name="T7" fmla="*/ 0 h 23"/>
                  <a:gd name="T8" fmla="*/ 1 w 94"/>
                  <a:gd name="T9" fmla="*/ 0 h 23"/>
                  <a:gd name="T10" fmla="*/ 1 w 94"/>
                  <a:gd name="T11" fmla="*/ 0 h 23"/>
                  <a:gd name="T12" fmla="*/ 1 w 94"/>
                  <a:gd name="T13" fmla="*/ 0 h 23"/>
                  <a:gd name="T14" fmla="*/ 1 w 94"/>
                  <a:gd name="T15" fmla="*/ 0 h 23"/>
                  <a:gd name="T16" fmla="*/ 1 w 94"/>
                  <a:gd name="T17" fmla="*/ 0 h 23"/>
                  <a:gd name="T18" fmla="*/ 1 w 94"/>
                  <a:gd name="T19" fmla="*/ 0 h 23"/>
                  <a:gd name="T20" fmla="*/ 1 w 94"/>
                  <a:gd name="T21" fmla="*/ 0 h 23"/>
                  <a:gd name="T22" fmla="*/ 1 w 94"/>
                  <a:gd name="T23" fmla="*/ 0 h 23"/>
                  <a:gd name="T24" fmla="*/ 1 w 94"/>
                  <a:gd name="T25" fmla="*/ 0 h 23"/>
                  <a:gd name="T26" fmla="*/ 1 w 94"/>
                  <a:gd name="T27" fmla="*/ 0 h 23"/>
                  <a:gd name="T28" fmla="*/ 1 w 94"/>
                  <a:gd name="T29" fmla="*/ 0 h 23"/>
                  <a:gd name="T30" fmla="*/ 1 w 94"/>
                  <a:gd name="T31" fmla="*/ 0 h 23"/>
                  <a:gd name="T32" fmla="*/ 1 w 94"/>
                  <a:gd name="T33" fmla="*/ 0 h 23"/>
                  <a:gd name="T34" fmla="*/ 1 w 94"/>
                  <a:gd name="T35" fmla="*/ 0 h 23"/>
                  <a:gd name="T36" fmla="*/ 1 w 94"/>
                  <a:gd name="T37" fmla="*/ 0 h 23"/>
                  <a:gd name="T38" fmla="*/ 1 w 94"/>
                  <a:gd name="T39" fmla="*/ 0 h 23"/>
                  <a:gd name="T40" fmla="*/ 1 w 94"/>
                  <a:gd name="T41" fmla="*/ 0 h 23"/>
                  <a:gd name="T42" fmla="*/ 0 w 94"/>
                  <a:gd name="T43" fmla="*/ 0 h 23"/>
                  <a:gd name="T44" fmla="*/ 0 w 94"/>
                  <a:gd name="T45" fmla="*/ 0 h 23"/>
                  <a:gd name="T46" fmla="*/ 0 w 94"/>
                  <a:gd name="T47" fmla="*/ 0 h 23"/>
                  <a:gd name="T48" fmla="*/ 1 w 94"/>
                  <a:gd name="T49" fmla="*/ 0 h 23"/>
                  <a:gd name="T50" fmla="*/ 0 w 94"/>
                  <a:gd name="T51" fmla="*/ 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"/>
                  <a:gd name="T79" fmla="*/ 0 h 23"/>
                  <a:gd name="T80" fmla="*/ 94 w 94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" h="23">
                    <a:moveTo>
                      <a:pt x="0" y="11"/>
                    </a:moveTo>
                    <a:lnTo>
                      <a:pt x="12" y="23"/>
                    </a:lnTo>
                    <a:lnTo>
                      <a:pt x="24" y="23"/>
                    </a:lnTo>
                    <a:lnTo>
                      <a:pt x="35" y="23"/>
                    </a:lnTo>
                    <a:lnTo>
                      <a:pt x="46" y="23"/>
                    </a:lnTo>
                    <a:lnTo>
                      <a:pt x="59" y="23"/>
                    </a:lnTo>
                    <a:lnTo>
                      <a:pt x="70" y="23"/>
                    </a:lnTo>
                    <a:lnTo>
                      <a:pt x="82" y="23"/>
                    </a:lnTo>
                    <a:lnTo>
                      <a:pt x="94" y="23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2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7" name="Freeform 168"/>
              <p:cNvSpPr>
                <a:spLocks/>
              </p:cNvSpPr>
              <p:nvPr/>
            </p:nvSpPr>
            <p:spPr bwMode="auto">
              <a:xfrm>
                <a:off x="1211" y="1950"/>
                <a:ext cx="18" cy="281"/>
              </a:xfrm>
              <a:custGeom>
                <a:avLst/>
                <a:gdLst>
                  <a:gd name="T0" fmla="*/ 1 w 36"/>
                  <a:gd name="T1" fmla="*/ 0 h 562"/>
                  <a:gd name="T2" fmla="*/ 0 w 36"/>
                  <a:gd name="T3" fmla="*/ 1 h 562"/>
                  <a:gd name="T4" fmla="*/ 0 w 36"/>
                  <a:gd name="T5" fmla="*/ 1 h 562"/>
                  <a:gd name="T6" fmla="*/ 0 w 36"/>
                  <a:gd name="T7" fmla="*/ 1 h 562"/>
                  <a:gd name="T8" fmla="*/ 1 w 36"/>
                  <a:gd name="T9" fmla="*/ 1 h 562"/>
                  <a:gd name="T10" fmla="*/ 1 w 36"/>
                  <a:gd name="T11" fmla="*/ 1 h 562"/>
                  <a:gd name="T12" fmla="*/ 1 w 36"/>
                  <a:gd name="T13" fmla="*/ 1 h 562"/>
                  <a:gd name="T14" fmla="*/ 1 w 36"/>
                  <a:gd name="T15" fmla="*/ 1 h 562"/>
                  <a:gd name="T16" fmla="*/ 1 w 36"/>
                  <a:gd name="T17" fmla="*/ 1 h 562"/>
                  <a:gd name="T18" fmla="*/ 1 w 36"/>
                  <a:gd name="T19" fmla="*/ 1 h 562"/>
                  <a:gd name="T20" fmla="*/ 1 w 36"/>
                  <a:gd name="T21" fmla="*/ 1 h 562"/>
                  <a:gd name="T22" fmla="*/ 0 w 36"/>
                  <a:gd name="T23" fmla="*/ 1 h 562"/>
                  <a:gd name="T24" fmla="*/ 1 w 36"/>
                  <a:gd name="T25" fmla="*/ 1 h 562"/>
                  <a:gd name="T26" fmla="*/ 1 w 36"/>
                  <a:gd name="T27" fmla="*/ 0 h 562"/>
                  <a:gd name="T28" fmla="*/ 1 w 36"/>
                  <a:gd name="T29" fmla="*/ 0 h 562"/>
                  <a:gd name="T30" fmla="*/ 1 w 36"/>
                  <a:gd name="T31" fmla="*/ 0 h 562"/>
                  <a:gd name="T32" fmla="*/ 0 w 36"/>
                  <a:gd name="T33" fmla="*/ 1 h 562"/>
                  <a:gd name="T34" fmla="*/ 1 w 36"/>
                  <a:gd name="T35" fmla="*/ 0 h 5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562"/>
                  <a:gd name="T56" fmla="*/ 36 w 36"/>
                  <a:gd name="T57" fmla="*/ 562 h 5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562">
                    <a:moveTo>
                      <a:pt x="24" y="0"/>
                    </a:moveTo>
                    <a:lnTo>
                      <a:pt x="0" y="11"/>
                    </a:lnTo>
                    <a:lnTo>
                      <a:pt x="0" y="152"/>
                    </a:lnTo>
                    <a:lnTo>
                      <a:pt x="0" y="281"/>
                    </a:lnTo>
                    <a:lnTo>
                      <a:pt x="12" y="422"/>
                    </a:lnTo>
                    <a:lnTo>
                      <a:pt x="12" y="562"/>
                    </a:lnTo>
                    <a:lnTo>
                      <a:pt x="36" y="562"/>
                    </a:lnTo>
                    <a:lnTo>
                      <a:pt x="36" y="422"/>
                    </a:lnTo>
                    <a:lnTo>
                      <a:pt x="36" y="281"/>
                    </a:lnTo>
                    <a:lnTo>
                      <a:pt x="36" y="152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8" name="Freeform 169"/>
              <p:cNvSpPr>
                <a:spLocks/>
              </p:cNvSpPr>
              <p:nvPr/>
            </p:nvSpPr>
            <p:spPr bwMode="auto">
              <a:xfrm>
                <a:off x="1211" y="1950"/>
                <a:ext cx="76" cy="129"/>
              </a:xfrm>
              <a:custGeom>
                <a:avLst/>
                <a:gdLst>
                  <a:gd name="T0" fmla="*/ 0 w 153"/>
                  <a:gd name="T1" fmla="*/ 1 h 258"/>
                  <a:gd name="T2" fmla="*/ 0 w 153"/>
                  <a:gd name="T3" fmla="*/ 1 h 258"/>
                  <a:gd name="T4" fmla="*/ 0 w 153"/>
                  <a:gd name="T5" fmla="*/ 1 h 258"/>
                  <a:gd name="T6" fmla="*/ 0 w 153"/>
                  <a:gd name="T7" fmla="*/ 1 h 258"/>
                  <a:gd name="T8" fmla="*/ 0 w 153"/>
                  <a:gd name="T9" fmla="*/ 1 h 258"/>
                  <a:gd name="T10" fmla="*/ 0 w 153"/>
                  <a:gd name="T11" fmla="*/ 1 h 258"/>
                  <a:gd name="T12" fmla="*/ 0 w 153"/>
                  <a:gd name="T13" fmla="*/ 1 h 258"/>
                  <a:gd name="T14" fmla="*/ 0 w 153"/>
                  <a:gd name="T15" fmla="*/ 1 h 258"/>
                  <a:gd name="T16" fmla="*/ 0 w 153"/>
                  <a:gd name="T17" fmla="*/ 1 h 258"/>
                  <a:gd name="T18" fmla="*/ 0 w 153"/>
                  <a:gd name="T19" fmla="*/ 0 h 258"/>
                  <a:gd name="T20" fmla="*/ 0 w 153"/>
                  <a:gd name="T21" fmla="*/ 1 h 258"/>
                  <a:gd name="T22" fmla="*/ 0 w 153"/>
                  <a:gd name="T23" fmla="*/ 1 h 258"/>
                  <a:gd name="T24" fmla="*/ 0 w 153"/>
                  <a:gd name="T25" fmla="*/ 1 h 258"/>
                  <a:gd name="T26" fmla="*/ 0 w 153"/>
                  <a:gd name="T27" fmla="*/ 1 h 258"/>
                  <a:gd name="T28" fmla="*/ 0 w 153"/>
                  <a:gd name="T29" fmla="*/ 1 h 258"/>
                  <a:gd name="T30" fmla="*/ 0 w 153"/>
                  <a:gd name="T31" fmla="*/ 1 h 258"/>
                  <a:gd name="T32" fmla="*/ 0 w 153"/>
                  <a:gd name="T33" fmla="*/ 1 h 258"/>
                  <a:gd name="T34" fmla="*/ 0 w 153"/>
                  <a:gd name="T35" fmla="*/ 1 h 258"/>
                  <a:gd name="T36" fmla="*/ 0 w 153"/>
                  <a:gd name="T37" fmla="*/ 1 h 258"/>
                  <a:gd name="T38" fmla="*/ 0 w 153"/>
                  <a:gd name="T39" fmla="*/ 1 h 258"/>
                  <a:gd name="T40" fmla="*/ 0 w 153"/>
                  <a:gd name="T41" fmla="*/ 1 h 258"/>
                  <a:gd name="T42" fmla="*/ 0 w 153"/>
                  <a:gd name="T43" fmla="*/ 1 h 258"/>
                  <a:gd name="T44" fmla="*/ 0 w 153"/>
                  <a:gd name="T45" fmla="*/ 1 h 258"/>
                  <a:gd name="T46" fmla="*/ 0 w 153"/>
                  <a:gd name="T47" fmla="*/ 1 h 258"/>
                  <a:gd name="T48" fmla="*/ 0 w 153"/>
                  <a:gd name="T49" fmla="*/ 1 h 258"/>
                  <a:gd name="T50" fmla="*/ 0 w 153"/>
                  <a:gd name="T51" fmla="*/ 1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258"/>
                  <a:gd name="T80" fmla="*/ 153 w 153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258">
                    <a:moveTo>
                      <a:pt x="153" y="234"/>
                    </a:moveTo>
                    <a:lnTo>
                      <a:pt x="153" y="234"/>
                    </a:lnTo>
                    <a:lnTo>
                      <a:pt x="140" y="210"/>
                    </a:lnTo>
                    <a:lnTo>
                      <a:pt x="118" y="175"/>
                    </a:lnTo>
                    <a:lnTo>
                      <a:pt x="106" y="152"/>
                    </a:lnTo>
                    <a:lnTo>
                      <a:pt x="94" y="129"/>
                    </a:lnTo>
                    <a:lnTo>
                      <a:pt x="71" y="93"/>
                    </a:lnTo>
                    <a:lnTo>
                      <a:pt x="58" y="70"/>
                    </a:lnTo>
                    <a:lnTo>
                      <a:pt x="47" y="35"/>
                    </a:lnTo>
                    <a:lnTo>
                      <a:pt x="24" y="0"/>
                    </a:lnTo>
                    <a:lnTo>
                      <a:pt x="0" y="11"/>
                    </a:lnTo>
                    <a:lnTo>
                      <a:pt x="24" y="47"/>
                    </a:lnTo>
                    <a:lnTo>
                      <a:pt x="36" y="82"/>
                    </a:lnTo>
                    <a:lnTo>
                      <a:pt x="47" y="106"/>
                    </a:lnTo>
                    <a:lnTo>
                      <a:pt x="71" y="141"/>
                    </a:lnTo>
                    <a:lnTo>
                      <a:pt x="82" y="164"/>
                    </a:lnTo>
                    <a:lnTo>
                      <a:pt x="94" y="188"/>
                    </a:lnTo>
                    <a:lnTo>
                      <a:pt x="118" y="223"/>
                    </a:lnTo>
                    <a:lnTo>
                      <a:pt x="140" y="246"/>
                    </a:lnTo>
                    <a:lnTo>
                      <a:pt x="140" y="258"/>
                    </a:lnTo>
                    <a:lnTo>
                      <a:pt x="140" y="246"/>
                    </a:lnTo>
                    <a:lnTo>
                      <a:pt x="140" y="258"/>
                    </a:lnTo>
                    <a:lnTo>
                      <a:pt x="153" y="258"/>
                    </a:lnTo>
                    <a:lnTo>
                      <a:pt x="153" y="246"/>
                    </a:lnTo>
                    <a:lnTo>
                      <a:pt x="153" y="23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59" name="Freeform 170"/>
              <p:cNvSpPr>
                <a:spLocks/>
              </p:cNvSpPr>
              <p:nvPr/>
            </p:nvSpPr>
            <p:spPr bwMode="auto">
              <a:xfrm>
                <a:off x="1281" y="2067"/>
                <a:ext cx="112" cy="24"/>
              </a:xfrm>
              <a:custGeom>
                <a:avLst/>
                <a:gdLst>
                  <a:gd name="T0" fmla="*/ 1 w 223"/>
                  <a:gd name="T1" fmla="*/ 1 h 47"/>
                  <a:gd name="T2" fmla="*/ 1 w 223"/>
                  <a:gd name="T3" fmla="*/ 1 h 47"/>
                  <a:gd name="T4" fmla="*/ 1 w 223"/>
                  <a:gd name="T5" fmla="*/ 1 h 47"/>
                  <a:gd name="T6" fmla="*/ 1 w 223"/>
                  <a:gd name="T7" fmla="*/ 1 h 47"/>
                  <a:gd name="T8" fmla="*/ 1 w 223"/>
                  <a:gd name="T9" fmla="*/ 1 h 47"/>
                  <a:gd name="T10" fmla="*/ 1 w 223"/>
                  <a:gd name="T11" fmla="*/ 1 h 47"/>
                  <a:gd name="T12" fmla="*/ 1 w 223"/>
                  <a:gd name="T13" fmla="*/ 1 h 47"/>
                  <a:gd name="T14" fmla="*/ 1 w 223"/>
                  <a:gd name="T15" fmla="*/ 1 h 47"/>
                  <a:gd name="T16" fmla="*/ 1 w 223"/>
                  <a:gd name="T17" fmla="*/ 0 h 47"/>
                  <a:gd name="T18" fmla="*/ 1 w 223"/>
                  <a:gd name="T19" fmla="*/ 0 h 47"/>
                  <a:gd name="T20" fmla="*/ 0 w 223"/>
                  <a:gd name="T21" fmla="*/ 1 h 47"/>
                  <a:gd name="T22" fmla="*/ 1 w 223"/>
                  <a:gd name="T23" fmla="*/ 1 h 47"/>
                  <a:gd name="T24" fmla="*/ 1 w 223"/>
                  <a:gd name="T25" fmla="*/ 1 h 47"/>
                  <a:gd name="T26" fmla="*/ 1 w 223"/>
                  <a:gd name="T27" fmla="*/ 1 h 47"/>
                  <a:gd name="T28" fmla="*/ 1 w 223"/>
                  <a:gd name="T29" fmla="*/ 1 h 47"/>
                  <a:gd name="T30" fmla="*/ 1 w 223"/>
                  <a:gd name="T31" fmla="*/ 1 h 47"/>
                  <a:gd name="T32" fmla="*/ 1 w 223"/>
                  <a:gd name="T33" fmla="*/ 1 h 47"/>
                  <a:gd name="T34" fmla="*/ 1 w 223"/>
                  <a:gd name="T35" fmla="*/ 1 h 47"/>
                  <a:gd name="T36" fmla="*/ 1 w 223"/>
                  <a:gd name="T37" fmla="*/ 1 h 47"/>
                  <a:gd name="T38" fmla="*/ 1 w 223"/>
                  <a:gd name="T39" fmla="*/ 1 h 47"/>
                  <a:gd name="T40" fmla="*/ 1 w 223"/>
                  <a:gd name="T41" fmla="*/ 1 h 47"/>
                  <a:gd name="T42" fmla="*/ 1 w 223"/>
                  <a:gd name="T43" fmla="*/ 1 h 47"/>
                  <a:gd name="T44" fmla="*/ 1 w 223"/>
                  <a:gd name="T45" fmla="*/ 1 h 47"/>
                  <a:gd name="T46" fmla="*/ 1 w 223"/>
                  <a:gd name="T47" fmla="*/ 1 h 47"/>
                  <a:gd name="T48" fmla="*/ 1 w 223"/>
                  <a:gd name="T49" fmla="*/ 1 h 47"/>
                  <a:gd name="T50" fmla="*/ 1 w 223"/>
                  <a:gd name="T51" fmla="*/ 1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3"/>
                  <a:gd name="T79" fmla="*/ 0 h 47"/>
                  <a:gd name="T80" fmla="*/ 223 w 223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3" h="47">
                    <a:moveTo>
                      <a:pt x="223" y="47"/>
                    </a:moveTo>
                    <a:lnTo>
                      <a:pt x="212" y="24"/>
                    </a:lnTo>
                    <a:lnTo>
                      <a:pt x="188" y="24"/>
                    </a:lnTo>
                    <a:lnTo>
                      <a:pt x="165" y="24"/>
                    </a:lnTo>
                    <a:lnTo>
                      <a:pt x="141" y="24"/>
                    </a:lnTo>
                    <a:lnTo>
                      <a:pt x="119" y="24"/>
                    </a:lnTo>
                    <a:lnTo>
                      <a:pt x="83" y="12"/>
                    </a:lnTo>
                    <a:lnTo>
                      <a:pt x="59" y="12"/>
                    </a:lnTo>
                    <a:lnTo>
                      <a:pt x="36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36" y="24"/>
                    </a:lnTo>
                    <a:lnTo>
                      <a:pt x="59" y="36"/>
                    </a:lnTo>
                    <a:lnTo>
                      <a:pt x="83" y="36"/>
                    </a:lnTo>
                    <a:lnTo>
                      <a:pt x="106" y="47"/>
                    </a:lnTo>
                    <a:lnTo>
                      <a:pt x="130" y="47"/>
                    </a:lnTo>
                    <a:lnTo>
                      <a:pt x="165" y="47"/>
                    </a:lnTo>
                    <a:lnTo>
                      <a:pt x="188" y="47"/>
                    </a:lnTo>
                    <a:lnTo>
                      <a:pt x="212" y="47"/>
                    </a:lnTo>
                    <a:lnTo>
                      <a:pt x="200" y="36"/>
                    </a:lnTo>
                    <a:lnTo>
                      <a:pt x="212" y="47"/>
                    </a:lnTo>
                    <a:lnTo>
                      <a:pt x="223" y="47"/>
                    </a:lnTo>
                    <a:lnTo>
                      <a:pt x="223" y="36"/>
                    </a:lnTo>
                    <a:lnTo>
                      <a:pt x="212" y="24"/>
                    </a:lnTo>
                    <a:lnTo>
                      <a:pt x="223" y="47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0" name="Freeform 171"/>
              <p:cNvSpPr>
                <a:spLocks/>
              </p:cNvSpPr>
              <p:nvPr/>
            </p:nvSpPr>
            <p:spPr bwMode="auto">
              <a:xfrm>
                <a:off x="1258" y="2085"/>
                <a:ext cx="135" cy="152"/>
              </a:xfrm>
              <a:custGeom>
                <a:avLst/>
                <a:gdLst>
                  <a:gd name="T0" fmla="*/ 1 w 269"/>
                  <a:gd name="T1" fmla="*/ 1 h 304"/>
                  <a:gd name="T2" fmla="*/ 1 w 269"/>
                  <a:gd name="T3" fmla="*/ 1 h 304"/>
                  <a:gd name="T4" fmla="*/ 1 w 269"/>
                  <a:gd name="T5" fmla="*/ 1 h 304"/>
                  <a:gd name="T6" fmla="*/ 1 w 269"/>
                  <a:gd name="T7" fmla="*/ 1 h 304"/>
                  <a:gd name="T8" fmla="*/ 1 w 269"/>
                  <a:gd name="T9" fmla="*/ 1 h 304"/>
                  <a:gd name="T10" fmla="*/ 1 w 269"/>
                  <a:gd name="T11" fmla="*/ 1 h 304"/>
                  <a:gd name="T12" fmla="*/ 1 w 269"/>
                  <a:gd name="T13" fmla="*/ 1 h 304"/>
                  <a:gd name="T14" fmla="*/ 1 w 269"/>
                  <a:gd name="T15" fmla="*/ 1 h 304"/>
                  <a:gd name="T16" fmla="*/ 1 w 269"/>
                  <a:gd name="T17" fmla="*/ 1 h 304"/>
                  <a:gd name="T18" fmla="*/ 1 w 269"/>
                  <a:gd name="T19" fmla="*/ 1 h 304"/>
                  <a:gd name="T20" fmla="*/ 1 w 269"/>
                  <a:gd name="T21" fmla="*/ 1 h 304"/>
                  <a:gd name="T22" fmla="*/ 1 w 269"/>
                  <a:gd name="T23" fmla="*/ 1 h 304"/>
                  <a:gd name="T24" fmla="*/ 1 w 269"/>
                  <a:gd name="T25" fmla="*/ 1 h 304"/>
                  <a:gd name="T26" fmla="*/ 1 w 269"/>
                  <a:gd name="T27" fmla="*/ 1 h 304"/>
                  <a:gd name="T28" fmla="*/ 1 w 269"/>
                  <a:gd name="T29" fmla="*/ 1 h 304"/>
                  <a:gd name="T30" fmla="*/ 1 w 269"/>
                  <a:gd name="T31" fmla="*/ 1 h 304"/>
                  <a:gd name="T32" fmla="*/ 1 w 269"/>
                  <a:gd name="T33" fmla="*/ 1 h 304"/>
                  <a:gd name="T34" fmla="*/ 1 w 269"/>
                  <a:gd name="T35" fmla="*/ 1 h 304"/>
                  <a:gd name="T36" fmla="*/ 1 w 269"/>
                  <a:gd name="T37" fmla="*/ 0 h 304"/>
                  <a:gd name="T38" fmla="*/ 1 w 269"/>
                  <a:gd name="T39" fmla="*/ 1 h 304"/>
                  <a:gd name="T40" fmla="*/ 1 w 269"/>
                  <a:gd name="T41" fmla="*/ 1 h 304"/>
                  <a:gd name="T42" fmla="*/ 1 w 269"/>
                  <a:gd name="T43" fmla="*/ 1 h 304"/>
                  <a:gd name="T44" fmla="*/ 1 w 269"/>
                  <a:gd name="T45" fmla="*/ 1 h 304"/>
                  <a:gd name="T46" fmla="*/ 1 w 269"/>
                  <a:gd name="T47" fmla="*/ 1 h 304"/>
                  <a:gd name="T48" fmla="*/ 1 w 269"/>
                  <a:gd name="T49" fmla="*/ 1 h 304"/>
                  <a:gd name="T50" fmla="*/ 1 w 269"/>
                  <a:gd name="T51" fmla="*/ 1 h 304"/>
                  <a:gd name="T52" fmla="*/ 1 w 269"/>
                  <a:gd name="T53" fmla="*/ 1 h 304"/>
                  <a:gd name="T54" fmla="*/ 1 w 269"/>
                  <a:gd name="T55" fmla="*/ 1 h 304"/>
                  <a:gd name="T56" fmla="*/ 1 w 269"/>
                  <a:gd name="T57" fmla="*/ 1 h 304"/>
                  <a:gd name="T58" fmla="*/ 1 w 269"/>
                  <a:gd name="T59" fmla="*/ 1 h 304"/>
                  <a:gd name="T60" fmla="*/ 1 w 269"/>
                  <a:gd name="T61" fmla="*/ 1 h 304"/>
                  <a:gd name="T62" fmla="*/ 1 w 269"/>
                  <a:gd name="T63" fmla="*/ 1 h 304"/>
                  <a:gd name="T64" fmla="*/ 1 w 269"/>
                  <a:gd name="T65" fmla="*/ 1 h 304"/>
                  <a:gd name="T66" fmla="*/ 0 w 269"/>
                  <a:gd name="T67" fmla="*/ 1 h 304"/>
                  <a:gd name="T68" fmla="*/ 0 w 269"/>
                  <a:gd name="T69" fmla="*/ 1 h 304"/>
                  <a:gd name="T70" fmla="*/ 1 w 269"/>
                  <a:gd name="T71" fmla="*/ 1 h 304"/>
                  <a:gd name="T72" fmla="*/ 0 w 269"/>
                  <a:gd name="T73" fmla="*/ 1 h 304"/>
                  <a:gd name="T74" fmla="*/ 0 w 269"/>
                  <a:gd name="T75" fmla="*/ 1 h 304"/>
                  <a:gd name="T76" fmla="*/ 1 w 269"/>
                  <a:gd name="T77" fmla="*/ 1 h 304"/>
                  <a:gd name="T78" fmla="*/ 1 w 269"/>
                  <a:gd name="T79" fmla="*/ 1 h 304"/>
                  <a:gd name="T80" fmla="*/ 1 w 269"/>
                  <a:gd name="T81" fmla="*/ 1 h 304"/>
                  <a:gd name="T82" fmla="*/ 1 w 269"/>
                  <a:gd name="T83" fmla="*/ 1 h 3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9"/>
                  <a:gd name="T127" fmla="*/ 0 h 304"/>
                  <a:gd name="T128" fmla="*/ 269 w 269"/>
                  <a:gd name="T129" fmla="*/ 304 h 3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9" h="304">
                    <a:moveTo>
                      <a:pt x="12" y="304"/>
                    </a:moveTo>
                    <a:lnTo>
                      <a:pt x="24" y="292"/>
                    </a:lnTo>
                    <a:lnTo>
                      <a:pt x="35" y="281"/>
                    </a:lnTo>
                    <a:lnTo>
                      <a:pt x="35" y="269"/>
                    </a:lnTo>
                    <a:lnTo>
                      <a:pt x="46" y="245"/>
                    </a:lnTo>
                    <a:lnTo>
                      <a:pt x="70" y="234"/>
                    </a:lnTo>
                    <a:lnTo>
                      <a:pt x="82" y="210"/>
                    </a:lnTo>
                    <a:lnTo>
                      <a:pt x="94" y="199"/>
                    </a:lnTo>
                    <a:lnTo>
                      <a:pt x="117" y="175"/>
                    </a:lnTo>
                    <a:lnTo>
                      <a:pt x="141" y="152"/>
                    </a:lnTo>
                    <a:lnTo>
                      <a:pt x="165" y="141"/>
                    </a:lnTo>
                    <a:lnTo>
                      <a:pt x="176" y="117"/>
                    </a:lnTo>
                    <a:lnTo>
                      <a:pt x="199" y="93"/>
                    </a:lnTo>
                    <a:lnTo>
                      <a:pt x="223" y="70"/>
                    </a:lnTo>
                    <a:lnTo>
                      <a:pt x="234" y="58"/>
                    </a:lnTo>
                    <a:lnTo>
                      <a:pt x="258" y="35"/>
                    </a:lnTo>
                    <a:lnTo>
                      <a:pt x="269" y="11"/>
                    </a:lnTo>
                    <a:lnTo>
                      <a:pt x="246" y="0"/>
                    </a:lnTo>
                    <a:lnTo>
                      <a:pt x="234" y="11"/>
                    </a:lnTo>
                    <a:lnTo>
                      <a:pt x="211" y="35"/>
                    </a:lnTo>
                    <a:lnTo>
                      <a:pt x="199" y="58"/>
                    </a:lnTo>
                    <a:lnTo>
                      <a:pt x="176" y="81"/>
                    </a:lnTo>
                    <a:lnTo>
                      <a:pt x="165" y="93"/>
                    </a:lnTo>
                    <a:lnTo>
                      <a:pt x="141" y="117"/>
                    </a:lnTo>
                    <a:lnTo>
                      <a:pt x="117" y="141"/>
                    </a:lnTo>
                    <a:lnTo>
                      <a:pt x="105" y="163"/>
                    </a:lnTo>
                    <a:lnTo>
                      <a:pt x="82" y="175"/>
                    </a:lnTo>
                    <a:lnTo>
                      <a:pt x="70" y="199"/>
                    </a:lnTo>
                    <a:lnTo>
                      <a:pt x="46" y="221"/>
                    </a:lnTo>
                    <a:lnTo>
                      <a:pt x="35" y="234"/>
                    </a:lnTo>
                    <a:lnTo>
                      <a:pt x="24" y="245"/>
                    </a:lnTo>
                    <a:lnTo>
                      <a:pt x="12" y="269"/>
                    </a:lnTo>
                    <a:lnTo>
                      <a:pt x="0" y="281"/>
                    </a:lnTo>
                    <a:lnTo>
                      <a:pt x="0" y="292"/>
                    </a:lnTo>
                    <a:lnTo>
                      <a:pt x="12" y="281"/>
                    </a:lnTo>
                    <a:lnTo>
                      <a:pt x="0" y="292"/>
                    </a:lnTo>
                    <a:lnTo>
                      <a:pt x="0" y="304"/>
                    </a:lnTo>
                    <a:lnTo>
                      <a:pt x="12" y="304"/>
                    </a:lnTo>
                    <a:lnTo>
                      <a:pt x="24" y="304"/>
                    </a:lnTo>
                    <a:lnTo>
                      <a:pt x="24" y="292"/>
                    </a:lnTo>
                    <a:lnTo>
                      <a:pt x="12" y="30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1" name="Freeform 172"/>
              <p:cNvSpPr>
                <a:spLocks/>
              </p:cNvSpPr>
              <p:nvPr/>
            </p:nvSpPr>
            <p:spPr bwMode="auto">
              <a:xfrm>
                <a:off x="1328" y="2085"/>
                <a:ext cx="193" cy="170"/>
              </a:xfrm>
              <a:custGeom>
                <a:avLst/>
                <a:gdLst>
                  <a:gd name="T0" fmla="*/ 1 w 386"/>
                  <a:gd name="T1" fmla="*/ 1 h 340"/>
                  <a:gd name="T2" fmla="*/ 1 w 386"/>
                  <a:gd name="T3" fmla="*/ 1 h 340"/>
                  <a:gd name="T4" fmla="*/ 1 w 386"/>
                  <a:gd name="T5" fmla="*/ 1 h 340"/>
                  <a:gd name="T6" fmla="*/ 1 w 386"/>
                  <a:gd name="T7" fmla="*/ 1 h 340"/>
                  <a:gd name="T8" fmla="*/ 1 w 386"/>
                  <a:gd name="T9" fmla="*/ 1 h 340"/>
                  <a:gd name="T10" fmla="*/ 1 w 386"/>
                  <a:gd name="T11" fmla="*/ 1 h 340"/>
                  <a:gd name="T12" fmla="*/ 1 w 386"/>
                  <a:gd name="T13" fmla="*/ 1 h 340"/>
                  <a:gd name="T14" fmla="*/ 1 w 386"/>
                  <a:gd name="T15" fmla="*/ 1 h 340"/>
                  <a:gd name="T16" fmla="*/ 1 w 386"/>
                  <a:gd name="T17" fmla="*/ 1 h 340"/>
                  <a:gd name="T18" fmla="*/ 1 w 386"/>
                  <a:gd name="T19" fmla="*/ 1 h 340"/>
                  <a:gd name="T20" fmla="*/ 1 w 386"/>
                  <a:gd name="T21" fmla="*/ 1 h 340"/>
                  <a:gd name="T22" fmla="*/ 1 w 386"/>
                  <a:gd name="T23" fmla="*/ 1 h 340"/>
                  <a:gd name="T24" fmla="*/ 1 w 386"/>
                  <a:gd name="T25" fmla="*/ 1 h 340"/>
                  <a:gd name="T26" fmla="*/ 1 w 386"/>
                  <a:gd name="T27" fmla="*/ 1 h 340"/>
                  <a:gd name="T28" fmla="*/ 1 w 386"/>
                  <a:gd name="T29" fmla="*/ 1 h 340"/>
                  <a:gd name="T30" fmla="*/ 1 w 386"/>
                  <a:gd name="T31" fmla="*/ 1 h 340"/>
                  <a:gd name="T32" fmla="*/ 1 w 386"/>
                  <a:gd name="T33" fmla="*/ 1 h 340"/>
                  <a:gd name="T34" fmla="*/ 1 w 386"/>
                  <a:gd name="T35" fmla="*/ 1 h 340"/>
                  <a:gd name="T36" fmla="*/ 1 w 386"/>
                  <a:gd name="T37" fmla="*/ 1 h 340"/>
                  <a:gd name="T38" fmla="*/ 1 w 386"/>
                  <a:gd name="T39" fmla="*/ 1 h 340"/>
                  <a:gd name="T40" fmla="*/ 1 w 386"/>
                  <a:gd name="T41" fmla="*/ 1 h 340"/>
                  <a:gd name="T42" fmla="*/ 1 w 386"/>
                  <a:gd name="T43" fmla="*/ 1 h 340"/>
                  <a:gd name="T44" fmla="*/ 1 w 386"/>
                  <a:gd name="T45" fmla="*/ 1 h 340"/>
                  <a:gd name="T46" fmla="*/ 1 w 386"/>
                  <a:gd name="T47" fmla="*/ 1 h 340"/>
                  <a:gd name="T48" fmla="*/ 0 w 386"/>
                  <a:gd name="T49" fmla="*/ 1 h 340"/>
                  <a:gd name="T50" fmla="*/ 1 w 386"/>
                  <a:gd name="T51" fmla="*/ 1 h 340"/>
                  <a:gd name="T52" fmla="*/ 1 w 386"/>
                  <a:gd name="T53" fmla="*/ 1 h 340"/>
                  <a:gd name="T54" fmla="*/ 1 w 386"/>
                  <a:gd name="T55" fmla="*/ 1 h 340"/>
                  <a:gd name="T56" fmla="*/ 1 w 386"/>
                  <a:gd name="T57" fmla="*/ 1 h 340"/>
                  <a:gd name="T58" fmla="*/ 1 w 386"/>
                  <a:gd name="T59" fmla="*/ 1 h 340"/>
                  <a:gd name="T60" fmla="*/ 1 w 386"/>
                  <a:gd name="T61" fmla="*/ 1 h 340"/>
                  <a:gd name="T62" fmla="*/ 1 w 386"/>
                  <a:gd name="T63" fmla="*/ 1 h 340"/>
                  <a:gd name="T64" fmla="*/ 1 w 386"/>
                  <a:gd name="T65" fmla="*/ 0 h 340"/>
                  <a:gd name="T66" fmla="*/ 1 w 386"/>
                  <a:gd name="T67" fmla="*/ 0 h 340"/>
                  <a:gd name="T68" fmla="*/ 1 w 386"/>
                  <a:gd name="T69" fmla="*/ 0 h 340"/>
                  <a:gd name="T70" fmla="*/ 1 w 386"/>
                  <a:gd name="T71" fmla="*/ 0 h 340"/>
                  <a:gd name="T72" fmla="*/ 1 w 386"/>
                  <a:gd name="T73" fmla="*/ 0 h 340"/>
                  <a:gd name="T74" fmla="*/ 1 w 386"/>
                  <a:gd name="T75" fmla="*/ 0 h 340"/>
                  <a:gd name="T76" fmla="*/ 1 w 386"/>
                  <a:gd name="T77" fmla="*/ 1 h 340"/>
                  <a:gd name="T78" fmla="*/ 1 w 386"/>
                  <a:gd name="T79" fmla="*/ 1 h 340"/>
                  <a:gd name="T80" fmla="*/ 1 w 386"/>
                  <a:gd name="T81" fmla="*/ 1 h 340"/>
                  <a:gd name="T82" fmla="*/ 1 w 386"/>
                  <a:gd name="T83" fmla="*/ 1 h 340"/>
                  <a:gd name="T84" fmla="*/ 1 w 386"/>
                  <a:gd name="T85" fmla="*/ 1 h 340"/>
                  <a:gd name="T86" fmla="*/ 1 w 386"/>
                  <a:gd name="T87" fmla="*/ 1 h 340"/>
                  <a:gd name="T88" fmla="*/ 1 w 386"/>
                  <a:gd name="T89" fmla="*/ 1 h 340"/>
                  <a:gd name="T90" fmla="*/ 1 w 386"/>
                  <a:gd name="T91" fmla="*/ 1 h 340"/>
                  <a:gd name="T92" fmla="*/ 1 w 386"/>
                  <a:gd name="T93" fmla="*/ 1 h 340"/>
                  <a:gd name="T94" fmla="*/ 1 w 386"/>
                  <a:gd name="T95" fmla="*/ 1 h 340"/>
                  <a:gd name="T96" fmla="*/ 1 w 386"/>
                  <a:gd name="T97" fmla="*/ 1 h 3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6"/>
                  <a:gd name="T148" fmla="*/ 0 h 340"/>
                  <a:gd name="T149" fmla="*/ 386 w 386"/>
                  <a:gd name="T150" fmla="*/ 340 h 3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6" h="340">
                    <a:moveTo>
                      <a:pt x="386" y="128"/>
                    </a:moveTo>
                    <a:lnTo>
                      <a:pt x="363" y="152"/>
                    </a:lnTo>
                    <a:lnTo>
                      <a:pt x="351" y="163"/>
                    </a:lnTo>
                    <a:lnTo>
                      <a:pt x="340" y="175"/>
                    </a:lnTo>
                    <a:lnTo>
                      <a:pt x="316" y="187"/>
                    </a:lnTo>
                    <a:lnTo>
                      <a:pt x="305" y="199"/>
                    </a:lnTo>
                    <a:lnTo>
                      <a:pt x="281" y="221"/>
                    </a:lnTo>
                    <a:lnTo>
                      <a:pt x="269" y="234"/>
                    </a:lnTo>
                    <a:lnTo>
                      <a:pt x="245" y="245"/>
                    </a:lnTo>
                    <a:lnTo>
                      <a:pt x="234" y="257"/>
                    </a:lnTo>
                    <a:lnTo>
                      <a:pt x="210" y="269"/>
                    </a:lnTo>
                    <a:lnTo>
                      <a:pt x="199" y="281"/>
                    </a:lnTo>
                    <a:lnTo>
                      <a:pt x="187" y="292"/>
                    </a:lnTo>
                    <a:lnTo>
                      <a:pt x="164" y="304"/>
                    </a:lnTo>
                    <a:lnTo>
                      <a:pt x="152" y="316"/>
                    </a:lnTo>
                    <a:lnTo>
                      <a:pt x="141" y="327"/>
                    </a:lnTo>
                    <a:lnTo>
                      <a:pt x="128" y="340"/>
                    </a:lnTo>
                    <a:lnTo>
                      <a:pt x="117" y="316"/>
                    </a:lnTo>
                    <a:lnTo>
                      <a:pt x="105" y="281"/>
                    </a:lnTo>
                    <a:lnTo>
                      <a:pt x="93" y="257"/>
                    </a:lnTo>
                    <a:lnTo>
                      <a:pt x="70" y="234"/>
                    </a:lnTo>
                    <a:lnTo>
                      <a:pt x="58" y="210"/>
                    </a:lnTo>
                    <a:lnTo>
                      <a:pt x="35" y="187"/>
                    </a:lnTo>
                    <a:lnTo>
                      <a:pt x="24" y="163"/>
                    </a:lnTo>
                    <a:lnTo>
                      <a:pt x="0" y="141"/>
                    </a:lnTo>
                    <a:lnTo>
                      <a:pt x="11" y="128"/>
                    </a:lnTo>
                    <a:lnTo>
                      <a:pt x="35" y="105"/>
                    </a:lnTo>
                    <a:lnTo>
                      <a:pt x="46" y="93"/>
                    </a:lnTo>
                    <a:lnTo>
                      <a:pt x="58" y="70"/>
                    </a:lnTo>
                    <a:lnTo>
                      <a:pt x="70" y="58"/>
                    </a:lnTo>
                    <a:lnTo>
                      <a:pt x="93" y="35"/>
                    </a:lnTo>
                    <a:lnTo>
                      <a:pt x="105" y="22"/>
                    </a:lnTo>
                    <a:lnTo>
                      <a:pt x="117" y="0"/>
                    </a:lnTo>
                    <a:lnTo>
                      <a:pt x="141" y="0"/>
                    </a:lnTo>
                    <a:lnTo>
                      <a:pt x="164" y="0"/>
                    </a:lnTo>
                    <a:lnTo>
                      <a:pt x="187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45" y="11"/>
                    </a:lnTo>
                    <a:lnTo>
                      <a:pt x="269" y="11"/>
                    </a:lnTo>
                    <a:lnTo>
                      <a:pt x="292" y="11"/>
                    </a:lnTo>
                    <a:lnTo>
                      <a:pt x="305" y="22"/>
                    </a:lnTo>
                    <a:lnTo>
                      <a:pt x="316" y="35"/>
                    </a:lnTo>
                    <a:lnTo>
                      <a:pt x="327" y="58"/>
                    </a:lnTo>
                    <a:lnTo>
                      <a:pt x="340" y="70"/>
                    </a:lnTo>
                    <a:lnTo>
                      <a:pt x="351" y="81"/>
                    </a:lnTo>
                    <a:lnTo>
                      <a:pt x="363" y="105"/>
                    </a:lnTo>
                    <a:lnTo>
                      <a:pt x="375" y="117"/>
                    </a:lnTo>
                    <a:lnTo>
                      <a:pt x="386" y="12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2" name="Freeform 173"/>
              <p:cNvSpPr>
                <a:spLocks/>
              </p:cNvSpPr>
              <p:nvPr/>
            </p:nvSpPr>
            <p:spPr bwMode="auto">
              <a:xfrm>
                <a:off x="1381" y="2149"/>
                <a:ext cx="147" cy="111"/>
              </a:xfrm>
              <a:custGeom>
                <a:avLst/>
                <a:gdLst>
                  <a:gd name="T0" fmla="*/ 0 w 293"/>
                  <a:gd name="T1" fmla="*/ 0 h 223"/>
                  <a:gd name="T2" fmla="*/ 1 w 293"/>
                  <a:gd name="T3" fmla="*/ 0 h 223"/>
                  <a:gd name="T4" fmla="*/ 1 w 293"/>
                  <a:gd name="T5" fmla="*/ 0 h 223"/>
                  <a:gd name="T6" fmla="*/ 1 w 293"/>
                  <a:gd name="T7" fmla="*/ 0 h 223"/>
                  <a:gd name="T8" fmla="*/ 1 w 293"/>
                  <a:gd name="T9" fmla="*/ 0 h 223"/>
                  <a:gd name="T10" fmla="*/ 1 w 293"/>
                  <a:gd name="T11" fmla="*/ 0 h 223"/>
                  <a:gd name="T12" fmla="*/ 1 w 293"/>
                  <a:gd name="T13" fmla="*/ 0 h 223"/>
                  <a:gd name="T14" fmla="*/ 1 w 293"/>
                  <a:gd name="T15" fmla="*/ 0 h 223"/>
                  <a:gd name="T16" fmla="*/ 1 w 293"/>
                  <a:gd name="T17" fmla="*/ 0 h 223"/>
                  <a:gd name="T18" fmla="*/ 1 w 293"/>
                  <a:gd name="T19" fmla="*/ 0 h 223"/>
                  <a:gd name="T20" fmla="*/ 1 w 293"/>
                  <a:gd name="T21" fmla="*/ 0 h 223"/>
                  <a:gd name="T22" fmla="*/ 1 w 293"/>
                  <a:gd name="T23" fmla="*/ 0 h 223"/>
                  <a:gd name="T24" fmla="*/ 1 w 293"/>
                  <a:gd name="T25" fmla="*/ 0 h 223"/>
                  <a:gd name="T26" fmla="*/ 1 w 293"/>
                  <a:gd name="T27" fmla="*/ 0 h 223"/>
                  <a:gd name="T28" fmla="*/ 1 w 293"/>
                  <a:gd name="T29" fmla="*/ 0 h 223"/>
                  <a:gd name="T30" fmla="*/ 1 w 293"/>
                  <a:gd name="T31" fmla="*/ 0 h 223"/>
                  <a:gd name="T32" fmla="*/ 1 w 293"/>
                  <a:gd name="T33" fmla="*/ 0 h 223"/>
                  <a:gd name="T34" fmla="*/ 1 w 293"/>
                  <a:gd name="T35" fmla="*/ 0 h 223"/>
                  <a:gd name="T36" fmla="*/ 1 w 293"/>
                  <a:gd name="T37" fmla="*/ 0 h 223"/>
                  <a:gd name="T38" fmla="*/ 1 w 293"/>
                  <a:gd name="T39" fmla="*/ 0 h 223"/>
                  <a:gd name="T40" fmla="*/ 1 w 293"/>
                  <a:gd name="T41" fmla="*/ 0 h 223"/>
                  <a:gd name="T42" fmla="*/ 1 w 293"/>
                  <a:gd name="T43" fmla="*/ 0 h 223"/>
                  <a:gd name="T44" fmla="*/ 1 w 293"/>
                  <a:gd name="T45" fmla="*/ 0 h 223"/>
                  <a:gd name="T46" fmla="*/ 1 w 293"/>
                  <a:gd name="T47" fmla="*/ 0 h 223"/>
                  <a:gd name="T48" fmla="*/ 1 w 293"/>
                  <a:gd name="T49" fmla="*/ 0 h 223"/>
                  <a:gd name="T50" fmla="*/ 1 w 293"/>
                  <a:gd name="T51" fmla="*/ 0 h 223"/>
                  <a:gd name="T52" fmla="*/ 1 w 293"/>
                  <a:gd name="T53" fmla="*/ 0 h 223"/>
                  <a:gd name="T54" fmla="*/ 1 w 293"/>
                  <a:gd name="T55" fmla="*/ 0 h 223"/>
                  <a:gd name="T56" fmla="*/ 1 w 293"/>
                  <a:gd name="T57" fmla="*/ 0 h 223"/>
                  <a:gd name="T58" fmla="*/ 1 w 293"/>
                  <a:gd name="T59" fmla="*/ 0 h 223"/>
                  <a:gd name="T60" fmla="*/ 1 w 293"/>
                  <a:gd name="T61" fmla="*/ 0 h 223"/>
                  <a:gd name="T62" fmla="*/ 1 w 293"/>
                  <a:gd name="T63" fmla="*/ 0 h 223"/>
                  <a:gd name="T64" fmla="*/ 1 w 293"/>
                  <a:gd name="T65" fmla="*/ 0 h 223"/>
                  <a:gd name="T66" fmla="*/ 1 w 293"/>
                  <a:gd name="T67" fmla="*/ 0 h 223"/>
                  <a:gd name="T68" fmla="*/ 1 w 293"/>
                  <a:gd name="T69" fmla="*/ 0 h 223"/>
                  <a:gd name="T70" fmla="*/ 1 w 293"/>
                  <a:gd name="T71" fmla="*/ 0 h 223"/>
                  <a:gd name="T72" fmla="*/ 1 w 293"/>
                  <a:gd name="T73" fmla="*/ 0 h 223"/>
                  <a:gd name="T74" fmla="*/ 1 w 293"/>
                  <a:gd name="T75" fmla="*/ 0 h 223"/>
                  <a:gd name="T76" fmla="*/ 1 w 293"/>
                  <a:gd name="T77" fmla="*/ 0 h 223"/>
                  <a:gd name="T78" fmla="*/ 1 w 293"/>
                  <a:gd name="T79" fmla="*/ 0 h 223"/>
                  <a:gd name="T80" fmla="*/ 1 w 293"/>
                  <a:gd name="T81" fmla="*/ 0 h 223"/>
                  <a:gd name="T82" fmla="*/ 0 w 293"/>
                  <a:gd name="T83" fmla="*/ 0 h 2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3"/>
                  <a:gd name="T127" fmla="*/ 0 h 223"/>
                  <a:gd name="T128" fmla="*/ 293 w 293"/>
                  <a:gd name="T129" fmla="*/ 223 h 2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3" h="223">
                    <a:moveTo>
                      <a:pt x="0" y="223"/>
                    </a:moveTo>
                    <a:lnTo>
                      <a:pt x="23" y="223"/>
                    </a:lnTo>
                    <a:lnTo>
                      <a:pt x="36" y="212"/>
                    </a:lnTo>
                    <a:lnTo>
                      <a:pt x="59" y="199"/>
                    </a:lnTo>
                    <a:lnTo>
                      <a:pt x="70" y="188"/>
                    </a:lnTo>
                    <a:lnTo>
                      <a:pt x="82" y="176"/>
                    </a:lnTo>
                    <a:lnTo>
                      <a:pt x="105" y="164"/>
                    </a:lnTo>
                    <a:lnTo>
                      <a:pt x="118" y="153"/>
                    </a:lnTo>
                    <a:lnTo>
                      <a:pt x="140" y="141"/>
                    </a:lnTo>
                    <a:lnTo>
                      <a:pt x="153" y="129"/>
                    </a:lnTo>
                    <a:lnTo>
                      <a:pt x="164" y="117"/>
                    </a:lnTo>
                    <a:lnTo>
                      <a:pt x="187" y="93"/>
                    </a:lnTo>
                    <a:lnTo>
                      <a:pt x="211" y="82"/>
                    </a:lnTo>
                    <a:lnTo>
                      <a:pt x="222" y="71"/>
                    </a:lnTo>
                    <a:lnTo>
                      <a:pt x="235" y="59"/>
                    </a:lnTo>
                    <a:lnTo>
                      <a:pt x="258" y="47"/>
                    </a:lnTo>
                    <a:lnTo>
                      <a:pt x="270" y="24"/>
                    </a:lnTo>
                    <a:lnTo>
                      <a:pt x="293" y="13"/>
                    </a:lnTo>
                    <a:lnTo>
                      <a:pt x="270" y="0"/>
                    </a:lnTo>
                    <a:lnTo>
                      <a:pt x="258" y="13"/>
                    </a:lnTo>
                    <a:lnTo>
                      <a:pt x="235" y="24"/>
                    </a:lnTo>
                    <a:lnTo>
                      <a:pt x="222" y="35"/>
                    </a:lnTo>
                    <a:lnTo>
                      <a:pt x="211" y="47"/>
                    </a:lnTo>
                    <a:lnTo>
                      <a:pt x="187" y="71"/>
                    </a:lnTo>
                    <a:lnTo>
                      <a:pt x="176" y="82"/>
                    </a:lnTo>
                    <a:lnTo>
                      <a:pt x="153" y="93"/>
                    </a:lnTo>
                    <a:lnTo>
                      <a:pt x="140" y="106"/>
                    </a:lnTo>
                    <a:lnTo>
                      <a:pt x="118" y="117"/>
                    </a:lnTo>
                    <a:lnTo>
                      <a:pt x="105" y="129"/>
                    </a:lnTo>
                    <a:lnTo>
                      <a:pt x="82" y="141"/>
                    </a:lnTo>
                    <a:lnTo>
                      <a:pt x="70" y="164"/>
                    </a:lnTo>
                    <a:lnTo>
                      <a:pt x="59" y="176"/>
                    </a:lnTo>
                    <a:lnTo>
                      <a:pt x="36" y="188"/>
                    </a:lnTo>
                    <a:lnTo>
                      <a:pt x="23" y="199"/>
                    </a:lnTo>
                    <a:lnTo>
                      <a:pt x="12" y="212"/>
                    </a:lnTo>
                    <a:lnTo>
                      <a:pt x="36" y="212"/>
                    </a:lnTo>
                    <a:lnTo>
                      <a:pt x="12" y="212"/>
                    </a:lnTo>
                    <a:lnTo>
                      <a:pt x="12" y="223"/>
                    </a:lnTo>
                    <a:lnTo>
                      <a:pt x="23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3" name="Freeform 174"/>
              <p:cNvSpPr>
                <a:spLocks/>
              </p:cNvSpPr>
              <p:nvPr/>
            </p:nvSpPr>
            <p:spPr bwMode="auto">
              <a:xfrm>
                <a:off x="1322" y="2149"/>
                <a:ext cx="77" cy="111"/>
              </a:xfrm>
              <a:custGeom>
                <a:avLst/>
                <a:gdLst>
                  <a:gd name="T0" fmla="*/ 0 w 153"/>
                  <a:gd name="T1" fmla="*/ 0 h 223"/>
                  <a:gd name="T2" fmla="*/ 0 w 153"/>
                  <a:gd name="T3" fmla="*/ 0 h 223"/>
                  <a:gd name="T4" fmla="*/ 1 w 153"/>
                  <a:gd name="T5" fmla="*/ 0 h 223"/>
                  <a:gd name="T6" fmla="*/ 1 w 153"/>
                  <a:gd name="T7" fmla="*/ 0 h 223"/>
                  <a:gd name="T8" fmla="*/ 1 w 153"/>
                  <a:gd name="T9" fmla="*/ 0 h 223"/>
                  <a:gd name="T10" fmla="*/ 1 w 153"/>
                  <a:gd name="T11" fmla="*/ 0 h 223"/>
                  <a:gd name="T12" fmla="*/ 1 w 153"/>
                  <a:gd name="T13" fmla="*/ 0 h 223"/>
                  <a:gd name="T14" fmla="*/ 1 w 153"/>
                  <a:gd name="T15" fmla="*/ 0 h 223"/>
                  <a:gd name="T16" fmla="*/ 1 w 153"/>
                  <a:gd name="T17" fmla="*/ 0 h 223"/>
                  <a:gd name="T18" fmla="*/ 1 w 153"/>
                  <a:gd name="T19" fmla="*/ 0 h 223"/>
                  <a:gd name="T20" fmla="*/ 1 w 153"/>
                  <a:gd name="T21" fmla="*/ 0 h 223"/>
                  <a:gd name="T22" fmla="*/ 1 w 153"/>
                  <a:gd name="T23" fmla="*/ 0 h 223"/>
                  <a:gd name="T24" fmla="*/ 1 w 153"/>
                  <a:gd name="T25" fmla="*/ 0 h 223"/>
                  <a:gd name="T26" fmla="*/ 1 w 153"/>
                  <a:gd name="T27" fmla="*/ 0 h 223"/>
                  <a:gd name="T28" fmla="*/ 1 w 153"/>
                  <a:gd name="T29" fmla="*/ 0 h 223"/>
                  <a:gd name="T30" fmla="*/ 1 w 153"/>
                  <a:gd name="T31" fmla="*/ 0 h 223"/>
                  <a:gd name="T32" fmla="*/ 1 w 153"/>
                  <a:gd name="T33" fmla="*/ 0 h 223"/>
                  <a:gd name="T34" fmla="*/ 1 w 153"/>
                  <a:gd name="T35" fmla="*/ 0 h 223"/>
                  <a:gd name="T36" fmla="*/ 1 w 153"/>
                  <a:gd name="T37" fmla="*/ 0 h 223"/>
                  <a:gd name="T38" fmla="*/ 1 w 153"/>
                  <a:gd name="T39" fmla="*/ 0 h 223"/>
                  <a:gd name="T40" fmla="*/ 1 w 153"/>
                  <a:gd name="T41" fmla="*/ 0 h 223"/>
                  <a:gd name="T42" fmla="*/ 1 w 153"/>
                  <a:gd name="T43" fmla="*/ 0 h 223"/>
                  <a:gd name="T44" fmla="*/ 0 w 153"/>
                  <a:gd name="T45" fmla="*/ 0 h 223"/>
                  <a:gd name="T46" fmla="*/ 0 w 153"/>
                  <a:gd name="T47" fmla="*/ 0 h 223"/>
                  <a:gd name="T48" fmla="*/ 0 w 153"/>
                  <a:gd name="T49" fmla="*/ 0 h 223"/>
                  <a:gd name="T50" fmla="*/ 0 w 153"/>
                  <a:gd name="T51" fmla="*/ 0 h 2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223"/>
                  <a:gd name="T80" fmla="*/ 153 w 153"/>
                  <a:gd name="T81" fmla="*/ 223 h 2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223">
                    <a:moveTo>
                      <a:pt x="0" y="0"/>
                    </a:moveTo>
                    <a:lnTo>
                      <a:pt x="0" y="24"/>
                    </a:lnTo>
                    <a:lnTo>
                      <a:pt x="23" y="35"/>
                    </a:lnTo>
                    <a:lnTo>
                      <a:pt x="47" y="59"/>
                    </a:lnTo>
                    <a:lnTo>
                      <a:pt x="58" y="82"/>
                    </a:lnTo>
                    <a:lnTo>
                      <a:pt x="70" y="106"/>
                    </a:lnTo>
                    <a:lnTo>
                      <a:pt x="94" y="141"/>
                    </a:lnTo>
                    <a:lnTo>
                      <a:pt x="105" y="164"/>
                    </a:lnTo>
                    <a:lnTo>
                      <a:pt x="117" y="188"/>
                    </a:lnTo>
                    <a:lnTo>
                      <a:pt x="117" y="223"/>
                    </a:lnTo>
                    <a:lnTo>
                      <a:pt x="153" y="212"/>
                    </a:lnTo>
                    <a:lnTo>
                      <a:pt x="140" y="188"/>
                    </a:lnTo>
                    <a:lnTo>
                      <a:pt x="129" y="153"/>
                    </a:lnTo>
                    <a:lnTo>
                      <a:pt x="117" y="129"/>
                    </a:lnTo>
                    <a:lnTo>
                      <a:pt x="94" y="93"/>
                    </a:lnTo>
                    <a:lnTo>
                      <a:pt x="82" y="71"/>
                    </a:lnTo>
                    <a:lnTo>
                      <a:pt x="58" y="47"/>
                    </a:lnTo>
                    <a:lnTo>
                      <a:pt x="47" y="24"/>
                    </a:lnTo>
                    <a:lnTo>
                      <a:pt x="23" y="0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4" name="Freeform 175"/>
              <p:cNvSpPr>
                <a:spLocks/>
              </p:cNvSpPr>
              <p:nvPr/>
            </p:nvSpPr>
            <p:spPr bwMode="auto">
              <a:xfrm>
                <a:off x="1322" y="2079"/>
                <a:ext cx="71" cy="82"/>
              </a:xfrm>
              <a:custGeom>
                <a:avLst/>
                <a:gdLst>
                  <a:gd name="T0" fmla="*/ 1 w 140"/>
                  <a:gd name="T1" fmla="*/ 0 h 164"/>
                  <a:gd name="T2" fmla="*/ 1 w 140"/>
                  <a:gd name="T3" fmla="*/ 1 h 164"/>
                  <a:gd name="T4" fmla="*/ 1 w 140"/>
                  <a:gd name="T5" fmla="*/ 1 h 164"/>
                  <a:gd name="T6" fmla="*/ 1 w 140"/>
                  <a:gd name="T7" fmla="*/ 1 h 164"/>
                  <a:gd name="T8" fmla="*/ 1 w 140"/>
                  <a:gd name="T9" fmla="*/ 1 h 164"/>
                  <a:gd name="T10" fmla="*/ 1 w 140"/>
                  <a:gd name="T11" fmla="*/ 1 h 164"/>
                  <a:gd name="T12" fmla="*/ 1 w 140"/>
                  <a:gd name="T13" fmla="*/ 1 h 164"/>
                  <a:gd name="T14" fmla="*/ 1 w 140"/>
                  <a:gd name="T15" fmla="*/ 1 h 164"/>
                  <a:gd name="T16" fmla="*/ 1 w 140"/>
                  <a:gd name="T17" fmla="*/ 1 h 164"/>
                  <a:gd name="T18" fmla="*/ 0 w 140"/>
                  <a:gd name="T19" fmla="*/ 1 h 164"/>
                  <a:gd name="T20" fmla="*/ 1 w 140"/>
                  <a:gd name="T21" fmla="*/ 1 h 164"/>
                  <a:gd name="T22" fmla="*/ 1 w 140"/>
                  <a:gd name="T23" fmla="*/ 1 h 164"/>
                  <a:gd name="T24" fmla="*/ 1 w 140"/>
                  <a:gd name="T25" fmla="*/ 1 h 164"/>
                  <a:gd name="T26" fmla="*/ 1 w 140"/>
                  <a:gd name="T27" fmla="*/ 1 h 164"/>
                  <a:gd name="T28" fmla="*/ 1 w 140"/>
                  <a:gd name="T29" fmla="*/ 1 h 164"/>
                  <a:gd name="T30" fmla="*/ 1 w 140"/>
                  <a:gd name="T31" fmla="*/ 1 h 164"/>
                  <a:gd name="T32" fmla="*/ 1 w 140"/>
                  <a:gd name="T33" fmla="*/ 1 h 164"/>
                  <a:gd name="T34" fmla="*/ 1 w 140"/>
                  <a:gd name="T35" fmla="*/ 1 h 164"/>
                  <a:gd name="T36" fmla="*/ 1 w 140"/>
                  <a:gd name="T37" fmla="*/ 1 h 164"/>
                  <a:gd name="T38" fmla="*/ 1 w 140"/>
                  <a:gd name="T39" fmla="*/ 1 h 164"/>
                  <a:gd name="T40" fmla="*/ 1 w 140"/>
                  <a:gd name="T41" fmla="*/ 1 h 164"/>
                  <a:gd name="T42" fmla="*/ 1 w 140"/>
                  <a:gd name="T43" fmla="*/ 1 h 164"/>
                  <a:gd name="T44" fmla="*/ 1 w 140"/>
                  <a:gd name="T45" fmla="*/ 0 h 164"/>
                  <a:gd name="T46" fmla="*/ 1 w 140"/>
                  <a:gd name="T47" fmla="*/ 0 h 164"/>
                  <a:gd name="T48" fmla="*/ 1 w 140"/>
                  <a:gd name="T49" fmla="*/ 1 h 164"/>
                  <a:gd name="T50" fmla="*/ 1 w 140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0"/>
                  <a:gd name="T79" fmla="*/ 0 h 164"/>
                  <a:gd name="T80" fmla="*/ 140 w 140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0" h="164">
                    <a:moveTo>
                      <a:pt x="129" y="0"/>
                    </a:moveTo>
                    <a:lnTo>
                      <a:pt x="117" y="12"/>
                    </a:lnTo>
                    <a:lnTo>
                      <a:pt x="105" y="23"/>
                    </a:lnTo>
                    <a:lnTo>
                      <a:pt x="94" y="34"/>
                    </a:lnTo>
                    <a:lnTo>
                      <a:pt x="82" y="58"/>
                    </a:lnTo>
                    <a:lnTo>
                      <a:pt x="58" y="70"/>
                    </a:lnTo>
                    <a:lnTo>
                      <a:pt x="47" y="93"/>
                    </a:lnTo>
                    <a:lnTo>
                      <a:pt x="36" y="105"/>
                    </a:lnTo>
                    <a:lnTo>
                      <a:pt x="12" y="129"/>
                    </a:lnTo>
                    <a:lnTo>
                      <a:pt x="0" y="140"/>
                    </a:lnTo>
                    <a:lnTo>
                      <a:pt x="23" y="164"/>
                    </a:lnTo>
                    <a:lnTo>
                      <a:pt x="36" y="140"/>
                    </a:lnTo>
                    <a:lnTo>
                      <a:pt x="47" y="129"/>
                    </a:lnTo>
                    <a:lnTo>
                      <a:pt x="70" y="105"/>
                    </a:lnTo>
                    <a:lnTo>
                      <a:pt x="82" y="93"/>
                    </a:lnTo>
                    <a:lnTo>
                      <a:pt x="94" y="70"/>
                    </a:lnTo>
                    <a:lnTo>
                      <a:pt x="117" y="58"/>
                    </a:lnTo>
                    <a:lnTo>
                      <a:pt x="129" y="34"/>
                    </a:lnTo>
                    <a:lnTo>
                      <a:pt x="140" y="23"/>
                    </a:lnTo>
                    <a:lnTo>
                      <a:pt x="129" y="23"/>
                    </a:lnTo>
                    <a:lnTo>
                      <a:pt x="140" y="23"/>
                    </a:lnTo>
                    <a:lnTo>
                      <a:pt x="140" y="12"/>
                    </a:lnTo>
                    <a:lnTo>
                      <a:pt x="140" y="0"/>
                    </a:lnTo>
                    <a:lnTo>
                      <a:pt x="129" y="0"/>
                    </a:lnTo>
                    <a:lnTo>
                      <a:pt x="117" y="1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5" name="Freeform 176"/>
              <p:cNvSpPr>
                <a:spLocks/>
              </p:cNvSpPr>
              <p:nvPr/>
            </p:nvSpPr>
            <p:spPr bwMode="auto">
              <a:xfrm>
                <a:off x="1387" y="2079"/>
                <a:ext cx="94" cy="17"/>
              </a:xfrm>
              <a:custGeom>
                <a:avLst/>
                <a:gdLst>
                  <a:gd name="T0" fmla="*/ 1 w 188"/>
                  <a:gd name="T1" fmla="*/ 1 h 34"/>
                  <a:gd name="T2" fmla="*/ 1 w 188"/>
                  <a:gd name="T3" fmla="*/ 0 h 34"/>
                  <a:gd name="T4" fmla="*/ 1 w 188"/>
                  <a:gd name="T5" fmla="*/ 0 h 34"/>
                  <a:gd name="T6" fmla="*/ 1 w 188"/>
                  <a:gd name="T7" fmla="*/ 0 h 34"/>
                  <a:gd name="T8" fmla="*/ 1 w 188"/>
                  <a:gd name="T9" fmla="*/ 0 h 34"/>
                  <a:gd name="T10" fmla="*/ 1 w 188"/>
                  <a:gd name="T11" fmla="*/ 0 h 34"/>
                  <a:gd name="T12" fmla="*/ 1 w 188"/>
                  <a:gd name="T13" fmla="*/ 0 h 34"/>
                  <a:gd name="T14" fmla="*/ 1 w 188"/>
                  <a:gd name="T15" fmla="*/ 0 h 34"/>
                  <a:gd name="T16" fmla="*/ 1 w 188"/>
                  <a:gd name="T17" fmla="*/ 0 h 34"/>
                  <a:gd name="T18" fmla="*/ 0 w 188"/>
                  <a:gd name="T19" fmla="*/ 0 h 34"/>
                  <a:gd name="T20" fmla="*/ 0 w 188"/>
                  <a:gd name="T21" fmla="*/ 1 h 34"/>
                  <a:gd name="T22" fmla="*/ 1 w 188"/>
                  <a:gd name="T23" fmla="*/ 1 h 34"/>
                  <a:gd name="T24" fmla="*/ 1 w 188"/>
                  <a:gd name="T25" fmla="*/ 1 h 34"/>
                  <a:gd name="T26" fmla="*/ 1 w 188"/>
                  <a:gd name="T27" fmla="*/ 1 h 34"/>
                  <a:gd name="T28" fmla="*/ 1 w 188"/>
                  <a:gd name="T29" fmla="*/ 1 h 34"/>
                  <a:gd name="T30" fmla="*/ 1 w 188"/>
                  <a:gd name="T31" fmla="*/ 1 h 34"/>
                  <a:gd name="T32" fmla="*/ 1 w 188"/>
                  <a:gd name="T33" fmla="*/ 1 h 34"/>
                  <a:gd name="T34" fmla="*/ 1 w 188"/>
                  <a:gd name="T35" fmla="*/ 1 h 34"/>
                  <a:gd name="T36" fmla="*/ 1 w 188"/>
                  <a:gd name="T37" fmla="*/ 1 h 34"/>
                  <a:gd name="T38" fmla="*/ 1 w 188"/>
                  <a:gd name="T39" fmla="*/ 1 h 34"/>
                  <a:gd name="T40" fmla="*/ 1 w 188"/>
                  <a:gd name="T41" fmla="*/ 1 h 34"/>
                  <a:gd name="T42" fmla="*/ 1 w 188"/>
                  <a:gd name="T43" fmla="*/ 1 h 34"/>
                  <a:gd name="T44" fmla="*/ 1 w 188"/>
                  <a:gd name="T45" fmla="*/ 1 h 34"/>
                  <a:gd name="T46" fmla="*/ 1 w 188"/>
                  <a:gd name="T47" fmla="*/ 1 h 34"/>
                  <a:gd name="T48" fmla="*/ 1 w 188"/>
                  <a:gd name="T49" fmla="*/ 0 h 34"/>
                  <a:gd name="T50" fmla="*/ 1 w 188"/>
                  <a:gd name="T51" fmla="*/ 1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8"/>
                  <a:gd name="T79" fmla="*/ 0 h 34"/>
                  <a:gd name="T80" fmla="*/ 188 w 188"/>
                  <a:gd name="T81" fmla="*/ 34 h 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8" h="34">
                    <a:moveTo>
                      <a:pt x="188" y="12"/>
                    </a:moveTo>
                    <a:lnTo>
                      <a:pt x="175" y="0"/>
                    </a:lnTo>
                    <a:lnTo>
                      <a:pt x="152" y="0"/>
                    </a:lnTo>
                    <a:lnTo>
                      <a:pt x="128" y="0"/>
                    </a:lnTo>
                    <a:lnTo>
                      <a:pt x="106" y="0"/>
                    </a:lnTo>
                    <a:lnTo>
                      <a:pt x="93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4" y="23"/>
                    </a:lnTo>
                    <a:lnTo>
                      <a:pt x="47" y="23"/>
                    </a:lnTo>
                    <a:lnTo>
                      <a:pt x="70" y="23"/>
                    </a:lnTo>
                    <a:lnTo>
                      <a:pt x="93" y="23"/>
                    </a:lnTo>
                    <a:lnTo>
                      <a:pt x="106" y="23"/>
                    </a:lnTo>
                    <a:lnTo>
                      <a:pt x="128" y="34"/>
                    </a:lnTo>
                    <a:lnTo>
                      <a:pt x="152" y="34"/>
                    </a:lnTo>
                    <a:lnTo>
                      <a:pt x="175" y="34"/>
                    </a:lnTo>
                    <a:lnTo>
                      <a:pt x="164" y="23"/>
                    </a:lnTo>
                    <a:lnTo>
                      <a:pt x="175" y="34"/>
                    </a:lnTo>
                    <a:lnTo>
                      <a:pt x="188" y="23"/>
                    </a:lnTo>
                    <a:lnTo>
                      <a:pt x="188" y="12"/>
                    </a:lnTo>
                    <a:lnTo>
                      <a:pt x="175" y="0"/>
                    </a:lnTo>
                    <a:lnTo>
                      <a:pt x="188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6" name="Freeform 177"/>
              <p:cNvSpPr>
                <a:spLocks/>
              </p:cNvSpPr>
              <p:nvPr/>
            </p:nvSpPr>
            <p:spPr bwMode="auto">
              <a:xfrm>
                <a:off x="1469" y="2085"/>
                <a:ext cx="59" cy="70"/>
              </a:xfrm>
              <a:custGeom>
                <a:avLst/>
                <a:gdLst>
                  <a:gd name="T0" fmla="*/ 1 w 117"/>
                  <a:gd name="T1" fmla="*/ 0 h 141"/>
                  <a:gd name="T2" fmla="*/ 1 w 117"/>
                  <a:gd name="T3" fmla="*/ 0 h 141"/>
                  <a:gd name="T4" fmla="*/ 1 w 117"/>
                  <a:gd name="T5" fmla="*/ 0 h 141"/>
                  <a:gd name="T6" fmla="*/ 1 w 117"/>
                  <a:gd name="T7" fmla="*/ 0 h 141"/>
                  <a:gd name="T8" fmla="*/ 1 w 117"/>
                  <a:gd name="T9" fmla="*/ 0 h 141"/>
                  <a:gd name="T10" fmla="*/ 1 w 117"/>
                  <a:gd name="T11" fmla="*/ 0 h 141"/>
                  <a:gd name="T12" fmla="*/ 1 w 117"/>
                  <a:gd name="T13" fmla="*/ 0 h 141"/>
                  <a:gd name="T14" fmla="*/ 1 w 117"/>
                  <a:gd name="T15" fmla="*/ 0 h 141"/>
                  <a:gd name="T16" fmla="*/ 1 w 117"/>
                  <a:gd name="T17" fmla="*/ 0 h 141"/>
                  <a:gd name="T18" fmla="*/ 1 w 117"/>
                  <a:gd name="T19" fmla="*/ 0 h 141"/>
                  <a:gd name="T20" fmla="*/ 0 w 117"/>
                  <a:gd name="T21" fmla="*/ 0 h 141"/>
                  <a:gd name="T22" fmla="*/ 1 w 117"/>
                  <a:gd name="T23" fmla="*/ 0 h 141"/>
                  <a:gd name="T24" fmla="*/ 1 w 117"/>
                  <a:gd name="T25" fmla="*/ 0 h 141"/>
                  <a:gd name="T26" fmla="*/ 1 w 117"/>
                  <a:gd name="T27" fmla="*/ 0 h 141"/>
                  <a:gd name="T28" fmla="*/ 1 w 117"/>
                  <a:gd name="T29" fmla="*/ 0 h 141"/>
                  <a:gd name="T30" fmla="*/ 1 w 117"/>
                  <a:gd name="T31" fmla="*/ 0 h 141"/>
                  <a:gd name="T32" fmla="*/ 1 w 117"/>
                  <a:gd name="T33" fmla="*/ 0 h 141"/>
                  <a:gd name="T34" fmla="*/ 1 w 117"/>
                  <a:gd name="T35" fmla="*/ 0 h 141"/>
                  <a:gd name="T36" fmla="*/ 1 w 117"/>
                  <a:gd name="T37" fmla="*/ 0 h 141"/>
                  <a:gd name="T38" fmla="*/ 1 w 117"/>
                  <a:gd name="T39" fmla="*/ 0 h 141"/>
                  <a:gd name="T40" fmla="*/ 1 w 117"/>
                  <a:gd name="T41" fmla="*/ 0 h 141"/>
                  <a:gd name="T42" fmla="*/ 1 w 117"/>
                  <a:gd name="T43" fmla="*/ 0 h 141"/>
                  <a:gd name="T44" fmla="*/ 1 w 117"/>
                  <a:gd name="T45" fmla="*/ 0 h 141"/>
                  <a:gd name="T46" fmla="*/ 1 w 117"/>
                  <a:gd name="T47" fmla="*/ 0 h 141"/>
                  <a:gd name="T48" fmla="*/ 1 w 117"/>
                  <a:gd name="T49" fmla="*/ 0 h 141"/>
                  <a:gd name="T50" fmla="*/ 1 w 117"/>
                  <a:gd name="T51" fmla="*/ 0 h 1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141"/>
                  <a:gd name="T80" fmla="*/ 117 w 117"/>
                  <a:gd name="T81" fmla="*/ 141 h 1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141">
                    <a:moveTo>
                      <a:pt x="117" y="141"/>
                    </a:moveTo>
                    <a:lnTo>
                      <a:pt x="117" y="128"/>
                    </a:lnTo>
                    <a:lnTo>
                      <a:pt x="105" y="117"/>
                    </a:lnTo>
                    <a:lnTo>
                      <a:pt x="94" y="93"/>
                    </a:lnTo>
                    <a:lnTo>
                      <a:pt x="82" y="81"/>
                    </a:lnTo>
                    <a:lnTo>
                      <a:pt x="70" y="58"/>
                    </a:lnTo>
                    <a:lnTo>
                      <a:pt x="59" y="46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11"/>
                    </a:lnTo>
                    <a:lnTo>
                      <a:pt x="11" y="22"/>
                    </a:lnTo>
                    <a:lnTo>
                      <a:pt x="24" y="46"/>
                    </a:lnTo>
                    <a:lnTo>
                      <a:pt x="35" y="58"/>
                    </a:lnTo>
                    <a:lnTo>
                      <a:pt x="46" y="81"/>
                    </a:lnTo>
                    <a:lnTo>
                      <a:pt x="59" y="93"/>
                    </a:lnTo>
                    <a:lnTo>
                      <a:pt x="70" y="105"/>
                    </a:lnTo>
                    <a:lnTo>
                      <a:pt x="82" y="128"/>
                    </a:lnTo>
                    <a:lnTo>
                      <a:pt x="94" y="141"/>
                    </a:lnTo>
                    <a:lnTo>
                      <a:pt x="94" y="128"/>
                    </a:lnTo>
                    <a:lnTo>
                      <a:pt x="94" y="141"/>
                    </a:lnTo>
                    <a:lnTo>
                      <a:pt x="105" y="141"/>
                    </a:lnTo>
                    <a:lnTo>
                      <a:pt x="117" y="141"/>
                    </a:lnTo>
                    <a:lnTo>
                      <a:pt x="117" y="128"/>
                    </a:lnTo>
                    <a:lnTo>
                      <a:pt x="117" y="14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7" name="Freeform 178"/>
              <p:cNvSpPr>
                <a:spLocks/>
              </p:cNvSpPr>
              <p:nvPr/>
            </p:nvSpPr>
            <p:spPr bwMode="auto">
              <a:xfrm>
                <a:off x="1094" y="2636"/>
                <a:ext cx="82" cy="111"/>
              </a:xfrm>
              <a:custGeom>
                <a:avLst/>
                <a:gdLst>
                  <a:gd name="T0" fmla="*/ 1 w 164"/>
                  <a:gd name="T1" fmla="*/ 0 h 223"/>
                  <a:gd name="T2" fmla="*/ 1 w 164"/>
                  <a:gd name="T3" fmla="*/ 0 h 223"/>
                  <a:gd name="T4" fmla="*/ 1 w 164"/>
                  <a:gd name="T5" fmla="*/ 0 h 223"/>
                  <a:gd name="T6" fmla="*/ 1 w 164"/>
                  <a:gd name="T7" fmla="*/ 0 h 223"/>
                  <a:gd name="T8" fmla="*/ 1 w 164"/>
                  <a:gd name="T9" fmla="*/ 0 h 223"/>
                  <a:gd name="T10" fmla="*/ 1 w 164"/>
                  <a:gd name="T11" fmla="*/ 0 h 223"/>
                  <a:gd name="T12" fmla="*/ 1 w 164"/>
                  <a:gd name="T13" fmla="*/ 0 h 223"/>
                  <a:gd name="T14" fmla="*/ 1 w 164"/>
                  <a:gd name="T15" fmla="*/ 0 h 223"/>
                  <a:gd name="T16" fmla="*/ 0 w 164"/>
                  <a:gd name="T17" fmla="*/ 0 h 223"/>
                  <a:gd name="T18" fmla="*/ 0 w 164"/>
                  <a:gd name="T19" fmla="*/ 0 h 223"/>
                  <a:gd name="T20" fmla="*/ 0 w 164"/>
                  <a:gd name="T21" fmla="*/ 0 h 223"/>
                  <a:gd name="T22" fmla="*/ 0 w 164"/>
                  <a:gd name="T23" fmla="*/ 0 h 223"/>
                  <a:gd name="T24" fmla="*/ 1 w 164"/>
                  <a:gd name="T25" fmla="*/ 0 h 223"/>
                  <a:gd name="T26" fmla="*/ 1 w 164"/>
                  <a:gd name="T27" fmla="*/ 0 h 223"/>
                  <a:gd name="T28" fmla="*/ 1 w 164"/>
                  <a:gd name="T29" fmla="*/ 0 h 223"/>
                  <a:gd name="T30" fmla="*/ 1 w 164"/>
                  <a:gd name="T31" fmla="*/ 0 h 223"/>
                  <a:gd name="T32" fmla="*/ 1 w 164"/>
                  <a:gd name="T33" fmla="*/ 0 h 223"/>
                  <a:gd name="T34" fmla="*/ 1 w 164"/>
                  <a:gd name="T35" fmla="*/ 0 h 223"/>
                  <a:gd name="T36" fmla="*/ 1 w 164"/>
                  <a:gd name="T37" fmla="*/ 0 h 223"/>
                  <a:gd name="T38" fmla="*/ 1 w 164"/>
                  <a:gd name="T39" fmla="*/ 0 h 223"/>
                  <a:gd name="T40" fmla="*/ 1 w 164"/>
                  <a:gd name="T41" fmla="*/ 0 h 223"/>
                  <a:gd name="T42" fmla="*/ 1 w 164"/>
                  <a:gd name="T43" fmla="*/ 0 h 223"/>
                  <a:gd name="T44" fmla="*/ 1 w 164"/>
                  <a:gd name="T45" fmla="*/ 0 h 223"/>
                  <a:gd name="T46" fmla="*/ 1 w 164"/>
                  <a:gd name="T47" fmla="*/ 0 h 223"/>
                  <a:gd name="T48" fmla="*/ 1 w 164"/>
                  <a:gd name="T49" fmla="*/ 0 h 2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223"/>
                  <a:gd name="T77" fmla="*/ 164 w 164"/>
                  <a:gd name="T78" fmla="*/ 223 h 2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223">
                    <a:moveTo>
                      <a:pt x="164" y="11"/>
                    </a:moveTo>
                    <a:lnTo>
                      <a:pt x="152" y="11"/>
                    </a:lnTo>
                    <a:lnTo>
                      <a:pt x="129" y="11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46"/>
                    </a:lnTo>
                    <a:lnTo>
                      <a:pt x="0" y="82"/>
                    </a:lnTo>
                    <a:lnTo>
                      <a:pt x="11" y="105"/>
                    </a:lnTo>
                    <a:lnTo>
                      <a:pt x="11" y="141"/>
                    </a:lnTo>
                    <a:lnTo>
                      <a:pt x="24" y="164"/>
                    </a:lnTo>
                    <a:lnTo>
                      <a:pt x="24" y="199"/>
                    </a:lnTo>
                    <a:lnTo>
                      <a:pt x="35" y="223"/>
                    </a:lnTo>
                    <a:lnTo>
                      <a:pt x="58" y="210"/>
                    </a:lnTo>
                    <a:lnTo>
                      <a:pt x="82" y="187"/>
                    </a:lnTo>
                    <a:lnTo>
                      <a:pt x="93" y="164"/>
                    </a:lnTo>
                    <a:lnTo>
                      <a:pt x="117" y="128"/>
                    </a:lnTo>
                    <a:lnTo>
                      <a:pt x="141" y="105"/>
                    </a:lnTo>
                    <a:lnTo>
                      <a:pt x="152" y="70"/>
                    </a:lnTo>
                    <a:lnTo>
                      <a:pt x="164" y="46"/>
                    </a:lnTo>
                    <a:lnTo>
                      <a:pt x="16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8" name="Freeform 179"/>
              <p:cNvSpPr>
                <a:spLocks/>
              </p:cNvSpPr>
              <p:nvPr/>
            </p:nvSpPr>
            <p:spPr bwMode="auto">
              <a:xfrm>
                <a:off x="1088" y="2629"/>
                <a:ext cx="94" cy="24"/>
              </a:xfrm>
              <a:custGeom>
                <a:avLst/>
                <a:gdLst>
                  <a:gd name="T0" fmla="*/ 1 w 186"/>
                  <a:gd name="T1" fmla="*/ 1 h 47"/>
                  <a:gd name="T2" fmla="*/ 1 w 186"/>
                  <a:gd name="T3" fmla="*/ 1 h 47"/>
                  <a:gd name="T4" fmla="*/ 1 w 186"/>
                  <a:gd name="T5" fmla="*/ 1 h 47"/>
                  <a:gd name="T6" fmla="*/ 1 w 186"/>
                  <a:gd name="T7" fmla="*/ 1 h 47"/>
                  <a:gd name="T8" fmla="*/ 1 w 186"/>
                  <a:gd name="T9" fmla="*/ 1 h 47"/>
                  <a:gd name="T10" fmla="*/ 1 w 186"/>
                  <a:gd name="T11" fmla="*/ 1 h 47"/>
                  <a:gd name="T12" fmla="*/ 1 w 186"/>
                  <a:gd name="T13" fmla="*/ 1 h 47"/>
                  <a:gd name="T14" fmla="*/ 1 w 186"/>
                  <a:gd name="T15" fmla="*/ 1 h 47"/>
                  <a:gd name="T16" fmla="*/ 1 w 186"/>
                  <a:gd name="T17" fmla="*/ 1 h 47"/>
                  <a:gd name="T18" fmla="*/ 1 w 186"/>
                  <a:gd name="T19" fmla="*/ 1 h 47"/>
                  <a:gd name="T20" fmla="*/ 1 w 186"/>
                  <a:gd name="T21" fmla="*/ 1 h 47"/>
                  <a:gd name="T22" fmla="*/ 1 w 186"/>
                  <a:gd name="T23" fmla="*/ 1 h 47"/>
                  <a:gd name="T24" fmla="*/ 1 w 186"/>
                  <a:gd name="T25" fmla="*/ 1 h 47"/>
                  <a:gd name="T26" fmla="*/ 1 w 186"/>
                  <a:gd name="T27" fmla="*/ 0 h 47"/>
                  <a:gd name="T28" fmla="*/ 1 w 186"/>
                  <a:gd name="T29" fmla="*/ 0 h 47"/>
                  <a:gd name="T30" fmla="*/ 1 w 186"/>
                  <a:gd name="T31" fmla="*/ 0 h 47"/>
                  <a:gd name="T32" fmla="*/ 1 w 186"/>
                  <a:gd name="T33" fmla="*/ 0 h 47"/>
                  <a:gd name="T34" fmla="*/ 1 w 186"/>
                  <a:gd name="T35" fmla="*/ 0 h 47"/>
                  <a:gd name="T36" fmla="*/ 1 w 186"/>
                  <a:gd name="T37" fmla="*/ 0 h 47"/>
                  <a:gd name="T38" fmla="*/ 0 w 186"/>
                  <a:gd name="T39" fmla="*/ 1 h 47"/>
                  <a:gd name="T40" fmla="*/ 1 w 186"/>
                  <a:gd name="T41" fmla="*/ 0 h 47"/>
                  <a:gd name="T42" fmla="*/ 0 w 186"/>
                  <a:gd name="T43" fmla="*/ 0 h 47"/>
                  <a:gd name="T44" fmla="*/ 0 w 186"/>
                  <a:gd name="T45" fmla="*/ 1 h 47"/>
                  <a:gd name="T46" fmla="*/ 0 w 186"/>
                  <a:gd name="T47" fmla="*/ 1 h 47"/>
                  <a:gd name="T48" fmla="*/ 1 w 186"/>
                  <a:gd name="T49" fmla="*/ 1 h 47"/>
                  <a:gd name="T50" fmla="*/ 1 w 186"/>
                  <a:gd name="T51" fmla="*/ 1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6"/>
                  <a:gd name="T79" fmla="*/ 0 h 47"/>
                  <a:gd name="T80" fmla="*/ 186 w 186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6" h="47">
                    <a:moveTo>
                      <a:pt x="22" y="12"/>
                    </a:moveTo>
                    <a:lnTo>
                      <a:pt x="11" y="23"/>
                    </a:lnTo>
                    <a:lnTo>
                      <a:pt x="35" y="23"/>
                    </a:lnTo>
                    <a:lnTo>
                      <a:pt x="46" y="23"/>
                    </a:lnTo>
                    <a:lnTo>
                      <a:pt x="69" y="23"/>
                    </a:lnTo>
                    <a:lnTo>
                      <a:pt x="93" y="23"/>
                    </a:lnTo>
                    <a:lnTo>
                      <a:pt x="117" y="23"/>
                    </a:lnTo>
                    <a:lnTo>
                      <a:pt x="140" y="36"/>
                    </a:lnTo>
                    <a:lnTo>
                      <a:pt x="152" y="36"/>
                    </a:lnTo>
                    <a:lnTo>
                      <a:pt x="175" y="47"/>
                    </a:lnTo>
                    <a:lnTo>
                      <a:pt x="186" y="12"/>
                    </a:lnTo>
                    <a:lnTo>
                      <a:pt x="163" y="12"/>
                    </a:lnTo>
                    <a:lnTo>
                      <a:pt x="140" y="12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69" y="0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1" y="23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69" name="Freeform 180"/>
              <p:cNvSpPr>
                <a:spLocks/>
              </p:cNvSpPr>
              <p:nvPr/>
            </p:nvSpPr>
            <p:spPr bwMode="auto">
              <a:xfrm>
                <a:off x="1088" y="2636"/>
                <a:ext cx="30" cy="116"/>
              </a:xfrm>
              <a:custGeom>
                <a:avLst/>
                <a:gdLst>
                  <a:gd name="T0" fmla="*/ 1 w 58"/>
                  <a:gd name="T1" fmla="*/ 0 h 234"/>
                  <a:gd name="T2" fmla="*/ 1 w 58"/>
                  <a:gd name="T3" fmla="*/ 0 h 234"/>
                  <a:gd name="T4" fmla="*/ 1 w 58"/>
                  <a:gd name="T5" fmla="*/ 0 h 234"/>
                  <a:gd name="T6" fmla="*/ 1 w 58"/>
                  <a:gd name="T7" fmla="*/ 0 h 234"/>
                  <a:gd name="T8" fmla="*/ 1 w 58"/>
                  <a:gd name="T9" fmla="*/ 0 h 234"/>
                  <a:gd name="T10" fmla="*/ 1 w 58"/>
                  <a:gd name="T11" fmla="*/ 0 h 234"/>
                  <a:gd name="T12" fmla="*/ 1 w 58"/>
                  <a:gd name="T13" fmla="*/ 0 h 234"/>
                  <a:gd name="T14" fmla="*/ 1 w 58"/>
                  <a:gd name="T15" fmla="*/ 0 h 234"/>
                  <a:gd name="T16" fmla="*/ 1 w 58"/>
                  <a:gd name="T17" fmla="*/ 0 h 234"/>
                  <a:gd name="T18" fmla="*/ 1 w 58"/>
                  <a:gd name="T19" fmla="*/ 0 h 234"/>
                  <a:gd name="T20" fmla="*/ 0 w 58"/>
                  <a:gd name="T21" fmla="*/ 0 h 234"/>
                  <a:gd name="T22" fmla="*/ 0 w 58"/>
                  <a:gd name="T23" fmla="*/ 0 h 234"/>
                  <a:gd name="T24" fmla="*/ 0 w 58"/>
                  <a:gd name="T25" fmla="*/ 0 h 234"/>
                  <a:gd name="T26" fmla="*/ 0 w 58"/>
                  <a:gd name="T27" fmla="*/ 0 h 234"/>
                  <a:gd name="T28" fmla="*/ 0 w 58"/>
                  <a:gd name="T29" fmla="*/ 0 h 234"/>
                  <a:gd name="T30" fmla="*/ 1 w 58"/>
                  <a:gd name="T31" fmla="*/ 0 h 234"/>
                  <a:gd name="T32" fmla="*/ 1 w 58"/>
                  <a:gd name="T33" fmla="*/ 0 h 234"/>
                  <a:gd name="T34" fmla="*/ 1 w 58"/>
                  <a:gd name="T35" fmla="*/ 0 h 234"/>
                  <a:gd name="T36" fmla="*/ 1 w 58"/>
                  <a:gd name="T37" fmla="*/ 0 h 234"/>
                  <a:gd name="T38" fmla="*/ 1 w 58"/>
                  <a:gd name="T39" fmla="*/ 0 h 234"/>
                  <a:gd name="T40" fmla="*/ 1 w 58"/>
                  <a:gd name="T41" fmla="*/ 0 h 234"/>
                  <a:gd name="T42" fmla="*/ 1 w 58"/>
                  <a:gd name="T43" fmla="*/ 0 h 234"/>
                  <a:gd name="T44" fmla="*/ 1 w 58"/>
                  <a:gd name="T45" fmla="*/ 0 h 234"/>
                  <a:gd name="T46" fmla="*/ 1 w 58"/>
                  <a:gd name="T47" fmla="*/ 0 h 234"/>
                  <a:gd name="T48" fmla="*/ 1 w 58"/>
                  <a:gd name="T49" fmla="*/ 0 h 234"/>
                  <a:gd name="T50" fmla="*/ 1 w 58"/>
                  <a:gd name="T51" fmla="*/ 0 h 2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234"/>
                  <a:gd name="T80" fmla="*/ 58 w 58"/>
                  <a:gd name="T81" fmla="*/ 234 h 2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234">
                    <a:moveTo>
                      <a:pt x="46" y="210"/>
                    </a:moveTo>
                    <a:lnTo>
                      <a:pt x="58" y="223"/>
                    </a:lnTo>
                    <a:lnTo>
                      <a:pt x="46" y="199"/>
                    </a:lnTo>
                    <a:lnTo>
                      <a:pt x="46" y="164"/>
                    </a:lnTo>
                    <a:lnTo>
                      <a:pt x="35" y="141"/>
                    </a:lnTo>
                    <a:lnTo>
                      <a:pt x="35" y="105"/>
                    </a:lnTo>
                    <a:lnTo>
                      <a:pt x="22" y="82"/>
                    </a:lnTo>
                    <a:lnTo>
                      <a:pt x="22" y="46"/>
                    </a:lnTo>
                    <a:lnTo>
                      <a:pt x="22" y="2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4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11" y="141"/>
                    </a:lnTo>
                    <a:lnTo>
                      <a:pt x="22" y="176"/>
                    </a:lnTo>
                    <a:lnTo>
                      <a:pt x="35" y="199"/>
                    </a:lnTo>
                    <a:lnTo>
                      <a:pt x="35" y="223"/>
                    </a:lnTo>
                    <a:lnTo>
                      <a:pt x="58" y="234"/>
                    </a:lnTo>
                    <a:lnTo>
                      <a:pt x="35" y="223"/>
                    </a:lnTo>
                    <a:lnTo>
                      <a:pt x="46" y="234"/>
                    </a:lnTo>
                    <a:lnTo>
                      <a:pt x="58" y="234"/>
                    </a:lnTo>
                    <a:lnTo>
                      <a:pt x="58" y="223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0" name="Freeform 181"/>
              <p:cNvSpPr>
                <a:spLocks/>
              </p:cNvSpPr>
              <p:nvPr/>
            </p:nvSpPr>
            <p:spPr bwMode="auto">
              <a:xfrm>
                <a:off x="1111" y="2636"/>
                <a:ext cx="71" cy="116"/>
              </a:xfrm>
              <a:custGeom>
                <a:avLst/>
                <a:gdLst>
                  <a:gd name="T0" fmla="*/ 1 w 140"/>
                  <a:gd name="T1" fmla="*/ 0 h 234"/>
                  <a:gd name="T2" fmla="*/ 1 w 140"/>
                  <a:gd name="T3" fmla="*/ 0 h 234"/>
                  <a:gd name="T4" fmla="*/ 1 w 140"/>
                  <a:gd name="T5" fmla="*/ 0 h 234"/>
                  <a:gd name="T6" fmla="*/ 1 w 140"/>
                  <a:gd name="T7" fmla="*/ 0 h 234"/>
                  <a:gd name="T8" fmla="*/ 1 w 140"/>
                  <a:gd name="T9" fmla="*/ 0 h 234"/>
                  <a:gd name="T10" fmla="*/ 1 w 140"/>
                  <a:gd name="T11" fmla="*/ 0 h 234"/>
                  <a:gd name="T12" fmla="*/ 1 w 140"/>
                  <a:gd name="T13" fmla="*/ 0 h 234"/>
                  <a:gd name="T14" fmla="*/ 1 w 140"/>
                  <a:gd name="T15" fmla="*/ 0 h 234"/>
                  <a:gd name="T16" fmla="*/ 1 w 140"/>
                  <a:gd name="T17" fmla="*/ 0 h 234"/>
                  <a:gd name="T18" fmla="*/ 0 w 140"/>
                  <a:gd name="T19" fmla="*/ 0 h 234"/>
                  <a:gd name="T20" fmla="*/ 1 w 140"/>
                  <a:gd name="T21" fmla="*/ 0 h 234"/>
                  <a:gd name="T22" fmla="*/ 1 w 140"/>
                  <a:gd name="T23" fmla="*/ 0 h 234"/>
                  <a:gd name="T24" fmla="*/ 1 w 140"/>
                  <a:gd name="T25" fmla="*/ 0 h 234"/>
                  <a:gd name="T26" fmla="*/ 1 w 140"/>
                  <a:gd name="T27" fmla="*/ 0 h 234"/>
                  <a:gd name="T28" fmla="*/ 1 w 140"/>
                  <a:gd name="T29" fmla="*/ 0 h 234"/>
                  <a:gd name="T30" fmla="*/ 1 w 140"/>
                  <a:gd name="T31" fmla="*/ 0 h 234"/>
                  <a:gd name="T32" fmla="*/ 1 w 140"/>
                  <a:gd name="T33" fmla="*/ 0 h 234"/>
                  <a:gd name="T34" fmla="*/ 1 w 140"/>
                  <a:gd name="T35" fmla="*/ 0 h 234"/>
                  <a:gd name="T36" fmla="*/ 1 w 140"/>
                  <a:gd name="T37" fmla="*/ 0 h 234"/>
                  <a:gd name="T38" fmla="*/ 1 w 140"/>
                  <a:gd name="T39" fmla="*/ 0 h 234"/>
                  <a:gd name="T40" fmla="*/ 1 w 140"/>
                  <a:gd name="T41" fmla="*/ 0 h 234"/>
                  <a:gd name="T42" fmla="*/ 1 w 140"/>
                  <a:gd name="T43" fmla="*/ 0 h 234"/>
                  <a:gd name="T44" fmla="*/ 1 w 140"/>
                  <a:gd name="T45" fmla="*/ 0 h 234"/>
                  <a:gd name="T46" fmla="*/ 1 w 140"/>
                  <a:gd name="T47" fmla="*/ 0 h 234"/>
                  <a:gd name="T48" fmla="*/ 1 w 140"/>
                  <a:gd name="T49" fmla="*/ 0 h 234"/>
                  <a:gd name="T50" fmla="*/ 1 w 140"/>
                  <a:gd name="T51" fmla="*/ 0 h 2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0"/>
                  <a:gd name="T79" fmla="*/ 0 h 234"/>
                  <a:gd name="T80" fmla="*/ 140 w 140"/>
                  <a:gd name="T81" fmla="*/ 234 h 2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0" h="234">
                    <a:moveTo>
                      <a:pt x="129" y="35"/>
                    </a:moveTo>
                    <a:lnTo>
                      <a:pt x="117" y="11"/>
                    </a:lnTo>
                    <a:lnTo>
                      <a:pt x="117" y="46"/>
                    </a:lnTo>
                    <a:lnTo>
                      <a:pt x="106" y="70"/>
                    </a:lnTo>
                    <a:lnTo>
                      <a:pt x="94" y="93"/>
                    </a:lnTo>
                    <a:lnTo>
                      <a:pt x="71" y="128"/>
                    </a:lnTo>
                    <a:lnTo>
                      <a:pt x="58" y="152"/>
                    </a:lnTo>
                    <a:lnTo>
                      <a:pt x="36" y="176"/>
                    </a:lnTo>
                    <a:lnTo>
                      <a:pt x="12" y="199"/>
                    </a:lnTo>
                    <a:lnTo>
                      <a:pt x="0" y="210"/>
                    </a:lnTo>
                    <a:lnTo>
                      <a:pt x="12" y="234"/>
                    </a:lnTo>
                    <a:lnTo>
                      <a:pt x="36" y="223"/>
                    </a:lnTo>
                    <a:lnTo>
                      <a:pt x="58" y="199"/>
                    </a:lnTo>
                    <a:lnTo>
                      <a:pt x="71" y="164"/>
                    </a:lnTo>
                    <a:lnTo>
                      <a:pt x="94" y="141"/>
                    </a:lnTo>
                    <a:lnTo>
                      <a:pt x="117" y="105"/>
                    </a:lnTo>
                    <a:lnTo>
                      <a:pt x="129" y="82"/>
                    </a:lnTo>
                    <a:lnTo>
                      <a:pt x="140" y="46"/>
                    </a:lnTo>
                    <a:lnTo>
                      <a:pt x="140" y="24"/>
                    </a:lnTo>
                    <a:lnTo>
                      <a:pt x="140" y="0"/>
                    </a:lnTo>
                    <a:lnTo>
                      <a:pt x="140" y="24"/>
                    </a:lnTo>
                    <a:lnTo>
                      <a:pt x="140" y="11"/>
                    </a:lnTo>
                    <a:lnTo>
                      <a:pt x="129" y="0"/>
                    </a:lnTo>
                    <a:lnTo>
                      <a:pt x="129" y="11"/>
                    </a:lnTo>
                    <a:lnTo>
                      <a:pt x="117" y="11"/>
                    </a:lnTo>
                    <a:lnTo>
                      <a:pt x="129" y="35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1" name="Freeform 182"/>
              <p:cNvSpPr>
                <a:spLocks/>
              </p:cNvSpPr>
              <p:nvPr/>
            </p:nvSpPr>
            <p:spPr bwMode="auto">
              <a:xfrm>
                <a:off x="1322" y="2641"/>
                <a:ext cx="288" cy="281"/>
              </a:xfrm>
              <a:custGeom>
                <a:avLst/>
                <a:gdLst>
                  <a:gd name="T0" fmla="*/ 1 w 574"/>
                  <a:gd name="T1" fmla="*/ 0 h 563"/>
                  <a:gd name="T2" fmla="*/ 1 w 574"/>
                  <a:gd name="T3" fmla="*/ 0 h 563"/>
                  <a:gd name="T4" fmla="*/ 1 w 574"/>
                  <a:gd name="T5" fmla="*/ 0 h 563"/>
                  <a:gd name="T6" fmla="*/ 1 w 574"/>
                  <a:gd name="T7" fmla="*/ 0 h 563"/>
                  <a:gd name="T8" fmla="*/ 1 w 574"/>
                  <a:gd name="T9" fmla="*/ 0 h 563"/>
                  <a:gd name="T10" fmla="*/ 1 w 574"/>
                  <a:gd name="T11" fmla="*/ 0 h 563"/>
                  <a:gd name="T12" fmla="*/ 1 w 574"/>
                  <a:gd name="T13" fmla="*/ 0 h 563"/>
                  <a:gd name="T14" fmla="*/ 1 w 574"/>
                  <a:gd name="T15" fmla="*/ 0 h 563"/>
                  <a:gd name="T16" fmla="*/ 1 w 574"/>
                  <a:gd name="T17" fmla="*/ 0 h 563"/>
                  <a:gd name="T18" fmla="*/ 1 w 574"/>
                  <a:gd name="T19" fmla="*/ 0 h 563"/>
                  <a:gd name="T20" fmla="*/ 1 w 574"/>
                  <a:gd name="T21" fmla="*/ 0 h 563"/>
                  <a:gd name="T22" fmla="*/ 1 w 574"/>
                  <a:gd name="T23" fmla="*/ 0 h 563"/>
                  <a:gd name="T24" fmla="*/ 1 w 574"/>
                  <a:gd name="T25" fmla="*/ 0 h 563"/>
                  <a:gd name="T26" fmla="*/ 1 w 574"/>
                  <a:gd name="T27" fmla="*/ 0 h 563"/>
                  <a:gd name="T28" fmla="*/ 1 w 574"/>
                  <a:gd name="T29" fmla="*/ 0 h 563"/>
                  <a:gd name="T30" fmla="*/ 1 w 574"/>
                  <a:gd name="T31" fmla="*/ 0 h 563"/>
                  <a:gd name="T32" fmla="*/ 1 w 574"/>
                  <a:gd name="T33" fmla="*/ 0 h 563"/>
                  <a:gd name="T34" fmla="*/ 1 w 574"/>
                  <a:gd name="T35" fmla="*/ 0 h 563"/>
                  <a:gd name="T36" fmla="*/ 1 w 574"/>
                  <a:gd name="T37" fmla="*/ 0 h 563"/>
                  <a:gd name="T38" fmla="*/ 1 w 574"/>
                  <a:gd name="T39" fmla="*/ 0 h 563"/>
                  <a:gd name="T40" fmla="*/ 1 w 574"/>
                  <a:gd name="T41" fmla="*/ 0 h 563"/>
                  <a:gd name="T42" fmla="*/ 1 w 574"/>
                  <a:gd name="T43" fmla="*/ 0 h 563"/>
                  <a:gd name="T44" fmla="*/ 1 w 574"/>
                  <a:gd name="T45" fmla="*/ 0 h 563"/>
                  <a:gd name="T46" fmla="*/ 1 w 574"/>
                  <a:gd name="T47" fmla="*/ 0 h 563"/>
                  <a:gd name="T48" fmla="*/ 1 w 574"/>
                  <a:gd name="T49" fmla="*/ 0 h 563"/>
                  <a:gd name="T50" fmla="*/ 1 w 574"/>
                  <a:gd name="T51" fmla="*/ 0 h 563"/>
                  <a:gd name="T52" fmla="*/ 1 w 574"/>
                  <a:gd name="T53" fmla="*/ 0 h 563"/>
                  <a:gd name="T54" fmla="*/ 1 w 574"/>
                  <a:gd name="T55" fmla="*/ 0 h 563"/>
                  <a:gd name="T56" fmla="*/ 1 w 574"/>
                  <a:gd name="T57" fmla="*/ 0 h 563"/>
                  <a:gd name="T58" fmla="*/ 1 w 574"/>
                  <a:gd name="T59" fmla="*/ 0 h 563"/>
                  <a:gd name="T60" fmla="*/ 1 w 574"/>
                  <a:gd name="T61" fmla="*/ 0 h 563"/>
                  <a:gd name="T62" fmla="*/ 1 w 574"/>
                  <a:gd name="T63" fmla="*/ 0 h 5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4"/>
                  <a:gd name="T97" fmla="*/ 0 h 563"/>
                  <a:gd name="T98" fmla="*/ 574 w 574"/>
                  <a:gd name="T99" fmla="*/ 563 h 5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4" h="563">
                    <a:moveTo>
                      <a:pt x="257" y="563"/>
                    </a:moveTo>
                    <a:lnTo>
                      <a:pt x="235" y="551"/>
                    </a:lnTo>
                    <a:lnTo>
                      <a:pt x="222" y="528"/>
                    </a:lnTo>
                    <a:lnTo>
                      <a:pt x="199" y="504"/>
                    </a:lnTo>
                    <a:lnTo>
                      <a:pt x="187" y="493"/>
                    </a:lnTo>
                    <a:lnTo>
                      <a:pt x="176" y="481"/>
                    </a:lnTo>
                    <a:lnTo>
                      <a:pt x="153" y="457"/>
                    </a:lnTo>
                    <a:lnTo>
                      <a:pt x="140" y="446"/>
                    </a:lnTo>
                    <a:lnTo>
                      <a:pt x="129" y="422"/>
                    </a:lnTo>
                    <a:lnTo>
                      <a:pt x="105" y="411"/>
                    </a:lnTo>
                    <a:lnTo>
                      <a:pt x="94" y="387"/>
                    </a:lnTo>
                    <a:lnTo>
                      <a:pt x="82" y="375"/>
                    </a:lnTo>
                    <a:lnTo>
                      <a:pt x="58" y="352"/>
                    </a:lnTo>
                    <a:lnTo>
                      <a:pt x="47" y="340"/>
                    </a:lnTo>
                    <a:lnTo>
                      <a:pt x="36" y="316"/>
                    </a:lnTo>
                    <a:lnTo>
                      <a:pt x="12" y="305"/>
                    </a:lnTo>
                    <a:lnTo>
                      <a:pt x="0" y="281"/>
                    </a:lnTo>
                    <a:lnTo>
                      <a:pt x="12" y="247"/>
                    </a:lnTo>
                    <a:lnTo>
                      <a:pt x="23" y="212"/>
                    </a:lnTo>
                    <a:lnTo>
                      <a:pt x="36" y="188"/>
                    </a:lnTo>
                    <a:lnTo>
                      <a:pt x="58" y="153"/>
                    </a:lnTo>
                    <a:lnTo>
                      <a:pt x="70" y="117"/>
                    </a:lnTo>
                    <a:lnTo>
                      <a:pt x="82" y="82"/>
                    </a:lnTo>
                    <a:lnTo>
                      <a:pt x="94" y="48"/>
                    </a:lnTo>
                    <a:lnTo>
                      <a:pt x="105" y="13"/>
                    </a:lnTo>
                    <a:lnTo>
                      <a:pt x="140" y="13"/>
                    </a:lnTo>
                    <a:lnTo>
                      <a:pt x="164" y="0"/>
                    </a:lnTo>
                    <a:lnTo>
                      <a:pt x="187" y="0"/>
                    </a:lnTo>
                    <a:lnTo>
                      <a:pt x="211" y="0"/>
                    </a:lnTo>
                    <a:lnTo>
                      <a:pt x="235" y="0"/>
                    </a:lnTo>
                    <a:lnTo>
                      <a:pt x="257" y="13"/>
                    </a:lnTo>
                    <a:lnTo>
                      <a:pt x="293" y="13"/>
                    </a:lnTo>
                    <a:lnTo>
                      <a:pt x="317" y="24"/>
                    </a:lnTo>
                    <a:lnTo>
                      <a:pt x="339" y="24"/>
                    </a:lnTo>
                    <a:lnTo>
                      <a:pt x="363" y="35"/>
                    </a:lnTo>
                    <a:lnTo>
                      <a:pt x="387" y="35"/>
                    </a:lnTo>
                    <a:lnTo>
                      <a:pt x="410" y="48"/>
                    </a:lnTo>
                    <a:lnTo>
                      <a:pt x="434" y="48"/>
                    </a:lnTo>
                    <a:lnTo>
                      <a:pt x="469" y="59"/>
                    </a:lnTo>
                    <a:lnTo>
                      <a:pt x="492" y="59"/>
                    </a:lnTo>
                    <a:lnTo>
                      <a:pt x="516" y="59"/>
                    </a:lnTo>
                    <a:lnTo>
                      <a:pt x="527" y="71"/>
                    </a:lnTo>
                    <a:lnTo>
                      <a:pt x="538" y="82"/>
                    </a:lnTo>
                    <a:lnTo>
                      <a:pt x="551" y="94"/>
                    </a:lnTo>
                    <a:lnTo>
                      <a:pt x="551" y="117"/>
                    </a:lnTo>
                    <a:lnTo>
                      <a:pt x="562" y="130"/>
                    </a:lnTo>
                    <a:lnTo>
                      <a:pt x="562" y="153"/>
                    </a:lnTo>
                    <a:lnTo>
                      <a:pt x="562" y="165"/>
                    </a:lnTo>
                    <a:lnTo>
                      <a:pt x="574" y="176"/>
                    </a:lnTo>
                    <a:lnTo>
                      <a:pt x="551" y="212"/>
                    </a:lnTo>
                    <a:lnTo>
                      <a:pt x="527" y="223"/>
                    </a:lnTo>
                    <a:lnTo>
                      <a:pt x="504" y="247"/>
                    </a:lnTo>
                    <a:lnTo>
                      <a:pt x="480" y="270"/>
                    </a:lnTo>
                    <a:lnTo>
                      <a:pt x="457" y="294"/>
                    </a:lnTo>
                    <a:lnTo>
                      <a:pt x="445" y="316"/>
                    </a:lnTo>
                    <a:lnTo>
                      <a:pt x="421" y="340"/>
                    </a:lnTo>
                    <a:lnTo>
                      <a:pt x="398" y="364"/>
                    </a:lnTo>
                    <a:lnTo>
                      <a:pt x="387" y="387"/>
                    </a:lnTo>
                    <a:lnTo>
                      <a:pt x="363" y="411"/>
                    </a:lnTo>
                    <a:lnTo>
                      <a:pt x="352" y="434"/>
                    </a:lnTo>
                    <a:lnTo>
                      <a:pt x="328" y="457"/>
                    </a:lnTo>
                    <a:lnTo>
                      <a:pt x="317" y="493"/>
                    </a:lnTo>
                    <a:lnTo>
                      <a:pt x="293" y="515"/>
                    </a:lnTo>
                    <a:lnTo>
                      <a:pt x="281" y="539"/>
                    </a:lnTo>
                    <a:lnTo>
                      <a:pt x="257" y="56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2" name="Freeform 183"/>
              <p:cNvSpPr>
                <a:spLocks/>
              </p:cNvSpPr>
              <p:nvPr/>
            </p:nvSpPr>
            <p:spPr bwMode="auto">
              <a:xfrm>
                <a:off x="1317" y="2776"/>
                <a:ext cx="140" cy="153"/>
              </a:xfrm>
              <a:custGeom>
                <a:avLst/>
                <a:gdLst>
                  <a:gd name="T0" fmla="*/ 0 w 282"/>
                  <a:gd name="T1" fmla="*/ 1 h 305"/>
                  <a:gd name="T2" fmla="*/ 0 w 282"/>
                  <a:gd name="T3" fmla="*/ 1 h 305"/>
                  <a:gd name="T4" fmla="*/ 0 w 282"/>
                  <a:gd name="T5" fmla="*/ 1 h 305"/>
                  <a:gd name="T6" fmla="*/ 0 w 282"/>
                  <a:gd name="T7" fmla="*/ 1 h 305"/>
                  <a:gd name="T8" fmla="*/ 0 w 282"/>
                  <a:gd name="T9" fmla="*/ 1 h 305"/>
                  <a:gd name="T10" fmla="*/ 0 w 282"/>
                  <a:gd name="T11" fmla="*/ 1 h 305"/>
                  <a:gd name="T12" fmla="*/ 0 w 282"/>
                  <a:gd name="T13" fmla="*/ 1 h 305"/>
                  <a:gd name="T14" fmla="*/ 0 w 282"/>
                  <a:gd name="T15" fmla="*/ 1 h 305"/>
                  <a:gd name="T16" fmla="*/ 0 w 282"/>
                  <a:gd name="T17" fmla="*/ 1 h 305"/>
                  <a:gd name="T18" fmla="*/ 0 w 282"/>
                  <a:gd name="T19" fmla="*/ 1 h 305"/>
                  <a:gd name="T20" fmla="*/ 0 w 282"/>
                  <a:gd name="T21" fmla="*/ 1 h 305"/>
                  <a:gd name="T22" fmla="*/ 0 w 282"/>
                  <a:gd name="T23" fmla="*/ 1 h 305"/>
                  <a:gd name="T24" fmla="*/ 0 w 282"/>
                  <a:gd name="T25" fmla="*/ 1 h 305"/>
                  <a:gd name="T26" fmla="*/ 0 w 282"/>
                  <a:gd name="T27" fmla="*/ 1 h 305"/>
                  <a:gd name="T28" fmla="*/ 0 w 282"/>
                  <a:gd name="T29" fmla="*/ 1 h 305"/>
                  <a:gd name="T30" fmla="*/ 0 w 282"/>
                  <a:gd name="T31" fmla="*/ 1 h 305"/>
                  <a:gd name="T32" fmla="*/ 0 w 282"/>
                  <a:gd name="T33" fmla="*/ 1 h 305"/>
                  <a:gd name="T34" fmla="*/ 0 w 282"/>
                  <a:gd name="T35" fmla="*/ 1 h 305"/>
                  <a:gd name="T36" fmla="*/ 0 w 282"/>
                  <a:gd name="T37" fmla="*/ 1 h 305"/>
                  <a:gd name="T38" fmla="*/ 0 w 282"/>
                  <a:gd name="T39" fmla="*/ 1 h 305"/>
                  <a:gd name="T40" fmla="*/ 0 w 282"/>
                  <a:gd name="T41" fmla="*/ 1 h 305"/>
                  <a:gd name="T42" fmla="*/ 0 w 282"/>
                  <a:gd name="T43" fmla="*/ 1 h 305"/>
                  <a:gd name="T44" fmla="*/ 0 w 282"/>
                  <a:gd name="T45" fmla="*/ 1 h 305"/>
                  <a:gd name="T46" fmla="*/ 0 w 282"/>
                  <a:gd name="T47" fmla="*/ 1 h 305"/>
                  <a:gd name="T48" fmla="*/ 0 w 282"/>
                  <a:gd name="T49" fmla="*/ 1 h 305"/>
                  <a:gd name="T50" fmla="*/ 0 w 282"/>
                  <a:gd name="T51" fmla="*/ 1 h 305"/>
                  <a:gd name="T52" fmla="*/ 0 w 282"/>
                  <a:gd name="T53" fmla="*/ 1 h 305"/>
                  <a:gd name="T54" fmla="*/ 0 w 282"/>
                  <a:gd name="T55" fmla="*/ 1 h 305"/>
                  <a:gd name="T56" fmla="*/ 0 w 282"/>
                  <a:gd name="T57" fmla="*/ 1 h 305"/>
                  <a:gd name="T58" fmla="*/ 0 w 282"/>
                  <a:gd name="T59" fmla="*/ 1 h 305"/>
                  <a:gd name="T60" fmla="*/ 0 w 282"/>
                  <a:gd name="T61" fmla="*/ 1 h 305"/>
                  <a:gd name="T62" fmla="*/ 0 w 282"/>
                  <a:gd name="T63" fmla="*/ 1 h 305"/>
                  <a:gd name="T64" fmla="*/ 0 w 282"/>
                  <a:gd name="T65" fmla="*/ 1 h 305"/>
                  <a:gd name="T66" fmla="*/ 0 w 282"/>
                  <a:gd name="T67" fmla="*/ 1 h 305"/>
                  <a:gd name="T68" fmla="*/ 0 w 282"/>
                  <a:gd name="T69" fmla="*/ 0 h 305"/>
                  <a:gd name="T70" fmla="*/ 0 w 282"/>
                  <a:gd name="T71" fmla="*/ 1 h 305"/>
                  <a:gd name="T72" fmla="*/ 0 w 282"/>
                  <a:gd name="T73" fmla="*/ 0 h 305"/>
                  <a:gd name="T74" fmla="*/ 0 w 282"/>
                  <a:gd name="T75" fmla="*/ 0 h 305"/>
                  <a:gd name="T76" fmla="*/ 0 w 282"/>
                  <a:gd name="T77" fmla="*/ 0 h 305"/>
                  <a:gd name="T78" fmla="*/ 0 w 282"/>
                  <a:gd name="T79" fmla="*/ 1 h 305"/>
                  <a:gd name="T80" fmla="*/ 0 w 282"/>
                  <a:gd name="T81" fmla="*/ 1 h 305"/>
                  <a:gd name="T82" fmla="*/ 0 w 282"/>
                  <a:gd name="T83" fmla="*/ 1 h 3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2"/>
                  <a:gd name="T127" fmla="*/ 0 h 305"/>
                  <a:gd name="T128" fmla="*/ 282 w 282"/>
                  <a:gd name="T129" fmla="*/ 305 h 3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2" h="305">
                    <a:moveTo>
                      <a:pt x="0" y="11"/>
                    </a:moveTo>
                    <a:lnTo>
                      <a:pt x="0" y="24"/>
                    </a:lnTo>
                    <a:lnTo>
                      <a:pt x="12" y="35"/>
                    </a:lnTo>
                    <a:lnTo>
                      <a:pt x="35" y="59"/>
                    </a:lnTo>
                    <a:lnTo>
                      <a:pt x="48" y="82"/>
                    </a:lnTo>
                    <a:lnTo>
                      <a:pt x="59" y="94"/>
                    </a:lnTo>
                    <a:lnTo>
                      <a:pt x="82" y="117"/>
                    </a:lnTo>
                    <a:lnTo>
                      <a:pt x="94" y="128"/>
                    </a:lnTo>
                    <a:lnTo>
                      <a:pt x="117" y="152"/>
                    </a:lnTo>
                    <a:lnTo>
                      <a:pt x="129" y="164"/>
                    </a:lnTo>
                    <a:lnTo>
                      <a:pt x="141" y="176"/>
                    </a:lnTo>
                    <a:lnTo>
                      <a:pt x="165" y="199"/>
                    </a:lnTo>
                    <a:lnTo>
                      <a:pt x="176" y="211"/>
                    </a:lnTo>
                    <a:lnTo>
                      <a:pt x="188" y="234"/>
                    </a:lnTo>
                    <a:lnTo>
                      <a:pt x="211" y="245"/>
                    </a:lnTo>
                    <a:lnTo>
                      <a:pt x="223" y="269"/>
                    </a:lnTo>
                    <a:lnTo>
                      <a:pt x="247" y="281"/>
                    </a:lnTo>
                    <a:lnTo>
                      <a:pt x="258" y="305"/>
                    </a:lnTo>
                    <a:lnTo>
                      <a:pt x="282" y="293"/>
                    </a:lnTo>
                    <a:lnTo>
                      <a:pt x="258" y="269"/>
                    </a:lnTo>
                    <a:lnTo>
                      <a:pt x="247" y="245"/>
                    </a:lnTo>
                    <a:lnTo>
                      <a:pt x="223" y="234"/>
                    </a:lnTo>
                    <a:lnTo>
                      <a:pt x="211" y="211"/>
                    </a:lnTo>
                    <a:lnTo>
                      <a:pt x="188" y="199"/>
                    </a:lnTo>
                    <a:lnTo>
                      <a:pt x="176" y="176"/>
                    </a:lnTo>
                    <a:lnTo>
                      <a:pt x="165" y="164"/>
                    </a:lnTo>
                    <a:lnTo>
                      <a:pt x="141" y="152"/>
                    </a:lnTo>
                    <a:lnTo>
                      <a:pt x="129" y="128"/>
                    </a:lnTo>
                    <a:lnTo>
                      <a:pt x="117" y="117"/>
                    </a:lnTo>
                    <a:lnTo>
                      <a:pt x="94" y="94"/>
                    </a:lnTo>
                    <a:lnTo>
                      <a:pt x="82" y="82"/>
                    </a:lnTo>
                    <a:lnTo>
                      <a:pt x="70" y="59"/>
                    </a:lnTo>
                    <a:lnTo>
                      <a:pt x="48" y="46"/>
                    </a:lnTo>
                    <a:lnTo>
                      <a:pt x="35" y="24"/>
                    </a:lnTo>
                    <a:lnTo>
                      <a:pt x="24" y="0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3" name="Freeform 184"/>
              <p:cNvSpPr>
                <a:spLocks/>
              </p:cNvSpPr>
              <p:nvPr/>
            </p:nvSpPr>
            <p:spPr bwMode="auto">
              <a:xfrm>
                <a:off x="1317" y="2641"/>
                <a:ext cx="64" cy="141"/>
              </a:xfrm>
              <a:custGeom>
                <a:avLst/>
                <a:gdLst>
                  <a:gd name="T0" fmla="*/ 0 w 129"/>
                  <a:gd name="T1" fmla="*/ 0 h 281"/>
                  <a:gd name="T2" fmla="*/ 0 w 129"/>
                  <a:gd name="T3" fmla="*/ 1 h 281"/>
                  <a:gd name="T4" fmla="*/ 0 w 129"/>
                  <a:gd name="T5" fmla="*/ 1 h 281"/>
                  <a:gd name="T6" fmla="*/ 0 w 129"/>
                  <a:gd name="T7" fmla="*/ 1 h 281"/>
                  <a:gd name="T8" fmla="*/ 0 w 129"/>
                  <a:gd name="T9" fmla="*/ 1 h 281"/>
                  <a:gd name="T10" fmla="*/ 0 w 129"/>
                  <a:gd name="T11" fmla="*/ 1 h 281"/>
                  <a:gd name="T12" fmla="*/ 0 w 129"/>
                  <a:gd name="T13" fmla="*/ 1 h 281"/>
                  <a:gd name="T14" fmla="*/ 0 w 129"/>
                  <a:gd name="T15" fmla="*/ 1 h 281"/>
                  <a:gd name="T16" fmla="*/ 0 w 129"/>
                  <a:gd name="T17" fmla="*/ 1 h 281"/>
                  <a:gd name="T18" fmla="*/ 0 w 129"/>
                  <a:gd name="T19" fmla="*/ 1 h 281"/>
                  <a:gd name="T20" fmla="*/ 0 w 129"/>
                  <a:gd name="T21" fmla="*/ 1 h 281"/>
                  <a:gd name="T22" fmla="*/ 0 w 129"/>
                  <a:gd name="T23" fmla="*/ 1 h 281"/>
                  <a:gd name="T24" fmla="*/ 0 w 129"/>
                  <a:gd name="T25" fmla="*/ 1 h 281"/>
                  <a:gd name="T26" fmla="*/ 0 w 129"/>
                  <a:gd name="T27" fmla="*/ 1 h 281"/>
                  <a:gd name="T28" fmla="*/ 0 w 129"/>
                  <a:gd name="T29" fmla="*/ 1 h 281"/>
                  <a:gd name="T30" fmla="*/ 0 w 129"/>
                  <a:gd name="T31" fmla="*/ 1 h 281"/>
                  <a:gd name="T32" fmla="*/ 0 w 129"/>
                  <a:gd name="T33" fmla="*/ 1 h 281"/>
                  <a:gd name="T34" fmla="*/ 0 w 129"/>
                  <a:gd name="T35" fmla="*/ 1 h 281"/>
                  <a:gd name="T36" fmla="*/ 0 w 129"/>
                  <a:gd name="T37" fmla="*/ 1 h 281"/>
                  <a:gd name="T38" fmla="*/ 0 w 129"/>
                  <a:gd name="T39" fmla="*/ 1 h 281"/>
                  <a:gd name="T40" fmla="*/ 0 w 129"/>
                  <a:gd name="T41" fmla="*/ 1 h 281"/>
                  <a:gd name="T42" fmla="*/ 0 w 129"/>
                  <a:gd name="T43" fmla="*/ 1 h 281"/>
                  <a:gd name="T44" fmla="*/ 0 w 129"/>
                  <a:gd name="T45" fmla="*/ 0 h 281"/>
                  <a:gd name="T46" fmla="*/ 0 w 129"/>
                  <a:gd name="T47" fmla="*/ 0 h 281"/>
                  <a:gd name="T48" fmla="*/ 0 w 129"/>
                  <a:gd name="T49" fmla="*/ 1 h 281"/>
                  <a:gd name="T50" fmla="*/ 0 w 129"/>
                  <a:gd name="T51" fmla="*/ 0 h 2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9"/>
                  <a:gd name="T79" fmla="*/ 0 h 281"/>
                  <a:gd name="T80" fmla="*/ 129 w 129"/>
                  <a:gd name="T81" fmla="*/ 281 h 2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9" h="281">
                    <a:moveTo>
                      <a:pt x="117" y="0"/>
                    </a:moveTo>
                    <a:lnTo>
                      <a:pt x="106" y="13"/>
                    </a:lnTo>
                    <a:lnTo>
                      <a:pt x="94" y="48"/>
                    </a:lnTo>
                    <a:lnTo>
                      <a:pt x="82" y="82"/>
                    </a:lnTo>
                    <a:lnTo>
                      <a:pt x="70" y="106"/>
                    </a:lnTo>
                    <a:lnTo>
                      <a:pt x="59" y="141"/>
                    </a:lnTo>
                    <a:lnTo>
                      <a:pt x="35" y="176"/>
                    </a:lnTo>
                    <a:lnTo>
                      <a:pt x="24" y="212"/>
                    </a:lnTo>
                    <a:lnTo>
                      <a:pt x="12" y="247"/>
                    </a:lnTo>
                    <a:lnTo>
                      <a:pt x="0" y="281"/>
                    </a:lnTo>
                    <a:lnTo>
                      <a:pt x="24" y="281"/>
                    </a:lnTo>
                    <a:lnTo>
                      <a:pt x="35" y="258"/>
                    </a:lnTo>
                    <a:lnTo>
                      <a:pt x="48" y="223"/>
                    </a:lnTo>
                    <a:lnTo>
                      <a:pt x="59" y="188"/>
                    </a:lnTo>
                    <a:lnTo>
                      <a:pt x="82" y="153"/>
                    </a:lnTo>
                    <a:lnTo>
                      <a:pt x="94" y="117"/>
                    </a:lnTo>
                    <a:lnTo>
                      <a:pt x="106" y="82"/>
                    </a:lnTo>
                    <a:lnTo>
                      <a:pt x="117" y="59"/>
                    </a:lnTo>
                    <a:lnTo>
                      <a:pt x="129" y="24"/>
                    </a:lnTo>
                    <a:lnTo>
                      <a:pt x="129" y="13"/>
                    </a:lnTo>
                    <a:lnTo>
                      <a:pt x="129" y="0"/>
                    </a:lnTo>
                    <a:lnTo>
                      <a:pt x="117" y="0"/>
                    </a:lnTo>
                    <a:lnTo>
                      <a:pt x="106" y="13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4" name="Freeform 185"/>
              <p:cNvSpPr>
                <a:spLocks/>
              </p:cNvSpPr>
              <p:nvPr/>
            </p:nvSpPr>
            <p:spPr bwMode="auto">
              <a:xfrm>
                <a:off x="1375" y="2636"/>
                <a:ext cx="211" cy="41"/>
              </a:xfrm>
              <a:custGeom>
                <a:avLst/>
                <a:gdLst>
                  <a:gd name="T0" fmla="*/ 1 w 422"/>
                  <a:gd name="T1" fmla="*/ 1 h 82"/>
                  <a:gd name="T2" fmla="*/ 1 w 422"/>
                  <a:gd name="T3" fmla="*/ 1 h 82"/>
                  <a:gd name="T4" fmla="*/ 1 w 422"/>
                  <a:gd name="T5" fmla="*/ 1 h 82"/>
                  <a:gd name="T6" fmla="*/ 1 w 422"/>
                  <a:gd name="T7" fmla="*/ 1 h 82"/>
                  <a:gd name="T8" fmla="*/ 1 w 422"/>
                  <a:gd name="T9" fmla="*/ 1 h 82"/>
                  <a:gd name="T10" fmla="*/ 1 w 422"/>
                  <a:gd name="T11" fmla="*/ 1 h 82"/>
                  <a:gd name="T12" fmla="*/ 1 w 422"/>
                  <a:gd name="T13" fmla="*/ 1 h 82"/>
                  <a:gd name="T14" fmla="*/ 1 w 422"/>
                  <a:gd name="T15" fmla="*/ 1 h 82"/>
                  <a:gd name="T16" fmla="*/ 1 w 422"/>
                  <a:gd name="T17" fmla="*/ 1 h 82"/>
                  <a:gd name="T18" fmla="*/ 1 w 422"/>
                  <a:gd name="T19" fmla="*/ 1 h 82"/>
                  <a:gd name="T20" fmla="*/ 1 w 422"/>
                  <a:gd name="T21" fmla="*/ 1 h 82"/>
                  <a:gd name="T22" fmla="*/ 1 w 422"/>
                  <a:gd name="T23" fmla="*/ 1 h 82"/>
                  <a:gd name="T24" fmla="*/ 1 w 422"/>
                  <a:gd name="T25" fmla="*/ 0 h 82"/>
                  <a:gd name="T26" fmla="*/ 1 w 422"/>
                  <a:gd name="T27" fmla="*/ 0 h 82"/>
                  <a:gd name="T28" fmla="*/ 1 w 422"/>
                  <a:gd name="T29" fmla="*/ 0 h 82"/>
                  <a:gd name="T30" fmla="*/ 1 w 422"/>
                  <a:gd name="T31" fmla="*/ 0 h 82"/>
                  <a:gd name="T32" fmla="*/ 1 w 422"/>
                  <a:gd name="T33" fmla="*/ 1 h 82"/>
                  <a:gd name="T34" fmla="*/ 0 w 422"/>
                  <a:gd name="T35" fmla="*/ 1 h 82"/>
                  <a:gd name="T36" fmla="*/ 1 w 422"/>
                  <a:gd name="T37" fmla="*/ 1 h 82"/>
                  <a:gd name="T38" fmla="*/ 1 w 422"/>
                  <a:gd name="T39" fmla="*/ 1 h 82"/>
                  <a:gd name="T40" fmla="*/ 1 w 422"/>
                  <a:gd name="T41" fmla="*/ 1 h 82"/>
                  <a:gd name="T42" fmla="*/ 1 w 422"/>
                  <a:gd name="T43" fmla="*/ 1 h 82"/>
                  <a:gd name="T44" fmla="*/ 1 w 422"/>
                  <a:gd name="T45" fmla="*/ 1 h 82"/>
                  <a:gd name="T46" fmla="*/ 1 w 422"/>
                  <a:gd name="T47" fmla="*/ 1 h 82"/>
                  <a:gd name="T48" fmla="*/ 1 w 422"/>
                  <a:gd name="T49" fmla="*/ 1 h 82"/>
                  <a:gd name="T50" fmla="*/ 1 w 422"/>
                  <a:gd name="T51" fmla="*/ 1 h 82"/>
                  <a:gd name="T52" fmla="*/ 1 w 422"/>
                  <a:gd name="T53" fmla="*/ 1 h 82"/>
                  <a:gd name="T54" fmla="*/ 1 w 422"/>
                  <a:gd name="T55" fmla="*/ 1 h 82"/>
                  <a:gd name="T56" fmla="*/ 1 w 422"/>
                  <a:gd name="T57" fmla="*/ 1 h 82"/>
                  <a:gd name="T58" fmla="*/ 1 w 422"/>
                  <a:gd name="T59" fmla="*/ 1 h 82"/>
                  <a:gd name="T60" fmla="*/ 1 w 422"/>
                  <a:gd name="T61" fmla="*/ 1 h 82"/>
                  <a:gd name="T62" fmla="*/ 1 w 422"/>
                  <a:gd name="T63" fmla="*/ 1 h 82"/>
                  <a:gd name="T64" fmla="*/ 1 w 422"/>
                  <a:gd name="T65" fmla="*/ 1 h 82"/>
                  <a:gd name="T66" fmla="*/ 1 w 422"/>
                  <a:gd name="T67" fmla="*/ 1 h 82"/>
                  <a:gd name="T68" fmla="*/ 1 w 422"/>
                  <a:gd name="T69" fmla="*/ 1 h 82"/>
                  <a:gd name="T70" fmla="*/ 1 w 422"/>
                  <a:gd name="T71" fmla="*/ 1 h 82"/>
                  <a:gd name="T72" fmla="*/ 1 w 422"/>
                  <a:gd name="T73" fmla="*/ 1 h 82"/>
                  <a:gd name="T74" fmla="*/ 1 w 422"/>
                  <a:gd name="T75" fmla="*/ 1 h 82"/>
                  <a:gd name="T76" fmla="*/ 1 w 422"/>
                  <a:gd name="T77" fmla="*/ 1 h 82"/>
                  <a:gd name="T78" fmla="*/ 1 w 422"/>
                  <a:gd name="T79" fmla="*/ 1 h 82"/>
                  <a:gd name="T80" fmla="*/ 1 w 422"/>
                  <a:gd name="T81" fmla="*/ 1 h 82"/>
                  <a:gd name="T82" fmla="*/ 1 w 422"/>
                  <a:gd name="T83" fmla="*/ 1 h 8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2"/>
                  <a:gd name="T127" fmla="*/ 0 h 82"/>
                  <a:gd name="T128" fmla="*/ 422 w 422"/>
                  <a:gd name="T129" fmla="*/ 82 h 8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2" h="82">
                    <a:moveTo>
                      <a:pt x="422" y="59"/>
                    </a:moveTo>
                    <a:lnTo>
                      <a:pt x="411" y="59"/>
                    </a:lnTo>
                    <a:lnTo>
                      <a:pt x="387" y="59"/>
                    </a:lnTo>
                    <a:lnTo>
                      <a:pt x="364" y="59"/>
                    </a:lnTo>
                    <a:lnTo>
                      <a:pt x="329" y="46"/>
                    </a:lnTo>
                    <a:lnTo>
                      <a:pt x="305" y="46"/>
                    </a:lnTo>
                    <a:lnTo>
                      <a:pt x="282" y="35"/>
                    </a:lnTo>
                    <a:lnTo>
                      <a:pt x="258" y="35"/>
                    </a:lnTo>
                    <a:lnTo>
                      <a:pt x="234" y="24"/>
                    </a:lnTo>
                    <a:lnTo>
                      <a:pt x="212" y="24"/>
                    </a:lnTo>
                    <a:lnTo>
                      <a:pt x="188" y="11"/>
                    </a:lnTo>
                    <a:lnTo>
                      <a:pt x="152" y="11"/>
                    </a:lnTo>
                    <a:lnTo>
                      <a:pt x="130" y="0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12" y="35"/>
                    </a:lnTo>
                    <a:lnTo>
                      <a:pt x="35" y="35"/>
                    </a:lnTo>
                    <a:lnTo>
                      <a:pt x="59" y="24"/>
                    </a:lnTo>
                    <a:lnTo>
                      <a:pt x="82" y="24"/>
                    </a:lnTo>
                    <a:lnTo>
                      <a:pt x="106" y="24"/>
                    </a:lnTo>
                    <a:lnTo>
                      <a:pt x="130" y="24"/>
                    </a:lnTo>
                    <a:lnTo>
                      <a:pt x="152" y="35"/>
                    </a:lnTo>
                    <a:lnTo>
                      <a:pt x="176" y="35"/>
                    </a:lnTo>
                    <a:lnTo>
                      <a:pt x="199" y="46"/>
                    </a:lnTo>
                    <a:lnTo>
                      <a:pt x="234" y="46"/>
                    </a:lnTo>
                    <a:lnTo>
                      <a:pt x="258" y="59"/>
                    </a:lnTo>
                    <a:lnTo>
                      <a:pt x="282" y="70"/>
                    </a:lnTo>
                    <a:lnTo>
                      <a:pt x="305" y="70"/>
                    </a:lnTo>
                    <a:lnTo>
                      <a:pt x="329" y="82"/>
                    </a:lnTo>
                    <a:lnTo>
                      <a:pt x="364" y="82"/>
                    </a:lnTo>
                    <a:lnTo>
                      <a:pt x="387" y="82"/>
                    </a:lnTo>
                    <a:lnTo>
                      <a:pt x="411" y="82"/>
                    </a:lnTo>
                    <a:lnTo>
                      <a:pt x="399" y="82"/>
                    </a:lnTo>
                    <a:lnTo>
                      <a:pt x="411" y="82"/>
                    </a:lnTo>
                    <a:lnTo>
                      <a:pt x="422" y="70"/>
                    </a:lnTo>
                    <a:lnTo>
                      <a:pt x="422" y="59"/>
                    </a:lnTo>
                    <a:lnTo>
                      <a:pt x="411" y="59"/>
                    </a:lnTo>
                    <a:lnTo>
                      <a:pt x="422" y="5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5" name="Freeform 186"/>
              <p:cNvSpPr>
                <a:spLocks/>
              </p:cNvSpPr>
              <p:nvPr/>
            </p:nvSpPr>
            <p:spPr bwMode="auto">
              <a:xfrm>
                <a:off x="1574" y="2665"/>
                <a:ext cx="41" cy="76"/>
              </a:xfrm>
              <a:custGeom>
                <a:avLst/>
                <a:gdLst>
                  <a:gd name="T0" fmla="*/ 1 w 82"/>
                  <a:gd name="T1" fmla="*/ 1 h 151"/>
                  <a:gd name="T2" fmla="*/ 1 w 82"/>
                  <a:gd name="T3" fmla="*/ 1 h 151"/>
                  <a:gd name="T4" fmla="*/ 1 w 82"/>
                  <a:gd name="T5" fmla="*/ 1 h 151"/>
                  <a:gd name="T6" fmla="*/ 1 w 82"/>
                  <a:gd name="T7" fmla="*/ 1 h 151"/>
                  <a:gd name="T8" fmla="*/ 1 w 82"/>
                  <a:gd name="T9" fmla="*/ 1 h 151"/>
                  <a:gd name="T10" fmla="*/ 1 w 82"/>
                  <a:gd name="T11" fmla="*/ 1 h 151"/>
                  <a:gd name="T12" fmla="*/ 1 w 82"/>
                  <a:gd name="T13" fmla="*/ 1 h 151"/>
                  <a:gd name="T14" fmla="*/ 1 w 82"/>
                  <a:gd name="T15" fmla="*/ 1 h 151"/>
                  <a:gd name="T16" fmla="*/ 1 w 82"/>
                  <a:gd name="T17" fmla="*/ 1 h 151"/>
                  <a:gd name="T18" fmla="*/ 1 w 82"/>
                  <a:gd name="T19" fmla="*/ 0 h 151"/>
                  <a:gd name="T20" fmla="*/ 0 w 82"/>
                  <a:gd name="T21" fmla="*/ 1 h 151"/>
                  <a:gd name="T22" fmla="*/ 1 w 82"/>
                  <a:gd name="T23" fmla="*/ 1 h 151"/>
                  <a:gd name="T24" fmla="*/ 1 w 82"/>
                  <a:gd name="T25" fmla="*/ 1 h 151"/>
                  <a:gd name="T26" fmla="*/ 1 w 82"/>
                  <a:gd name="T27" fmla="*/ 1 h 151"/>
                  <a:gd name="T28" fmla="*/ 1 w 82"/>
                  <a:gd name="T29" fmla="*/ 1 h 151"/>
                  <a:gd name="T30" fmla="*/ 1 w 82"/>
                  <a:gd name="T31" fmla="*/ 1 h 151"/>
                  <a:gd name="T32" fmla="*/ 1 w 82"/>
                  <a:gd name="T33" fmla="*/ 1 h 151"/>
                  <a:gd name="T34" fmla="*/ 1 w 82"/>
                  <a:gd name="T35" fmla="*/ 1 h 151"/>
                  <a:gd name="T36" fmla="*/ 1 w 82"/>
                  <a:gd name="T37" fmla="*/ 1 h 151"/>
                  <a:gd name="T38" fmla="*/ 1 w 82"/>
                  <a:gd name="T39" fmla="*/ 1 h 151"/>
                  <a:gd name="T40" fmla="*/ 1 w 82"/>
                  <a:gd name="T41" fmla="*/ 1 h 151"/>
                  <a:gd name="T42" fmla="*/ 1 w 82"/>
                  <a:gd name="T43" fmla="*/ 1 h 151"/>
                  <a:gd name="T44" fmla="*/ 1 w 82"/>
                  <a:gd name="T45" fmla="*/ 1 h 151"/>
                  <a:gd name="T46" fmla="*/ 1 w 82"/>
                  <a:gd name="T47" fmla="*/ 1 h 151"/>
                  <a:gd name="T48" fmla="*/ 1 w 82"/>
                  <a:gd name="T49" fmla="*/ 1 h 151"/>
                  <a:gd name="T50" fmla="*/ 1 w 82"/>
                  <a:gd name="T51" fmla="*/ 1 h 1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151"/>
                  <a:gd name="T80" fmla="*/ 82 w 82"/>
                  <a:gd name="T81" fmla="*/ 151 h 1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151">
                    <a:moveTo>
                      <a:pt x="70" y="140"/>
                    </a:moveTo>
                    <a:lnTo>
                      <a:pt x="82" y="128"/>
                    </a:lnTo>
                    <a:lnTo>
                      <a:pt x="70" y="117"/>
                    </a:lnTo>
                    <a:lnTo>
                      <a:pt x="70" y="93"/>
                    </a:lnTo>
                    <a:lnTo>
                      <a:pt x="70" y="82"/>
                    </a:lnTo>
                    <a:lnTo>
                      <a:pt x="58" y="58"/>
                    </a:lnTo>
                    <a:lnTo>
                      <a:pt x="58" y="46"/>
                    </a:lnTo>
                    <a:lnTo>
                      <a:pt x="47" y="23"/>
                    </a:lnTo>
                    <a:lnTo>
                      <a:pt x="34" y="11"/>
                    </a:lnTo>
                    <a:lnTo>
                      <a:pt x="23" y="0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23" y="46"/>
                    </a:lnTo>
                    <a:lnTo>
                      <a:pt x="34" y="58"/>
                    </a:lnTo>
                    <a:lnTo>
                      <a:pt x="34" y="69"/>
                    </a:lnTo>
                    <a:lnTo>
                      <a:pt x="47" y="82"/>
                    </a:lnTo>
                    <a:lnTo>
                      <a:pt x="47" y="105"/>
                    </a:lnTo>
                    <a:lnTo>
                      <a:pt x="47" y="117"/>
                    </a:lnTo>
                    <a:lnTo>
                      <a:pt x="58" y="140"/>
                    </a:lnTo>
                    <a:lnTo>
                      <a:pt x="58" y="128"/>
                    </a:lnTo>
                    <a:lnTo>
                      <a:pt x="58" y="140"/>
                    </a:lnTo>
                    <a:lnTo>
                      <a:pt x="70" y="151"/>
                    </a:lnTo>
                    <a:lnTo>
                      <a:pt x="70" y="140"/>
                    </a:lnTo>
                    <a:lnTo>
                      <a:pt x="82" y="128"/>
                    </a:lnTo>
                    <a:lnTo>
                      <a:pt x="70" y="14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6" name="Freeform 187"/>
              <p:cNvSpPr>
                <a:spLocks/>
              </p:cNvSpPr>
              <p:nvPr/>
            </p:nvSpPr>
            <p:spPr bwMode="auto">
              <a:xfrm>
                <a:off x="1445" y="2729"/>
                <a:ext cx="165" cy="200"/>
              </a:xfrm>
              <a:custGeom>
                <a:avLst/>
                <a:gdLst>
                  <a:gd name="T0" fmla="*/ 0 w 328"/>
                  <a:gd name="T1" fmla="*/ 1 h 399"/>
                  <a:gd name="T2" fmla="*/ 1 w 328"/>
                  <a:gd name="T3" fmla="*/ 1 h 399"/>
                  <a:gd name="T4" fmla="*/ 1 w 328"/>
                  <a:gd name="T5" fmla="*/ 1 h 399"/>
                  <a:gd name="T6" fmla="*/ 1 w 328"/>
                  <a:gd name="T7" fmla="*/ 1 h 399"/>
                  <a:gd name="T8" fmla="*/ 1 w 328"/>
                  <a:gd name="T9" fmla="*/ 1 h 399"/>
                  <a:gd name="T10" fmla="*/ 1 w 328"/>
                  <a:gd name="T11" fmla="*/ 1 h 399"/>
                  <a:gd name="T12" fmla="*/ 1 w 328"/>
                  <a:gd name="T13" fmla="*/ 1 h 399"/>
                  <a:gd name="T14" fmla="*/ 1 w 328"/>
                  <a:gd name="T15" fmla="*/ 1 h 399"/>
                  <a:gd name="T16" fmla="*/ 1 w 328"/>
                  <a:gd name="T17" fmla="*/ 1 h 399"/>
                  <a:gd name="T18" fmla="*/ 1 w 328"/>
                  <a:gd name="T19" fmla="*/ 1 h 399"/>
                  <a:gd name="T20" fmla="*/ 1 w 328"/>
                  <a:gd name="T21" fmla="*/ 1 h 399"/>
                  <a:gd name="T22" fmla="*/ 1 w 328"/>
                  <a:gd name="T23" fmla="*/ 1 h 399"/>
                  <a:gd name="T24" fmla="*/ 1 w 328"/>
                  <a:gd name="T25" fmla="*/ 1 h 399"/>
                  <a:gd name="T26" fmla="*/ 1 w 328"/>
                  <a:gd name="T27" fmla="*/ 1 h 399"/>
                  <a:gd name="T28" fmla="*/ 1 w 328"/>
                  <a:gd name="T29" fmla="*/ 1 h 399"/>
                  <a:gd name="T30" fmla="*/ 1 w 328"/>
                  <a:gd name="T31" fmla="*/ 1 h 399"/>
                  <a:gd name="T32" fmla="*/ 1 w 328"/>
                  <a:gd name="T33" fmla="*/ 1 h 399"/>
                  <a:gd name="T34" fmla="*/ 1 w 328"/>
                  <a:gd name="T35" fmla="*/ 1 h 399"/>
                  <a:gd name="T36" fmla="*/ 1 w 328"/>
                  <a:gd name="T37" fmla="*/ 0 h 399"/>
                  <a:gd name="T38" fmla="*/ 1 w 328"/>
                  <a:gd name="T39" fmla="*/ 1 h 399"/>
                  <a:gd name="T40" fmla="*/ 1 w 328"/>
                  <a:gd name="T41" fmla="*/ 1 h 399"/>
                  <a:gd name="T42" fmla="*/ 1 w 328"/>
                  <a:gd name="T43" fmla="*/ 1 h 399"/>
                  <a:gd name="T44" fmla="*/ 1 w 328"/>
                  <a:gd name="T45" fmla="*/ 1 h 399"/>
                  <a:gd name="T46" fmla="*/ 1 w 328"/>
                  <a:gd name="T47" fmla="*/ 1 h 399"/>
                  <a:gd name="T48" fmla="*/ 1 w 328"/>
                  <a:gd name="T49" fmla="*/ 1 h 399"/>
                  <a:gd name="T50" fmla="*/ 1 w 328"/>
                  <a:gd name="T51" fmla="*/ 1 h 399"/>
                  <a:gd name="T52" fmla="*/ 1 w 328"/>
                  <a:gd name="T53" fmla="*/ 1 h 399"/>
                  <a:gd name="T54" fmla="*/ 1 w 328"/>
                  <a:gd name="T55" fmla="*/ 1 h 399"/>
                  <a:gd name="T56" fmla="*/ 1 w 328"/>
                  <a:gd name="T57" fmla="*/ 1 h 399"/>
                  <a:gd name="T58" fmla="*/ 1 w 328"/>
                  <a:gd name="T59" fmla="*/ 1 h 399"/>
                  <a:gd name="T60" fmla="*/ 1 w 328"/>
                  <a:gd name="T61" fmla="*/ 1 h 399"/>
                  <a:gd name="T62" fmla="*/ 1 w 328"/>
                  <a:gd name="T63" fmla="*/ 1 h 399"/>
                  <a:gd name="T64" fmla="*/ 1 w 328"/>
                  <a:gd name="T65" fmla="*/ 1 h 399"/>
                  <a:gd name="T66" fmla="*/ 1 w 328"/>
                  <a:gd name="T67" fmla="*/ 1 h 399"/>
                  <a:gd name="T68" fmla="*/ 0 w 328"/>
                  <a:gd name="T69" fmla="*/ 1 h 399"/>
                  <a:gd name="T70" fmla="*/ 1 w 328"/>
                  <a:gd name="T71" fmla="*/ 1 h 399"/>
                  <a:gd name="T72" fmla="*/ 0 w 328"/>
                  <a:gd name="T73" fmla="*/ 1 h 399"/>
                  <a:gd name="T74" fmla="*/ 0 w 328"/>
                  <a:gd name="T75" fmla="*/ 1 h 399"/>
                  <a:gd name="T76" fmla="*/ 1 w 328"/>
                  <a:gd name="T77" fmla="*/ 1 h 399"/>
                  <a:gd name="T78" fmla="*/ 1 w 328"/>
                  <a:gd name="T79" fmla="*/ 1 h 399"/>
                  <a:gd name="T80" fmla="*/ 1 w 328"/>
                  <a:gd name="T81" fmla="*/ 1 h 399"/>
                  <a:gd name="T82" fmla="*/ 0 w 328"/>
                  <a:gd name="T83" fmla="*/ 1 h 3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8"/>
                  <a:gd name="T127" fmla="*/ 0 h 399"/>
                  <a:gd name="T128" fmla="*/ 328 w 328"/>
                  <a:gd name="T129" fmla="*/ 399 h 3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8" h="399">
                    <a:moveTo>
                      <a:pt x="0" y="399"/>
                    </a:moveTo>
                    <a:lnTo>
                      <a:pt x="24" y="399"/>
                    </a:lnTo>
                    <a:lnTo>
                      <a:pt x="35" y="375"/>
                    </a:lnTo>
                    <a:lnTo>
                      <a:pt x="58" y="339"/>
                    </a:lnTo>
                    <a:lnTo>
                      <a:pt x="82" y="317"/>
                    </a:lnTo>
                    <a:lnTo>
                      <a:pt x="93" y="293"/>
                    </a:lnTo>
                    <a:lnTo>
                      <a:pt x="117" y="270"/>
                    </a:lnTo>
                    <a:lnTo>
                      <a:pt x="129" y="246"/>
                    </a:lnTo>
                    <a:lnTo>
                      <a:pt x="152" y="222"/>
                    </a:lnTo>
                    <a:lnTo>
                      <a:pt x="164" y="199"/>
                    </a:lnTo>
                    <a:lnTo>
                      <a:pt x="188" y="176"/>
                    </a:lnTo>
                    <a:lnTo>
                      <a:pt x="199" y="153"/>
                    </a:lnTo>
                    <a:lnTo>
                      <a:pt x="223" y="129"/>
                    </a:lnTo>
                    <a:lnTo>
                      <a:pt x="246" y="105"/>
                    </a:lnTo>
                    <a:lnTo>
                      <a:pt x="270" y="82"/>
                    </a:lnTo>
                    <a:lnTo>
                      <a:pt x="281" y="58"/>
                    </a:lnTo>
                    <a:lnTo>
                      <a:pt x="305" y="36"/>
                    </a:lnTo>
                    <a:lnTo>
                      <a:pt x="328" y="12"/>
                    </a:lnTo>
                    <a:lnTo>
                      <a:pt x="316" y="0"/>
                    </a:lnTo>
                    <a:lnTo>
                      <a:pt x="292" y="23"/>
                    </a:lnTo>
                    <a:lnTo>
                      <a:pt x="270" y="47"/>
                    </a:lnTo>
                    <a:lnTo>
                      <a:pt x="246" y="71"/>
                    </a:lnTo>
                    <a:lnTo>
                      <a:pt x="223" y="94"/>
                    </a:lnTo>
                    <a:lnTo>
                      <a:pt x="199" y="118"/>
                    </a:lnTo>
                    <a:lnTo>
                      <a:pt x="188" y="140"/>
                    </a:lnTo>
                    <a:lnTo>
                      <a:pt x="164" y="164"/>
                    </a:lnTo>
                    <a:lnTo>
                      <a:pt x="152" y="188"/>
                    </a:lnTo>
                    <a:lnTo>
                      <a:pt x="129" y="211"/>
                    </a:lnTo>
                    <a:lnTo>
                      <a:pt x="117" y="235"/>
                    </a:lnTo>
                    <a:lnTo>
                      <a:pt x="93" y="258"/>
                    </a:lnTo>
                    <a:lnTo>
                      <a:pt x="71" y="281"/>
                    </a:lnTo>
                    <a:lnTo>
                      <a:pt x="58" y="305"/>
                    </a:lnTo>
                    <a:lnTo>
                      <a:pt x="35" y="328"/>
                    </a:lnTo>
                    <a:lnTo>
                      <a:pt x="24" y="352"/>
                    </a:lnTo>
                    <a:lnTo>
                      <a:pt x="0" y="387"/>
                    </a:lnTo>
                    <a:lnTo>
                      <a:pt x="24" y="387"/>
                    </a:lnTo>
                    <a:lnTo>
                      <a:pt x="0" y="387"/>
                    </a:lnTo>
                    <a:lnTo>
                      <a:pt x="11" y="399"/>
                    </a:lnTo>
                    <a:lnTo>
                      <a:pt x="24" y="399"/>
                    </a:lnTo>
                    <a:lnTo>
                      <a:pt x="0" y="399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7" name="Freeform 188"/>
              <p:cNvSpPr>
                <a:spLocks/>
              </p:cNvSpPr>
              <p:nvPr/>
            </p:nvSpPr>
            <p:spPr bwMode="auto">
              <a:xfrm>
                <a:off x="760" y="2641"/>
                <a:ext cx="480" cy="528"/>
              </a:xfrm>
              <a:custGeom>
                <a:avLst/>
                <a:gdLst>
                  <a:gd name="T0" fmla="*/ 1 w 960"/>
                  <a:gd name="T1" fmla="*/ 1 h 1055"/>
                  <a:gd name="T2" fmla="*/ 1 w 960"/>
                  <a:gd name="T3" fmla="*/ 1 h 1055"/>
                  <a:gd name="T4" fmla="*/ 1 w 960"/>
                  <a:gd name="T5" fmla="*/ 1 h 1055"/>
                  <a:gd name="T6" fmla="*/ 1 w 960"/>
                  <a:gd name="T7" fmla="*/ 1 h 1055"/>
                  <a:gd name="T8" fmla="*/ 1 w 960"/>
                  <a:gd name="T9" fmla="*/ 1 h 1055"/>
                  <a:gd name="T10" fmla="*/ 1 w 960"/>
                  <a:gd name="T11" fmla="*/ 1 h 1055"/>
                  <a:gd name="T12" fmla="*/ 1 w 960"/>
                  <a:gd name="T13" fmla="*/ 1 h 1055"/>
                  <a:gd name="T14" fmla="*/ 1 w 960"/>
                  <a:gd name="T15" fmla="*/ 1 h 1055"/>
                  <a:gd name="T16" fmla="*/ 1 w 960"/>
                  <a:gd name="T17" fmla="*/ 1 h 1055"/>
                  <a:gd name="T18" fmla="*/ 1 w 960"/>
                  <a:gd name="T19" fmla="*/ 1 h 1055"/>
                  <a:gd name="T20" fmla="*/ 1 w 960"/>
                  <a:gd name="T21" fmla="*/ 1 h 1055"/>
                  <a:gd name="T22" fmla="*/ 1 w 960"/>
                  <a:gd name="T23" fmla="*/ 1 h 1055"/>
                  <a:gd name="T24" fmla="*/ 1 w 960"/>
                  <a:gd name="T25" fmla="*/ 1 h 1055"/>
                  <a:gd name="T26" fmla="*/ 1 w 960"/>
                  <a:gd name="T27" fmla="*/ 1 h 1055"/>
                  <a:gd name="T28" fmla="*/ 1 w 960"/>
                  <a:gd name="T29" fmla="*/ 1 h 1055"/>
                  <a:gd name="T30" fmla="*/ 1 w 960"/>
                  <a:gd name="T31" fmla="*/ 1 h 1055"/>
                  <a:gd name="T32" fmla="*/ 1 w 960"/>
                  <a:gd name="T33" fmla="*/ 1 h 1055"/>
                  <a:gd name="T34" fmla="*/ 1 w 960"/>
                  <a:gd name="T35" fmla="*/ 1 h 1055"/>
                  <a:gd name="T36" fmla="*/ 1 w 960"/>
                  <a:gd name="T37" fmla="*/ 1 h 1055"/>
                  <a:gd name="T38" fmla="*/ 1 w 960"/>
                  <a:gd name="T39" fmla="*/ 1 h 1055"/>
                  <a:gd name="T40" fmla="*/ 1 w 960"/>
                  <a:gd name="T41" fmla="*/ 1 h 1055"/>
                  <a:gd name="T42" fmla="*/ 1 w 960"/>
                  <a:gd name="T43" fmla="*/ 1 h 1055"/>
                  <a:gd name="T44" fmla="*/ 1 w 960"/>
                  <a:gd name="T45" fmla="*/ 1 h 1055"/>
                  <a:gd name="T46" fmla="*/ 1 w 960"/>
                  <a:gd name="T47" fmla="*/ 1 h 1055"/>
                  <a:gd name="T48" fmla="*/ 1 w 960"/>
                  <a:gd name="T49" fmla="*/ 1 h 1055"/>
                  <a:gd name="T50" fmla="*/ 1 w 960"/>
                  <a:gd name="T51" fmla="*/ 1 h 1055"/>
                  <a:gd name="T52" fmla="*/ 1 w 960"/>
                  <a:gd name="T53" fmla="*/ 1 h 1055"/>
                  <a:gd name="T54" fmla="*/ 1 w 960"/>
                  <a:gd name="T55" fmla="*/ 1 h 1055"/>
                  <a:gd name="T56" fmla="*/ 1 w 960"/>
                  <a:gd name="T57" fmla="*/ 1 h 1055"/>
                  <a:gd name="T58" fmla="*/ 1 w 960"/>
                  <a:gd name="T59" fmla="*/ 1 h 1055"/>
                  <a:gd name="T60" fmla="*/ 1 w 960"/>
                  <a:gd name="T61" fmla="*/ 1 h 1055"/>
                  <a:gd name="T62" fmla="*/ 1 w 960"/>
                  <a:gd name="T63" fmla="*/ 1 h 1055"/>
                  <a:gd name="T64" fmla="*/ 1 w 960"/>
                  <a:gd name="T65" fmla="*/ 1 h 1055"/>
                  <a:gd name="T66" fmla="*/ 1 w 960"/>
                  <a:gd name="T67" fmla="*/ 1 h 1055"/>
                  <a:gd name="T68" fmla="*/ 1 w 960"/>
                  <a:gd name="T69" fmla="*/ 1 h 1055"/>
                  <a:gd name="T70" fmla="*/ 1 w 960"/>
                  <a:gd name="T71" fmla="*/ 1 h 1055"/>
                  <a:gd name="T72" fmla="*/ 1 w 960"/>
                  <a:gd name="T73" fmla="*/ 0 h 1055"/>
                  <a:gd name="T74" fmla="*/ 1 w 960"/>
                  <a:gd name="T75" fmla="*/ 0 h 1055"/>
                  <a:gd name="T76" fmla="*/ 1 w 960"/>
                  <a:gd name="T77" fmla="*/ 0 h 1055"/>
                  <a:gd name="T78" fmla="*/ 1 w 960"/>
                  <a:gd name="T79" fmla="*/ 0 h 1055"/>
                  <a:gd name="T80" fmla="*/ 1 w 960"/>
                  <a:gd name="T81" fmla="*/ 0 h 1055"/>
                  <a:gd name="T82" fmla="*/ 1 w 960"/>
                  <a:gd name="T83" fmla="*/ 1 h 1055"/>
                  <a:gd name="T84" fmla="*/ 1 w 960"/>
                  <a:gd name="T85" fmla="*/ 1 h 1055"/>
                  <a:gd name="T86" fmla="*/ 1 w 960"/>
                  <a:gd name="T87" fmla="*/ 1 h 1055"/>
                  <a:gd name="T88" fmla="*/ 1 w 960"/>
                  <a:gd name="T89" fmla="*/ 1 h 1055"/>
                  <a:gd name="T90" fmla="*/ 1 w 960"/>
                  <a:gd name="T91" fmla="*/ 1 h 1055"/>
                  <a:gd name="T92" fmla="*/ 1 w 960"/>
                  <a:gd name="T93" fmla="*/ 1 h 1055"/>
                  <a:gd name="T94" fmla="*/ 1 w 960"/>
                  <a:gd name="T95" fmla="*/ 1 h 1055"/>
                  <a:gd name="T96" fmla="*/ 1 w 960"/>
                  <a:gd name="T97" fmla="*/ 1 h 1055"/>
                  <a:gd name="T98" fmla="*/ 1 w 960"/>
                  <a:gd name="T99" fmla="*/ 1 h 1055"/>
                  <a:gd name="T100" fmla="*/ 1 w 960"/>
                  <a:gd name="T101" fmla="*/ 1 h 1055"/>
                  <a:gd name="T102" fmla="*/ 1 w 960"/>
                  <a:gd name="T103" fmla="*/ 1 h 1055"/>
                  <a:gd name="T104" fmla="*/ 1 w 960"/>
                  <a:gd name="T105" fmla="*/ 1 h 1055"/>
                  <a:gd name="T106" fmla="*/ 1 w 960"/>
                  <a:gd name="T107" fmla="*/ 1 h 1055"/>
                  <a:gd name="T108" fmla="*/ 1 w 960"/>
                  <a:gd name="T109" fmla="*/ 1 h 1055"/>
                  <a:gd name="T110" fmla="*/ 1 w 960"/>
                  <a:gd name="T111" fmla="*/ 1 h 1055"/>
                  <a:gd name="T112" fmla="*/ 1 w 960"/>
                  <a:gd name="T113" fmla="*/ 1 h 1055"/>
                  <a:gd name="T114" fmla="*/ 1 w 960"/>
                  <a:gd name="T115" fmla="*/ 1 h 1055"/>
                  <a:gd name="T116" fmla="*/ 0 w 960"/>
                  <a:gd name="T117" fmla="*/ 1 h 1055"/>
                  <a:gd name="T118" fmla="*/ 0 w 960"/>
                  <a:gd name="T119" fmla="*/ 1 h 1055"/>
                  <a:gd name="T120" fmla="*/ 1 w 960"/>
                  <a:gd name="T121" fmla="*/ 1 h 10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60"/>
                  <a:gd name="T184" fmla="*/ 0 h 1055"/>
                  <a:gd name="T185" fmla="*/ 960 w 960"/>
                  <a:gd name="T186" fmla="*/ 1055 h 10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60" h="1055">
                    <a:moveTo>
                      <a:pt x="12" y="902"/>
                    </a:moveTo>
                    <a:lnTo>
                      <a:pt x="23" y="915"/>
                    </a:lnTo>
                    <a:lnTo>
                      <a:pt x="36" y="937"/>
                    </a:lnTo>
                    <a:lnTo>
                      <a:pt x="47" y="950"/>
                    </a:lnTo>
                    <a:lnTo>
                      <a:pt x="71" y="961"/>
                    </a:lnTo>
                    <a:lnTo>
                      <a:pt x="82" y="973"/>
                    </a:lnTo>
                    <a:lnTo>
                      <a:pt x="106" y="984"/>
                    </a:lnTo>
                    <a:lnTo>
                      <a:pt x="140" y="997"/>
                    </a:lnTo>
                    <a:lnTo>
                      <a:pt x="164" y="1008"/>
                    </a:lnTo>
                    <a:lnTo>
                      <a:pt x="188" y="1019"/>
                    </a:lnTo>
                    <a:lnTo>
                      <a:pt x="223" y="1019"/>
                    </a:lnTo>
                    <a:lnTo>
                      <a:pt x="257" y="1032"/>
                    </a:lnTo>
                    <a:lnTo>
                      <a:pt x="281" y="1043"/>
                    </a:lnTo>
                    <a:lnTo>
                      <a:pt x="317" y="1043"/>
                    </a:lnTo>
                    <a:lnTo>
                      <a:pt x="352" y="1043"/>
                    </a:lnTo>
                    <a:lnTo>
                      <a:pt x="387" y="1055"/>
                    </a:lnTo>
                    <a:lnTo>
                      <a:pt x="434" y="1055"/>
                    </a:lnTo>
                    <a:lnTo>
                      <a:pt x="469" y="1055"/>
                    </a:lnTo>
                    <a:lnTo>
                      <a:pt x="504" y="1055"/>
                    </a:lnTo>
                    <a:lnTo>
                      <a:pt x="539" y="1055"/>
                    </a:lnTo>
                    <a:lnTo>
                      <a:pt x="575" y="1055"/>
                    </a:lnTo>
                    <a:lnTo>
                      <a:pt x="609" y="1043"/>
                    </a:lnTo>
                    <a:lnTo>
                      <a:pt x="657" y="1043"/>
                    </a:lnTo>
                    <a:lnTo>
                      <a:pt x="692" y="1043"/>
                    </a:lnTo>
                    <a:lnTo>
                      <a:pt x="726" y="1032"/>
                    </a:lnTo>
                    <a:lnTo>
                      <a:pt x="761" y="1032"/>
                    </a:lnTo>
                    <a:lnTo>
                      <a:pt x="785" y="1019"/>
                    </a:lnTo>
                    <a:lnTo>
                      <a:pt x="820" y="1019"/>
                    </a:lnTo>
                    <a:lnTo>
                      <a:pt x="856" y="1008"/>
                    </a:lnTo>
                    <a:lnTo>
                      <a:pt x="879" y="997"/>
                    </a:lnTo>
                    <a:lnTo>
                      <a:pt x="914" y="984"/>
                    </a:lnTo>
                    <a:lnTo>
                      <a:pt x="938" y="973"/>
                    </a:lnTo>
                    <a:lnTo>
                      <a:pt x="960" y="961"/>
                    </a:lnTo>
                    <a:lnTo>
                      <a:pt x="960" y="727"/>
                    </a:lnTo>
                    <a:lnTo>
                      <a:pt x="960" y="481"/>
                    </a:lnTo>
                    <a:lnTo>
                      <a:pt x="949" y="234"/>
                    </a:lnTo>
                    <a:lnTo>
                      <a:pt x="938" y="0"/>
                    </a:lnTo>
                    <a:lnTo>
                      <a:pt x="891" y="0"/>
                    </a:lnTo>
                    <a:lnTo>
                      <a:pt x="832" y="0"/>
                    </a:lnTo>
                    <a:lnTo>
                      <a:pt x="774" y="0"/>
                    </a:lnTo>
                    <a:lnTo>
                      <a:pt x="726" y="0"/>
                    </a:lnTo>
                    <a:lnTo>
                      <a:pt x="668" y="13"/>
                    </a:lnTo>
                    <a:lnTo>
                      <a:pt x="621" y="13"/>
                    </a:lnTo>
                    <a:lnTo>
                      <a:pt x="562" y="13"/>
                    </a:lnTo>
                    <a:lnTo>
                      <a:pt x="504" y="13"/>
                    </a:lnTo>
                    <a:lnTo>
                      <a:pt x="458" y="13"/>
                    </a:lnTo>
                    <a:lnTo>
                      <a:pt x="398" y="13"/>
                    </a:lnTo>
                    <a:lnTo>
                      <a:pt x="339" y="24"/>
                    </a:lnTo>
                    <a:lnTo>
                      <a:pt x="293" y="24"/>
                    </a:lnTo>
                    <a:lnTo>
                      <a:pt x="235" y="24"/>
                    </a:lnTo>
                    <a:lnTo>
                      <a:pt x="188" y="24"/>
                    </a:lnTo>
                    <a:lnTo>
                      <a:pt x="129" y="24"/>
                    </a:lnTo>
                    <a:lnTo>
                      <a:pt x="71" y="35"/>
                    </a:lnTo>
                    <a:lnTo>
                      <a:pt x="58" y="141"/>
                    </a:lnTo>
                    <a:lnTo>
                      <a:pt x="47" y="247"/>
                    </a:lnTo>
                    <a:lnTo>
                      <a:pt x="36" y="352"/>
                    </a:lnTo>
                    <a:lnTo>
                      <a:pt x="12" y="469"/>
                    </a:lnTo>
                    <a:lnTo>
                      <a:pt x="12" y="575"/>
                    </a:lnTo>
                    <a:lnTo>
                      <a:pt x="0" y="680"/>
                    </a:lnTo>
                    <a:lnTo>
                      <a:pt x="0" y="785"/>
                    </a:lnTo>
                    <a:lnTo>
                      <a:pt x="12" y="902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8" name="Freeform 189"/>
              <p:cNvSpPr>
                <a:spLocks/>
              </p:cNvSpPr>
              <p:nvPr/>
            </p:nvSpPr>
            <p:spPr bwMode="auto">
              <a:xfrm>
                <a:off x="760" y="3087"/>
                <a:ext cx="486" cy="87"/>
              </a:xfrm>
              <a:custGeom>
                <a:avLst/>
                <a:gdLst>
                  <a:gd name="T0" fmla="*/ 0 w 973"/>
                  <a:gd name="T1" fmla="*/ 0 h 176"/>
                  <a:gd name="T2" fmla="*/ 0 w 973"/>
                  <a:gd name="T3" fmla="*/ 0 h 176"/>
                  <a:gd name="T4" fmla="*/ 0 w 973"/>
                  <a:gd name="T5" fmla="*/ 0 h 176"/>
                  <a:gd name="T6" fmla="*/ 0 w 973"/>
                  <a:gd name="T7" fmla="*/ 0 h 176"/>
                  <a:gd name="T8" fmla="*/ 0 w 973"/>
                  <a:gd name="T9" fmla="*/ 0 h 176"/>
                  <a:gd name="T10" fmla="*/ 0 w 973"/>
                  <a:gd name="T11" fmla="*/ 0 h 176"/>
                  <a:gd name="T12" fmla="*/ 0 w 973"/>
                  <a:gd name="T13" fmla="*/ 0 h 176"/>
                  <a:gd name="T14" fmla="*/ 0 w 973"/>
                  <a:gd name="T15" fmla="*/ 0 h 176"/>
                  <a:gd name="T16" fmla="*/ 0 w 973"/>
                  <a:gd name="T17" fmla="*/ 0 h 176"/>
                  <a:gd name="T18" fmla="*/ 0 w 973"/>
                  <a:gd name="T19" fmla="*/ 0 h 176"/>
                  <a:gd name="T20" fmla="*/ 0 w 973"/>
                  <a:gd name="T21" fmla="*/ 0 h 176"/>
                  <a:gd name="T22" fmla="*/ 0 w 973"/>
                  <a:gd name="T23" fmla="*/ 0 h 176"/>
                  <a:gd name="T24" fmla="*/ 0 w 973"/>
                  <a:gd name="T25" fmla="*/ 0 h 176"/>
                  <a:gd name="T26" fmla="*/ 0 w 973"/>
                  <a:gd name="T27" fmla="*/ 0 h 176"/>
                  <a:gd name="T28" fmla="*/ 0 w 973"/>
                  <a:gd name="T29" fmla="*/ 0 h 176"/>
                  <a:gd name="T30" fmla="*/ 0 w 973"/>
                  <a:gd name="T31" fmla="*/ 0 h 176"/>
                  <a:gd name="T32" fmla="*/ 0 w 973"/>
                  <a:gd name="T33" fmla="*/ 0 h 176"/>
                  <a:gd name="T34" fmla="*/ 0 w 973"/>
                  <a:gd name="T35" fmla="*/ 0 h 176"/>
                  <a:gd name="T36" fmla="*/ 0 w 973"/>
                  <a:gd name="T37" fmla="*/ 0 h 176"/>
                  <a:gd name="T38" fmla="*/ 0 w 973"/>
                  <a:gd name="T39" fmla="*/ 0 h 176"/>
                  <a:gd name="T40" fmla="*/ 0 w 973"/>
                  <a:gd name="T41" fmla="*/ 0 h 176"/>
                  <a:gd name="T42" fmla="*/ 0 w 973"/>
                  <a:gd name="T43" fmla="*/ 0 h 176"/>
                  <a:gd name="T44" fmla="*/ 0 w 973"/>
                  <a:gd name="T45" fmla="*/ 0 h 176"/>
                  <a:gd name="T46" fmla="*/ 0 w 973"/>
                  <a:gd name="T47" fmla="*/ 0 h 176"/>
                  <a:gd name="T48" fmla="*/ 0 w 973"/>
                  <a:gd name="T49" fmla="*/ 0 h 176"/>
                  <a:gd name="T50" fmla="*/ 0 w 973"/>
                  <a:gd name="T51" fmla="*/ 0 h 176"/>
                  <a:gd name="T52" fmla="*/ 0 w 973"/>
                  <a:gd name="T53" fmla="*/ 0 h 176"/>
                  <a:gd name="T54" fmla="*/ 0 w 973"/>
                  <a:gd name="T55" fmla="*/ 0 h 176"/>
                  <a:gd name="T56" fmla="*/ 0 w 973"/>
                  <a:gd name="T57" fmla="*/ 0 h 176"/>
                  <a:gd name="T58" fmla="*/ 0 w 973"/>
                  <a:gd name="T59" fmla="*/ 0 h 176"/>
                  <a:gd name="T60" fmla="*/ 0 w 973"/>
                  <a:gd name="T61" fmla="*/ 0 h 176"/>
                  <a:gd name="T62" fmla="*/ 0 w 973"/>
                  <a:gd name="T63" fmla="*/ 0 h 176"/>
                  <a:gd name="T64" fmla="*/ 0 w 973"/>
                  <a:gd name="T65" fmla="*/ 0 h 176"/>
                  <a:gd name="T66" fmla="*/ 0 w 973"/>
                  <a:gd name="T67" fmla="*/ 0 h 176"/>
                  <a:gd name="T68" fmla="*/ 0 w 973"/>
                  <a:gd name="T69" fmla="*/ 0 h 176"/>
                  <a:gd name="T70" fmla="*/ 0 w 973"/>
                  <a:gd name="T71" fmla="*/ 0 h 176"/>
                  <a:gd name="T72" fmla="*/ 0 w 973"/>
                  <a:gd name="T73" fmla="*/ 0 h 1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73"/>
                  <a:gd name="T112" fmla="*/ 0 h 176"/>
                  <a:gd name="T113" fmla="*/ 973 w 973"/>
                  <a:gd name="T114" fmla="*/ 176 h 1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73" h="176">
                    <a:moveTo>
                      <a:pt x="949" y="70"/>
                    </a:moveTo>
                    <a:lnTo>
                      <a:pt x="949" y="59"/>
                    </a:lnTo>
                    <a:lnTo>
                      <a:pt x="938" y="70"/>
                    </a:lnTo>
                    <a:lnTo>
                      <a:pt x="902" y="82"/>
                    </a:lnTo>
                    <a:lnTo>
                      <a:pt x="879" y="93"/>
                    </a:lnTo>
                    <a:lnTo>
                      <a:pt x="856" y="106"/>
                    </a:lnTo>
                    <a:lnTo>
                      <a:pt x="820" y="117"/>
                    </a:lnTo>
                    <a:lnTo>
                      <a:pt x="785" y="117"/>
                    </a:lnTo>
                    <a:lnTo>
                      <a:pt x="750" y="128"/>
                    </a:lnTo>
                    <a:lnTo>
                      <a:pt x="715" y="128"/>
                    </a:lnTo>
                    <a:lnTo>
                      <a:pt x="679" y="141"/>
                    </a:lnTo>
                    <a:lnTo>
                      <a:pt x="657" y="141"/>
                    </a:lnTo>
                    <a:lnTo>
                      <a:pt x="609" y="141"/>
                    </a:lnTo>
                    <a:lnTo>
                      <a:pt x="575" y="152"/>
                    </a:lnTo>
                    <a:lnTo>
                      <a:pt x="539" y="152"/>
                    </a:lnTo>
                    <a:lnTo>
                      <a:pt x="504" y="152"/>
                    </a:lnTo>
                    <a:lnTo>
                      <a:pt x="469" y="152"/>
                    </a:lnTo>
                    <a:lnTo>
                      <a:pt x="434" y="152"/>
                    </a:lnTo>
                    <a:lnTo>
                      <a:pt x="387" y="152"/>
                    </a:lnTo>
                    <a:lnTo>
                      <a:pt x="352" y="141"/>
                    </a:lnTo>
                    <a:lnTo>
                      <a:pt x="317" y="141"/>
                    </a:lnTo>
                    <a:lnTo>
                      <a:pt x="293" y="128"/>
                    </a:lnTo>
                    <a:lnTo>
                      <a:pt x="257" y="128"/>
                    </a:lnTo>
                    <a:lnTo>
                      <a:pt x="223" y="117"/>
                    </a:lnTo>
                    <a:lnTo>
                      <a:pt x="199" y="117"/>
                    </a:lnTo>
                    <a:lnTo>
                      <a:pt x="164" y="106"/>
                    </a:lnTo>
                    <a:lnTo>
                      <a:pt x="140" y="93"/>
                    </a:lnTo>
                    <a:lnTo>
                      <a:pt x="117" y="82"/>
                    </a:lnTo>
                    <a:lnTo>
                      <a:pt x="94" y="70"/>
                    </a:lnTo>
                    <a:lnTo>
                      <a:pt x="71" y="59"/>
                    </a:lnTo>
                    <a:lnTo>
                      <a:pt x="58" y="46"/>
                    </a:lnTo>
                    <a:lnTo>
                      <a:pt x="36" y="35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0" y="11"/>
                    </a:lnTo>
                    <a:lnTo>
                      <a:pt x="12" y="35"/>
                    </a:lnTo>
                    <a:lnTo>
                      <a:pt x="23" y="59"/>
                    </a:lnTo>
                    <a:lnTo>
                      <a:pt x="36" y="70"/>
                    </a:lnTo>
                    <a:lnTo>
                      <a:pt x="58" y="82"/>
                    </a:lnTo>
                    <a:lnTo>
                      <a:pt x="82" y="93"/>
                    </a:lnTo>
                    <a:lnTo>
                      <a:pt x="106" y="106"/>
                    </a:lnTo>
                    <a:lnTo>
                      <a:pt x="129" y="117"/>
                    </a:lnTo>
                    <a:lnTo>
                      <a:pt x="164" y="128"/>
                    </a:lnTo>
                    <a:lnTo>
                      <a:pt x="188" y="141"/>
                    </a:lnTo>
                    <a:lnTo>
                      <a:pt x="223" y="152"/>
                    </a:lnTo>
                    <a:lnTo>
                      <a:pt x="257" y="152"/>
                    </a:lnTo>
                    <a:lnTo>
                      <a:pt x="281" y="164"/>
                    </a:lnTo>
                    <a:lnTo>
                      <a:pt x="317" y="164"/>
                    </a:lnTo>
                    <a:lnTo>
                      <a:pt x="352" y="164"/>
                    </a:lnTo>
                    <a:lnTo>
                      <a:pt x="387" y="176"/>
                    </a:lnTo>
                    <a:lnTo>
                      <a:pt x="434" y="176"/>
                    </a:lnTo>
                    <a:lnTo>
                      <a:pt x="469" y="176"/>
                    </a:lnTo>
                    <a:lnTo>
                      <a:pt x="504" y="176"/>
                    </a:lnTo>
                    <a:lnTo>
                      <a:pt x="539" y="176"/>
                    </a:lnTo>
                    <a:lnTo>
                      <a:pt x="575" y="176"/>
                    </a:lnTo>
                    <a:lnTo>
                      <a:pt x="609" y="164"/>
                    </a:lnTo>
                    <a:lnTo>
                      <a:pt x="657" y="164"/>
                    </a:lnTo>
                    <a:lnTo>
                      <a:pt x="692" y="164"/>
                    </a:lnTo>
                    <a:lnTo>
                      <a:pt x="726" y="152"/>
                    </a:lnTo>
                    <a:lnTo>
                      <a:pt x="761" y="152"/>
                    </a:lnTo>
                    <a:lnTo>
                      <a:pt x="797" y="141"/>
                    </a:lnTo>
                    <a:lnTo>
                      <a:pt x="820" y="141"/>
                    </a:lnTo>
                    <a:lnTo>
                      <a:pt x="856" y="128"/>
                    </a:lnTo>
                    <a:lnTo>
                      <a:pt x="891" y="117"/>
                    </a:lnTo>
                    <a:lnTo>
                      <a:pt x="914" y="106"/>
                    </a:lnTo>
                    <a:lnTo>
                      <a:pt x="938" y="93"/>
                    </a:lnTo>
                    <a:lnTo>
                      <a:pt x="960" y="82"/>
                    </a:lnTo>
                    <a:lnTo>
                      <a:pt x="973" y="70"/>
                    </a:lnTo>
                    <a:lnTo>
                      <a:pt x="960" y="82"/>
                    </a:lnTo>
                    <a:lnTo>
                      <a:pt x="973" y="82"/>
                    </a:lnTo>
                    <a:lnTo>
                      <a:pt x="973" y="70"/>
                    </a:lnTo>
                    <a:lnTo>
                      <a:pt x="960" y="59"/>
                    </a:lnTo>
                    <a:lnTo>
                      <a:pt x="949" y="59"/>
                    </a:lnTo>
                    <a:lnTo>
                      <a:pt x="949" y="7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79" name="Freeform 190"/>
              <p:cNvSpPr>
                <a:spLocks/>
              </p:cNvSpPr>
              <p:nvPr/>
            </p:nvSpPr>
            <p:spPr bwMode="auto">
              <a:xfrm>
                <a:off x="1223" y="2636"/>
                <a:ext cx="23" cy="485"/>
              </a:xfrm>
              <a:custGeom>
                <a:avLst/>
                <a:gdLst>
                  <a:gd name="T0" fmla="*/ 0 w 47"/>
                  <a:gd name="T1" fmla="*/ 0 h 972"/>
                  <a:gd name="T2" fmla="*/ 0 w 47"/>
                  <a:gd name="T3" fmla="*/ 0 h 972"/>
                  <a:gd name="T4" fmla="*/ 0 w 47"/>
                  <a:gd name="T5" fmla="*/ 0 h 972"/>
                  <a:gd name="T6" fmla="*/ 0 w 47"/>
                  <a:gd name="T7" fmla="*/ 0 h 972"/>
                  <a:gd name="T8" fmla="*/ 0 w 47"/>
                  <a:gd name="T9" fmla="*/ 0 h 972"/>
                  <a:gd name="T10" fmla="*/ 0 w 47"/>
                  <a:gd name="T11" fmla="*/ 0 h 972"/>
                  <a:gd name="T12" fmla="*/ 0 w 47"/>
                  <a:gd name="T13" fmla="*/ 0 h 972"/>
                  <a:gd name="T14" fmla="*/ 0 w 47"/>
                  <a:gd name="T15" fmla="*/ 0 h 972"/>
                  <a:gd name="T16" fmla="*/ 0 w 47"/>
                  <a:gd name="T17" fmla="*/ 0 h 972"/>
                  <a:gd name="T18" fmla="*/ 0 w 47"/>
                  <a:gd name="T19" fmla="*/ 0 h 972"/>
                  <a:gd name="T20" fmla="*/ 0 w 47"/>
                  <a:gd name="T21" fmla="*/ 0 h 972"/>
                  <a:gd name="T22" fmla="*/ 0 w 47"/>
                  <a:gd name="T23" fmla="*/ 0 h 972"/>
                  <a:gd name="T24" fmla="*/ 0 w 47"/>
                  <a:gd name="T25" fmla="*/ 0 h 972"/>
                  <a:gd name="T26" fmla="*/ 0 w 47"/>
                  <a:gd name="T27" fmla="*/ 0 h 972"/>
                  <a:gd name="T28" fmla="*/ 0 w 47"/>
                  <a:gd name="T29" fmla="*/ 0 h 972"/>
                  <a:gd name="T30" fmla="*/ 0 w 47"/>
                  <a:gd name="T31" fmla="*/ 0 h 972"/>
                  <a:gd name="T32" fmla="*/ 0 w 47"/>
                  <a:gd name="T33" fmla="*/ 0 h 972"/>
                  <a:gd name="T34" fmla="*/ 0 w 47"/>
                  <a:gd name="T35" fmla="*/ 0 h 9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972"/>
                  <a:gd name="T56" fmla="*/ 47 w 47"/>
                  <a:gd name="T57" fmla="*/ 972 h 9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972">
                    <a:moveTo>
                      <a:pt x="12" y="24"/>
                    </a:moveTo>
                    <a:lnTo>
                      <a:pt x="0" y="11"/>
                    </a:lnTo>
                    <a:lnTo>
                      <a:pt x="12" y="245"/>
                    </a:lnTo>
                    <a:lnTo>
                      <a:pt x="12" y="492"/>
                    </a:lnTo>
                    <a:lnTo>
                      <a:pt x="23" y="738"/>
                    </a:lnTo>
                    <a:lnTo>
                      <a:pt x="23" y="972"/>
                    </a:lnTo>
                    <a:lnTo>
                      <a:pt x="47" y="972"/>
                    </a:lnTo>
                    <a:lnTo>
                      <a:pt x="47" y="738"/>
                    </a:lnTo>
                    <a:lnTo>
                      <a:pt x="47" y="492"/>
                    </a:lnTo>
                    <a:lnTo>
                      <a:pt x="34" y="245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0" name="Freeform 191"/>
              <p:cNvSpPr>
                <a:spLocks/>
              </p:cNvSpPr>
              <p:nvPr/>
            </p:nvSpPr>
            <p:spPr bwMode="auto">
              <a:xfrm>
                <a:off x="789" y="2636"/>
                <a:ext cx="440" cy="29"/>
              </a:xfrm>
              <a:custGeom>
                <a:avLst/>
                <a:gdLst>
                  <a:gd name="T0" fmla="*/ 1 w 880"/>
                  <a:gd name="T1" fmla="*/ 0 h 59"/>
                  <a:gd name="T2" fmla="*/ 1 w 880"/>
                  <a:gd name="T3" fmla="*/ 0 h 59"/>
                  <a:gd name="T4" fmla="*/ 1 w 880"/>
                  <a:gd name="T5" fmla="*/ 0 h 59"/>
                  <a:gd name="T6" fmla="*/ 1 w 880"/>
                  <a:gd name="T7" fmla="*/ 0 h 59"/>
                  <a:gd name="T8" fmla="*/ 1 w 880"/>
                  <a:gd name="T9" fmla="*/ 0 h 59"/>
                  <a:gd name="T10" fmla="*/ 1 w 880"/>
                  <a:gd name="T11" fmla="*/ 0 h 59"/>
                  <a:gd name="T12" fmla="*/ 1 w 880"/>
                  <a:gd name="T13" fmla="*/ 0 h 59"/>
                  <a:gd name="T14" fmla="*/ 1 w 880"/>
                  <a:gd name="T15" fmla="*/ 0 h 59"/>
                  <a:gd name="T16" fmla="*/ 1 w 880"/>
                  <a:gd name="T17" fmla="*/ 0 h 59"/>
                  <a:gd name="T18" fmla="*/ 1 w 880"/>
                  <a:gd name="T19" fmla="*/ 0 h 59"/>
                  <a:gd name="T20" fmla="*/ 1 w 880"/>
                  <a:gd name="T21" fmla="*/ 0 h 59"/>
                  <a:gd name="T22" fmla="*/ 1 w 880"/>
                  <a:gd name="T23" fmla="*/ 0 h 59"/>
                  <a:gd name="T24" fmla="*/ 1 w 880"/>
                  <a:gd name="T25" fmla="*/ 0 h 59"/>
                  <a:gd name="T26" fmla="*/ 1 w 880"/>
                  <a:gd name="T27" fmla="*/ 0 h 59"/>
                  <a:gd name="T28" fmla="*/ 1 w 880"/>
                  <a:gd name="T29" fmla="*/ 0 h 59"/>
                  <a:gd name="T30" fmla="*/ 1 w 880"/>
                  <a:gd name="T31" fmla="*/ 0 h 59"/>
                  <a:gd name="T32" fmla="*/ 1 w 880"/>
                  <a:gd name="T33" fmla="*/ 0 h 59"/>
                  <a:gd name="T34" fmla="*/ 1 w 880"/>
                  <a:gd name="T35" fmla="*/ 0 h 59"/>
                  <a:gd name="T36" fmla="*/ 1 w 880"/>
                  <a:gd name="T37" fmla="*/ 0 h 59"/>
                  <a:gd name="T38" fmla="*/ 1 w 880"/>
                  <a:gd name="T39" fmla="*/ 0 h 59"/>
                  <a:gd name="T40" fmla="*/ 1 w 880"/>
                  <a:gd name="T41" fmla="*/ 0 h 59"/>
                  <a:gd name="T42" fmla="*/ 1 w 880"/>
                  <a:gd name="T43" fmla="*/ 0 h 59"/>
                  <a:gd name="T44" fmla="*/ 1 w 880"/>
                  <a:gd name="T45" fmla="*/ 0 h 59"/>
                  <a:gd name="T46" fmla="*/ 1 w 880"/>
                  <a:gd name="T47" fmla="*/ 0 h 59"/>
                  <a:gd name="T48" fmla="*/ 1 w 880"/>
                  <a:gd name="T49" fmla="*/ 0 h 59"/>
                  <a:gd name="T50" fmla="*/ 1 w 880"/>
                  <a:gd name="T51" fmla="*/ 0 h 59"/>
                  <a:gd name="T52" fmla="*/ 1 w 880"/>
                  <a:gd name="T53" fmla="*/ 0 h 59"/>
                  <a:gd name="T54" fmla="*/ 1 w 880"/>
                  <a:gd name="T55" fmla="*/ 0 h 59"/>
                  <a:gd name="T56" fmla="*/ 1 w 880"/>
                  <a:gd name="T57" fmla="*/ 0 h 59"/>
                  <a:gd name="T58" fmla="*/ 1 w 880"/>
                  <a:gd name="T59" fmla="*/ 0 h 59"/>
                  <a:gd name="T60" fmla="*/ 1 w 880"/>
                  <a:gd name="T61" fmla="*/ 0 h 59"/>
                  <a:gd name="T62" fmla="*/ 1 w 880"/>
                  <a:gd name="T63" fmla="*/ 0 h 59"/>
                  <a:gd name="T64" fmla="*/ 1 w 880"/>
                  <a:gd name="T65" fmla="*/ 0 h 59"/>
                  <a:gd name="T66" fmla="*/ 1 w 880"/>
                  <a:gd name="T67" fmla="*/ 0 h 59"/>
                  <a:gd name="T68" fmla="*/ 1 w 880"/>
                  <a:gd name="T69" fmla="*/ 0 h 59"/>
                  <a:gd name="T70" fmla="*/ 0 w 880"/>
                  <a:gd name="T71" fmla="*/ 0 h 59"/>
                  <a:gd name="T72" fmla="*/ 1 w 880"/>
                  <a:gd name="T73" fmla="*/ 0 h 59"/>
                  <a:gd name="T74" fmla="*/ 1 w 880"/>
                  <a:gd name="T75" fmla="*/ 0 h 59"/>
                  <a:gd name="T76" fmla="*/ 0 w 880"/>
                  <a:gd name="T77" fmla="*/ 0 h 59"/>
                  <a:gd name="T78" fmla="*/ 1 w 880"/>
                  <a:gd name="T79" fmla="*/ 0 h 59"/>
                  <a:gd name="T80" fmla="*/ 1 w 880"/>
                  <a:gd name="T81" fmla="*/ 0 h 59"/>
                  <a:gd name="T82" fmla="*/ 1 w 880"/>
                  <a:gd name="T83" fmla="*/ 0 h 5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80"/>
                  <a:gd name="T127" fmla="*/ 0 h 59"/>
                  <a:gd name="T128" fmla="*/ 880 w 880"/>
                  <a:gd name="T129" fmla="*/ 59 h 5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80" h="59">
                    <a:moveTo>
                      <a:pt x="24" y="46"/>
                    </a:moveTo>
                    <a:lnTo>
                      <a:pt x="13" y="59"/>
                    </a:lnTo>
                    <a:lnTo>
                      <a:pt x="71" y="46"/>
                    </a:lnTo>
                    <a:lnTo>
                      <a:pt x="130" y="46"/>
                    </a:lnTo>
                    <a:lnTo>
                      <a:pt x="177" y="46"/>
                    </a:lnTo>
                    <a:lnTo>
                      <a:pt x="235" y="46"/>
                    </a:lnTo>
                    <a:lnTo>
                      <a:pt x="281" y="46"/>
                    </a:lnTo>
                    <a:lnTo>
                      <a:pt x="340" y="46"/>
                    </a:lnTo>
                    <a:lnTo>
                      <a:pt x="400" y="35"/>
                    </a:lnTo>
                    <a:lnTo>
                      <a:pt x="446" y="35"/>
                    </a:lnTo>
                    <a:lnTo>
                      <a:pt x="504" y="35"/>
                    </a:lnTo>
                    <a:lnTo>
                      <a:pt x="563" y="35"/>
                    </a:lnTo>
                    <a:lnTo>
                      <a:pt x="610" y="35"/>
                    </a:lnTo>
                    <a:lnTo>
                      <a:pt x="668" y="24"/>
                    </a:lnTo>
                    <a:lnTo>
                      <a:pt x="716" y="24"/>
                    </a:lnTo>
                    <a:lnTo>
                      <a:pt x="774" y="24"/>
                    </a:lnTo>
                    <a:lnTo>
                      <a:pt x="833" y="24"/>
                    </a:lnTo>
                    <a:lnTo>
                      <a:pt x="880" y="24"/>
                    </a:lnTo>
                    <a:lnTo>
                      <a:pt x="880" y="0"/>
                    </a:lnTo>
                    <a:lnTo>
                      <a:pt x="833" y="0"/>
                    </a:lnTo>
                    <a:lnTo>
                      <a:pt x="774" y="0"/>
                    </a:lnTo>
                    <a:lnTo>
                      <a:pt x="716" y="0"/>
                    </a:lnTo>
                    <a:lnTo>
                      <a:pt x="668" y="0"/>
                    </a:lnTo>
                    <a:lnTo>
                      <a:pt x="610" y="11"/>
                    </a:lnTo>
                    <a:lnTo>
                      <a:pt x="563" y="11"/>
                    </a:lnTo>
                    <a:lnTo>
                      <a:pt x="504" y="11"/>
                    </a:lnTo>
                    <a:lnTo>
                      <a:pt x="446" y="11"/>
                    </a:lnTo>
                    <a:lnTo>
                      <a:pt x="400" y="11"/>
                    </a:lnTo>
                    <a:lnTo>
                      <a:pt x="340" y="11"/>
                    </a:lnTo>
                    <a:lnTo>
                      <a:pt x="281" y="24"/>
                    </a:lnTo>
                    <a:lnTo>
                      <a:pt x="235" y="24"/>
                    </a:lnTo>
                    <a:lnTo>
                      <a:pt x="177" y="24"/>
                    </a:lnTo>
                    <a:lnTo>
                      <a:pt x="130" y="24"/>
                    </a:lnTo>
                    <a:lnTo>
                      <a:pt x="71" y="24"/>
                    </a:lnTo>
                    <a:lnTo>
                      <a:pt x="13" y="35"/>
                    </a:lnTo>
                    <a:lnTo>
                      <a:pt x="0" y="46"/>
                    </a:lnTo>
                    <a:lnTo>
                      <a:pt x="13" y="35"/>
                    </a:lnTo>
                    <a:lnTo>
                      <a:pt x="0" y="46"/>
                    </a:lnTo>
                    <a:lnTo>
                      <a:pt x="13" y="46"/>
                    </a:lnTo>
                    <a:lnTo>
                      <a:pt x="13" y="59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1" name="Freeform 192"/>
              <p:cNvSpPr>
                <a:spLocks/>
              </p:cNvSpPr>
              <p:nvPr/>
            </p:nvSpPr>
            <p:spPr bwMode="auto">
              <a:xfrm>
                <a:off x="754" y="2659"/>
                <a:ext cx="47" cy="439"/>
              </a:xfrm>
              <a:custGeom>
                <a:avLst/>
                <a:gdLst>
                  <a:gd name="T0" fmla="*/ 1 w 93"/>
                  <a:gd name="T1" fmla="*/ 0 h 880"/>
                  <a:gd name="T2" fmla="*/ 1 w 93"/>
                  <a:gd name="T3" fmla="*/ 0 h 880"/>
                  <a:gd name="T4" fmla="*/ 1 w 93"/>
                  <a:gd name="T5" fmla="*/ 0 h 880"/>
                  <a:gd name="T6" fmla="*/ 1 w 93"/>
                  <a:gd name="T7" fmla="*/ 0 h 880"/>
                  <a:gd name="T8" fmla="*/ 1 w 93"/>
                  <a:gd name="T9" fmla="*/ 0 h 880"/>
                  <a:gd name="T10" fmla="*/ 1 w 93"/>
                  <a:gd name="T11" fmla="*/ 0 h 880"/>
                  <a:gd name="T12" fmla="*/ 1 w 93"/>
                  <a:gd name="T13" fmla="*/ 0 h 880"/>
                  <a:gd name="T14" fmla="*/ 1 w 93"/>
                  <a:gd name="T15" fmla="*/ 0 h 880"/>
                  <a:gd name="T16" fmla="*/ 1 w 93"/>
                  <a:gd name="T17" fmla="*/ 0 h 880"/>
                  <a:gd name="T18" fmla="*/ 1 w 93"/>
                  <a:gd name="T19" fmla="*/ 0 h 880"/>
                  <a:gd name="T20" fmla="*/ 1 w 93"/>
                  <a:gd name="T21" fmla="*/ 0 h 880"/>
                  <a:gd name="T22" fmla="*/ 1 w 93"/>
                  <a:gd name="T23" fmla="*/ 0 h 880"/>
                  <a:gd name="T24" fmla="*/ 1 w 93"/>
                  <a:gd name="T25" fmla="*/ 0 h 880"/>
                  <a:gd name="T26" fmla="*/ 1 w 93"/>
                  <a:gd name="T27" fmla="*/ 0 h 880"/>
                  <a:gd name="T28" fmla="*/ 1 w 93"/>
                  <a:gd name="T29" fmla="*/ 0 h 880"/>
                  <a:gd name="T30" fmla="*/ 1 w 93"/>
                  <a:gd name="T31" fmla="*/ 0 h 880"/>
                  <a:gd name="T32" fmla="*/ 0 w 93"/>
                  <a:gd name="T33" fmla="*/ 0 h 880"/>
                  <a:gd name="T34" fmla="*/ 0 w 93"/>
                  <a:gd name="T35" fmla="*/ 0 h 880"/>
                  <a:gd name="T36" fmla="*/ 1 w 93"/>
                  <a:gd name="T37" fmla="*/ 0 h 880"/>
                  <a:gd name="T38" fmla="*/ 1 w 93"/>
                  <a:gd name="T39" fmla="*/ 0 h 880"/>
                  <a:gd name="T40" fmla="*/ 1 w 93"/>
                  <a:gd name="T41" fmla="*/ 0 h 880"/>
                  <a:gd name="T42" fmla="*/ 1 w 93"/>
                  <a:gd name="T43" fmla="*/ 0 h 880"/>
                  <a:gd name="T44" fmla="*/ 1 w 93"/>
                  <a:gd name="T45" fmla="*/ 0 h 880"/>
                  <a:gd name="T46" fmla="*/ 1 w 93"/>
                  <a:gd name="T47" fmla="*/ 0 h 880"/>
                  <a:gd name="T48" fmla="*/ 1 w 93"/>
                  <a:gd name="T49" fmla="*/ 0 h 880"/>
                  <a:gd name="T50" fmla="*/ 1 w 93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880"/>
                  <a:gd name="T80" fmla="*/ 93 w 93"/>
                  <a:gd name="T81" fmla="*/ 880 h 8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880">
                    <a:moveTo>
                      <a:pt x="34" y="856"/>
                    </a:moveTo>
                    <a:lnTo>
                      <a:pt x="34" y="867"/>
                    </a:lnTo>
                    <a:lnTo>
                      <a:pt x="23" y="750"/>
                    </a:lnTo>
                    <a:lnTo>
                      <a:pt x="23" y="645"/>
                    </a:lnTo>
                    <a:lnTo>
                      <a:pt x="34" y="540"/>
                    </a:lnTo>
                    <a:lnTo>
                      <a:pt x="47" y="434"/>
                    </a:lnTo>
                    <a:lnTo>
                      <a:pt x="58" y="329"/>
                    </a:lnTo>
                    <a:lnTo>
                      <a:pt x="69" y="212"/>
                    </a:lnTo>
                    <a:lnTo>
                      <a:pt x="82" y="106"/>
                    </a:lnTo>
                    <a:lnTo>
                      <a:pt x="93" y="0"/>
                    </a:lnTo>
                    <a:lnTo>
                      <a:pt x="69" y="0"/>
                    </a:lnTo>
                    <a:lnTo>
                      <a:pt x="58" y="106"/>
                    </a:lnTo>
                    <a:lnTo>
                      <a:pt x="47" y="212"/>
                    </a:lnTo>
                    <a:lnTo>
                      <a:pt x="34" y="317"/>
                    </a:lnTo>
                    <a:lnTo>
                      <a:pt x="11" y="422"/>
                    </a:lnTo>
                    <a:lnTo>
                      <a:pt x="11" y="540"/>
                    </a:lnTo>
                    <a:lnTo>
                      <a:pt x="0" y="645"/>
                    </a:lnTo>
                    <a:lnTo>
                      <a:pt x="0" y="750"/>
                    </a:lnTo>
                    <a:lnTo>
                      <a:pt x="11" y="867"/>
                    </a:lnTo>
                    <a:lnTo>
                      <a:pt x="11" y="880"/>
                    </a:lnTo>
                    <a:lnTo>
                      <a:pt x="23" y="880"/>
                    </a:lnTo>
                    <a:lnTo>
                      <a:pt x="34" y="880"/>
                    </a:lnTo>
                    <a:lnTo>
                      <a:pt x="34" y="867"/>
                    </a:lnTo>
                    <a:lnTo>
                      <a:pt x="34" y="85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2" name="Freeform 193"/>
              <p:cNvSpPr>
                <a:spLocks/>
              </p:cNvSpPr>
              <p:nvPr/>
            </p:nvSpPr>
            <p:spPr bwMode="auto">
              <a:xfrm>
                <a:off x="1645" y="1763"/>
                <a:ext cx="310" cy="1358"/>
              </a:xfrm>
              <a:custGeom>
                <a:avLst/>
                <a:gdLst>
                  <a:gd name="T0" fmla="*/ 0 w 621"/>
                  <a:gd name="T1" fmla="*/ 0 h 2718"/>
                  <a:gd name="T2" fmla="*/ 0 w 621"/>
                  <a:gd name="T3" fmla="*/ 0 h 2718"/>
                  <a:gd name="T4" fmla="*/ 0 w 621"/>
                  <a:gd name="T5" fmla="*/ 0 h 2718"/>
                  <a:gd name="T6" fmla="*/ 0 w 621"/>
                  <a:gd name="T7" fmla="*/ 0 h 2718"/>
                  <a:gd name="T8" fmla="*/ 0 w 621"/>
                  <a:gd name="T9" fmla="*/ 0 h 2718"/>
                  <a:gd name="T10" fmla="*/ 0 w 621"/>
                  <a:gd name="T11" fmla="*/ 0 h 2718"/>
                  <a:gd name="T12" fmla="*/ 0 w 621"/>
                  <a:gd name="T13" fmla="*/ 0 h 2718"/>
                  <a:gd name="T14" fmla="*/ 0 w 621"/>
                  <a:gd name="T15" fmla="*/ 0 h 2718"/>
                  <a:gd name="T16" fmla="*/ 0 w 621"/>
                  <a:gd name="T17" fmla="*/ 0 h 2718"/>
                  <a:gd name="T18" fmla="*/ 0 w 621"/>
                  <a:gd name="T19" fmla="*/ 0 h 2718"/>
                  <a:gd name="T20" fmla="*/ 0 w 621"/>
                  <a:gd name="T21" fmla="*/ 0 h 2718"/>
                  <a:gd name="T22" fmla="*/ 0 w 621"/>
                  <a:gd name="T23" fmla="*/ 0 h 2718"/>
                  <a:gd name="T24" fmla="*/ 0 w 621"/>
                  <a:gd name="T25" fmla="*/ 0 h 2718"/>
                  <a:gd name="T26" fmla="*/ 0 w 621"/>
                  <a:gd name="T27" fmla="*/ 0 h 2718"/>
                  <a:gd name="T28" fmla="*/ 0 w 621"/>
                  <a:gd name="T29" fmla="*/ 0 h 2718"/>
                  <a:gd name="T30" fmla="*/ 0 w 621"/>
                  <a:gd name="T31" fmla="*/ 0 h 2718"/>
                  <a:gd name="T32" fmla="*/ 0 w 621"/>
                  <a:gd name="T33" fmla="*/ 0 h 2718"/>
                  <a:gd name="T34" fmla="*/ 0 w 621"/>
                  <a:gd name="T35" fmla="*/ 0 h 2718"/>
                  <a:gd name="T36" fmla="*/ 0 w 621"/>
                  <a:gd name="T37" fmla="*/ 0 h 2718"/>
                  <a:gd name="T38" fmla="*/ 0 w 621"/>
                  <a:gd name="T39" fmla="*/ 0 h 2718"/>
                  <a:gd name="T40" fmla="*/ 0 w 621"/>
                  <a:gd name="T41" fmla="*/ 0 h 2718"/>
                  <a:gd name="T42" fmla="*/ 0 w 621"/>
                  <a:gd name="T43" fmla="*/ 0 h 2718"/>
                  <a:gd name="T44" fmla="*/ 0 w 621"/>
                  <a:gd name="T45" fmla="*/ 0 h 2718"/>
                  <a:gd name="T46" fmla="*/ 0 w 621"/>
                  <a:gd name="T47" fmla="*/ 0 h 2718"/>
                  <a:gd name="T48" fmla="*/ 0 w 621"/>
                  <a:gd name="T49" fmla="*/ 0 h 2718"/>
                  <a:gd name="T50" fmla="*/ 0 w 621"/>
                  <a:gd name="T51" fmla="*/ 0 h 2718"/>
                  <a:gd name="T52" fmla="*/ 0 w 621"/>
                  <a:gd name="T53" fmla="*/ 0 h 2718"/>
                  <a:gd name="T54" fmla="*/ 0 w 621"/>
                  <a:gd name="T55" fmla="*/ 0 h 2718"/>
                  <a:gd name="T56" fmla="*/ 0 w 621"/>
                  <a:gd name="T57" fmla="*/ 0 h 2718"/>
                  <a:gd name="T58" fmla="*/ 0 w 621"/>
                  <a:gd name="T59" fmla="*/ 0 h 2718"/>
                  <a:gd name="T60" fmla="*/ 0 w 621"/>
                  <a:gd name="T61" fmla="*/ 0 h 2718"/>
                  <a:gd name="T62" fmla="*/ 0 w 621"/>
                  <a:gd name="T63" fmla="*/ 0 h 2718"/>
                  <a:gd name="T64" fmla="*/ 0 w 621"/>
                  <a:gd name="T65" fmla="*/ 0 h 2718"/>
                  <a:gd name="T66" fmla="*/ 0 w 621"/>
                  <a:gd name="T67" fmla="*/ 0 h 2718"/>
                  <a:gd name="T68" fmla="*/ 0 w 621"/>
                  <a:gd name="T69" fmla="*/ 0 h 2718"/>
                  <a:gd name="T70" fmla="*/ 0 w 621"/>
                  <a:gd name="T71" fmla="*/ 0 h 2718"/>
                  <a:gd name="T72" fmla="*/ 0 w 621"/>
                  <a:gd name="T73" fmla="*/ 0 h 2718"/>
                  <a:gd name="T74" fmla="*/ 0 w 621"/>
                  <a:gd name="T75" fmla="*/ 0 h 2718"/>
                  <a:gd name="T76" fmla="*/ 0 w 621"/>
                  <a:gd name="T77" fmla="*/ 0 h 2718"/>
                  <a:gd name="T78" fmla="*/ 0 w 621"/>
                  <a:gd name="T79" fmla="*/ 0 h 2718"/>
                  <a:gd name="T80" fmla="*/ 0 w 621"/>
                  <a:gd name="T81" fmla="*/ 0 h 2718"/>
                  <a:gd name="T82" fmla="*/ 0 w 621"/>
                  <a:gd name="T83" fmla="*/ 0 h 2718"/>
                  <a:gd name="T84" fmla="*/ 0 w 621"/>
                  <a:gd name="T85" fmla="*/ 0 h 2718"/>
                  <a:gd name="T86" fmla="*/ 0 w 621"/>
                  <a:gd name="T87" fmla="*/ 0 h 2718"/>
                  <a:gd name="T88" fmla="*/ 0 w 621"/>
                  <a:gd name="T89" fmla="*/ 0 h 2718"/>
                  <a:gd name="T90" fmla="*/ 0 w 621"/>
                  <a:gd name="T91" fmla="*/ 0 h 2718"/>
                  <a:gd name="T92" fmla="*/ 0 w 621"/>
                  <a:gd name="T93" fmla="*/ 0 h 2718"/>
                  <a:gd name="T94" fmla="*/ 0 w 621"/>
                  <a:gd name="T95" fmla="*/ 0 h 2718"/>
                  <a:gd name="T96" fmla="*/ 0 w 621"/>
                  <a:gd name="T97" fmla="*/ 0 h 2718"/>
                  <a:gd name="T98" fmla="*/ 0 w 621"/>
                  <a:gd name="T99" fmla="*/ 0 h 2718"/>
                  <a:gd name="T100" fmla="*/ 0 w 621"/>
                  <a:gd name="T101" fmla="*/ 0 h 2718"/>
                  <a:gd name="T102" fmla="*/ 0 w 621"/>
                  <a:gd name="T103" fmla="*/ 0 h 2718"/>
                  <a:gd name="T104" fmla="*/ 0 w 621"/>
                  <a:gd name="T105" fmla="*/ 0 h 2718"/>
                  <a:gd name="T106" fmla="*/ 0 w 621"/>
                  <a:gd name="T107" fmla="*/ 0 h 2718"/>
                  <a:gd name="T108" fmla="*/ 0 w 621"/>
                  <a:gd name="T109" fmla="*/ 0 h 2718"/>
                  <a:gd name="T110" fmla="*/ 0 w 621"/>
                  <a:gd name="T111" fmla="*/ 0 h 2718"/>
                  <a:gd name="T112" fmla="*/ 0 w 621"/>
                  <a:gd name="T113" fmla="*/ 0 h 27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1"/>
                  <a:gd name="T172" fmla="*/ 0 h 2718"/>
                  <a:gd name="T173" fmla="*/ 621 w 621"/>
                  <a:gd name="T174" fmla="*/ 2718 h 27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1" h="2718">
                    <a:moveTo>
                      <a:pt x="621" y="0"/>
                    </a:moveTo>
                    <a:lnTo>
                      <a:pt x="586" y="23"/>
                    </a:lnTo>
                    <a:lnTo>
                      <a:pt x="563" y="47"/>
                    </a:lnTo>
                    <a:lnTo>
                      <a:pt x="528" y="70"/>
                    </a:lnTo>
                    <a:lnTo>
                      <a:pt x="493" y="94"/>
                    </a:lnTo>
                    <a:lnTo>
                      <a:pt x="457" y="117"/>
                    </a:lnTo>
                    <a:lnTo>
                      <a:pt x="422" y="129"/>
                    </a:lnTo>
                    <a:lnTo>
                      <a:pt x="387" y="152"/>
                    </a:lnTo>
                    <a:lnTo>
                      <a:pt x="352" y="176"/>
                    </a:lnTo>
                    <a:lnTo>
                      <a:pt x="316" y="187"/>
                    </a:lnTo>
                    <a:lnTo>
                      <a:pt x="281" y="211"/>
                    </a:lnTo>
                    <a:lnTo>
                      <a:pt x="246" y="223"/>
                    </a:lnTo>
                    <a:lnTo>
                      <a:pt x="212" y="246"/>
                    </a:lnTo>
                    <a:lnTo>
                      <a:pt x="176" y="258"/>
                    </a:lnTo>
                    <a:lnTo>
                      <a:pt x="129" y="269"/>
                    </a:lnTo>
                    <a:lnTo>
                      <a:pt x="95" y="282"/>
                    </a:lnTo>
                    <a:lnTo>
                      <a:pt x="47" y="282"/>
                    </a:lnTo>
                    <a:lnTo>
                      <a:pt x="47" y="468"/>
                    </a:lnTo>
                    <a:lnTo>
                      <a:pt x="35" y="656"/>
                    </a:lnTo>
                    <a:lnTo>
                      <a:pt x="35" y="832"/>
                    </a:lnTo>
                    <a:lnTo>
                      <a:pt x="24" y="1019"/>
                    </a:lnTo>
                    <a:lnTo>
                      <a:pt x="24" y="1207"/>
                    </a:lnTo>
                    <a:lnTo>
                      <a:pt x="12" y="1383"/>
                    </a:lnTo>
                    <a:lnTo>
                      <a:pt x="0" y="1569"/>
                    </a:lnTo>
                    <a:lnTo>
                      <a:pt x="0" y="1746"/>
                    </a:lnTo>
                    <a:lnTo>
                      <a:pt x="0" y="1874"/>
                    </a:lnTo>
                    <a:lnTo>
                      <a:pt x="12" y="1991"/>
                    </a:lnTo>
                    <a:lnTo>
                      <a:pt x="12" y="2109"/>
                    </a:lnTo>
                    <a:lnTo>
                      <a:pt x="24" y="2238"/>
                    </a:lnTo>
                    <a:lnTo>
                      <a:pt x="35" y="2355"/>
                    </a:lnTo>
                    <a:lnTo>
                      <a:pt x="47" y="2473"/>
                    </a:lnTo>
                    <a:lnTo>
                      <a:pt x="71" y="2590"/>
                    </a:lnTo>
                    <a:lnTo>
                      <a:pt x="95" y="2718"/>
                    </a:lnTo>
                    <a:lnTo>
                      <a:pt x="117" y="2718"/>
                    </a:lnTo>
                    <a:lnTo>
                      <a:pt x="153" y="2718"/>
                    </a:lnTo>
                    <a:lnTo>
                      <a:pt x="176" y="2718"/>
                    </a:lnTo>
                    <a:lnTo>
                      <a:pt x="212" y="2718"/>
                    </a:lnTo>
                    <a:lnTo>
                      <a:pt x="235" y="2718"/>
                    </a:lnTo>
                    <a:lnTo>
                      <a:pt x="270" y="2718"/>
                    </a:lnTo>
                    <a:lnTo>
                      <a:pt x="294" y="2718"/>
                    </a:lnTo>
                    <a:lnTo>
                      <a:pt x="329" y="2718"/>
                    </a:lnTo>
                    <a:lnTo>
                      <a:pt x="352" y="2718"/>
                    </a:lnTo>
                    <a:lnTo>
                      <a:pt x="387" y="2718"/>
                    </a:lnTo>
                    <a:lnTo>
                      <a:pt x="411" y="2718"/>
                    </a:lnTo>
                    <a:lnTo>
                      <a:pt x="446" y="2707"/>
                    </a:lnTo>
                    <a:lnTo>
                      <a:pt x="469" y="2707"/>
                    </a:lnTo>
                    <a:lnTo>
                      <a:pt x="504" y="2707"/>
                    </a:lnTo>
                    <a:lnTo>
                      <a:pt x="528" y="2707"/>
                    </a:lnTo>
                    <a:lnTo>
                      <a:pt x="563" y="2694"/>
                    </a:lnTo>
                    <a:lnTo>
                      <a:pt x="551" y="2355"/>
                    </a:lnTo>
                    <a:lnTo>
                      <a:pt x="563" y="2015"/>
                    </a:lnTo>
                    <a:lnTo>
                      <a:pt x="563" y="1675"/>
                    </a:lnTo>
                    <a:lnTo>
                      <a:pt x="575" y="1336"/>
                    </a:lnTo>
                    <a:lnTo>
                      <a:pt x="586" y="996"/>
                    </a:lnTo>
                    <a:lnTo>
                      <a:pt x="597" y="667"/>
                    </a:lnTo>
                    <a:lnTo>
                      <a:pt x="610" y="34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3" name="Freeform 194"/>
              <p:cNvSpPr>
                <a:spLocks/>
              </p:cNvSpPr>
              <p:nvPr/>
            </p:nvSpPr>
            <p:spPr bwMode="auto">
              <a:xfrm>
                <a:off x="1662" y="1757"/>
                <a:ext cx="299" cy="158"/>
              </a:xfrm>
              <a:custGeom>
                <a:avLst/>
                <a:gdLst>
                  <a:gd name="T0" fmla="*/ 1 w 598"/>
                  <a:gd name="T1" fmla="*/ 1 h 316"/>
                  <a:gd name="T2" fmla="*/ 1 w 598"/>
                  <a:gd name="T3" fmla="*/ 1 h 316"/>
                  <a:gd name="T4" fmla="*/ 1 w 598"/>
                  <a:gd name="T5" fmla="*/ 1 h 316"/>
                  <a:gd name="T6" fmla="*/ 1 w 598"/>
                  <a:gd name="T7" fmla="*/ 1 h 316"/>
                  <a:gd name="T8" fmla="*/ 1 w 598"/>
                  <a:gd name="T9" fmla="*/ 1 h 316"/>
                  <a:gd name="T10" fmla="*/ 1 w 598"/>
                  <a:gd name="T11" fmla="*/ 1 h 316"/>
                  <a:gd name="T12" fmla="*/ 1 w 598"/>
                  <a:gd name="T13" fmla="*/ 1 h 316"/>
                  <a:gd name="T14" fmla="*/ 1 w 598"/>
                  <a:gd name="T15" fmla="*/ 1 h 316"/>
                  <a:gd name="T16" fmla="*/ 1 w 598"/>
                  <a:gd name="T17" fmla="*/ 1 h 316"/>
                  <a:gd name="T18" fmla="*/ 1 w 598"/>
                  <a:gd name="T19" fmla="*/ 1 h 316"/>
                  <a:gd name="T20" fmla="*/ 1 w 598"/>
                  <a:gd name="T21" fmla="*/ 1 h 316"/>
                  <a:gd name="T22" fmla="*/ 1 w 598"/>
                  <a:gd name="T23" fmla="*/ 1 h 316"/>
                  <a:gd name="T24" fmla="*/ 1 w 598"/>
                  <a:gd name="T25" fmla="*/ 1 h 316"/>
                  <a:gd name="T26" fmla="*/ 1 w 598"/>
                  <a:gd name="T27" fmla="*/ 1 h 316"/>
                  <a:gd name="T28" fmla="*/ 1 w 598"/>
                  <a:gd name="T29" fmla="*/ 1 h 316"/>
                  <a:gd name="T30" fmla="*/ 1 w 598"/>
                  <a:gd name="T31" fmla="*/ 1 h 316"/>
                  <a:gd name="T32" fmla="*/ 1 w 598"/>
                  <a:gd name="T33" fmla="*/ 1 h 316"/>
                  <a:gd name="T34" fmla="*/ 1 w 598"/>
                  <a:gd name="T35" fmla="*/ 1 h 316"/>
                  <a:gd name="T36" fmla="*/ 1 w 598"/>
                  <a:gd name="T37" fmla="*/ 0 h 316"/>
                  <a:gd name="T38" fmla="*/ 1 w 598"/>
                  <a:gd name="T39" fmla="*/ 1 h 316"/>
                  <a:gd name="T40" fmla="*/ 1 w 598"/>
                  <a:gd name="T41" fmla="*/ 1 h 316"/>
                  <a:gd name="T42" fmla="*/ 1 w 598"/>
                  <a:gd name="T43" fmla="*/ 1 h 316"/>
                  <a:gd name="T44" fmla="*/ 1 w 598"/>
                  <a:gd name="T45" fmla="*/ 1 h 316"/>
                  <a:gd name="T46" fmla="*/ 1 w 598"/>
                  <a:gd name="T47" fmla="*/ 1 h 316"/>
                  <a:gd name="T48" fmla="*/ 1 w 598"/>
                  <a:gd name="T49" fmla="*/ 1 h 316"/>
                  <a:gd name="T50" fmla="*/ 1 w 598"/>
                  <a:gd name="T51" fmla="*/ 1 h 316"/>
                  <a:gd name="T52" fmla="*/ 1 w 598"/>
                  <a:gd name="T53" fmla="*/ 1 h 316"/>
                  <a:gd name="T54" fmla="*/ 1 w 598"/>
                  <a:gd name="T55" fmla="*/ 1 h 316"/>
                  <a:gd name="T56" fmla="*/ 1 w 598"/>
                  <a:gd name="T57" fmla="*/ 1 h 316"/>
                  <a:gd name="T58" fmla="*/ 1 w 598"/>
                  <a:gd name="T59" fmla="*/ 1 h 316"/>
                  <a:gd name="T60" fmla="*/ 1 w 598"/>
                  <a:gd name="T61" fmla="*/ 1 h 316"/>
                  <a:gd name="T62" fmla="*/ 1 w 598"/>
                  <a:gd name="T63" fmla="*/ 1 h 316"/>
                  <a:gd name="T64" fmla="*/ 1 w 598"/>
                  <a:gd name="T65" fmla="*/ 1 h 316"/>
                  <a:gd name="T66" fmla="*/ 1 w 598"/>
                  <a:gd name="T67" fmla="*/ 1 h 316"/>
                  <a:gd name="T68" fmla="*/ 1 w 598"/>
                  <a:gd name="T69" fmla="*/ 1 h 316"/>
                  <a:gd name="T70" fmla="*/ 0 w 598"/>
                  <a:gd name="T71" fmla="*/ 1 h 316"/>
                  <a:gd name="T72" fmla="*/ 1 w 598"/>
                  <a:gd name="T73" fmla="*/ 1 h 316"/>
                  <a:gd name="T74" fmla="*/ 0 w 598"/>
                  <a:gd name="T75" fmla="*/ 1 h 316"/>
                  <a:gd name="T76" fmla="*/ 0 w 598"/>
                  <a:gd name="T77" fmla="*/ 1 h 316"/>
                  <a:gd name="T78" fmla="*/ 0 w 598"/>
                  <a:gd name="T79" fmla="*/ 1 h 316"/>
                  <a:gd name="T80" fmla="*/ 1 w 598"/>
                  <a:gd name="T81" fmla="*/ 1 h 316"/>
                  <a:gd name="T82" fmla="*/ 1 w 598"/>
                  <a:gd name="T83" fmla="*/ 1 h 3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98"/>
                  <a:gd name="T127" fmla="*/ 0 h 316"/>
                  <a:gd name="T128" fmla="*/ 598 w 598"/>
                  <a:gd name="T129" fmla="*/ 316 h 3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98" h="316">
                    <a:moveTo>
                      <a:pt x="24" y="294"/>
                    </a:moveTo>
                    <a:lnTo>
                      <a:pt x="12" y="316"/>
                    </a:lnTo>
                    <a:lnTo>
                      <a:pt x="60" y="305"/>
                    </a:lnTo>
                    <a:lnTo>
                      <a:pt x="94" y="294"/>
                    </a:lnTo>
                    <a:lnTo>
                      <a:pt x="141" y="281"/>
                    </a:lnTo>
                    <a:lnTo>
                      <a:pt x="177" y="270"/>
                    </a:lnTo>
                    <a:lnTo>
                      <a:pt x="211" y="246"/>
                    </a:lnTo>
                    <a:lnTo>
                      <a:pt x="259" y="235"/>
                    </a:lnTo>
                    <a:lnTo>
                      <a:pt x="294" y="212"/>
                    </a:lnTo>
                    <a:lnTo>
                      <a:pt x="328" y="199"/>
                    </a:lnTo>
                    <a:lnTo>
                      <a:pt x="363" y="176"/>
                    </a:lnTo>
                    <a:lnTo>
                      <a:pt x="399" y="153"/>
                    </a:lnTo>
                    <a:lnTo>
                      <a:pt x="434" y="129"/>
                    </a:lnTo>
                    <a:lnTo>
                      <a:pt x="469" y="106"/>
                    </a:lnTo>
                    <a:lnTo>
                      <a:pt x="493" y="95"/>
                    </a:lnTo>
                    <a:lnTo>
                      <a:pt x="528" y="71"/>
                    </a:lnTo>
                    <a:lnTo>
                      <a:pt x="562" y="47"/>
                    </a:lnTo>
                    <a:lnTo>
                      <a:pt x="598" y="24"/>
                    </a:lnTo>
                    <a:lnTo>
                      <a:pt x="586" y="0"/>
                    </a:lnTo>
                    <a:lnTo>
                      <a:pt x="551" y="24"/>
                    </a:lnTo>
                    <a:lnTo>
                      <a:pt x="516" y="47"/>
                    </a:lnTo>
                    <a:lnTo>
                      <a:pt x="481" y="71"/>
                    </a:lnTo>
                    <a:lnTo>
                      <a:pt x="445" y="95"/>
                    </a:lnTo>
                    <a:lnTo>
                      <a:pt x="411" y="117"/>
                    </a:lnTo>
                    <a:lnTo>
                      <a:pt x="387" y="129"/>
                    </a:lnTo>
                    <a:lnTo>
                      <a:pt x="352" y="153"/>
                    </a:lnTo>
                    <a:lnTo>
                      <a:pt x="317" y="176"/>
                    </a:lnTo>
                    <a:lnTo>
                      <a:pt x="281" y="188"/>
                    </a:lnTo>
                    <a:lnTo>
                      <a:pt x="246" y="212"/>
                    </a:lnTo>
                    <a:lnTo>
                      <a:pt x="211" y="223"/>
                    </a:lnTo>
                    <a:lnTo>
                      <a:pt x="164" y="246"/>
                    </a:lnTo>
                    <a:lnTo>
                      <a:pt x="129" y="258"/>
                    </a:lnTo>
                    <a:lnTo>
                      <a:pt x="94" y="270"/>
                    </a:lnTo>
                    <a:lnTo>
                      <a:pt x="60" y="281"/>
                    </a:lnTo>
                    <a:lnTo>
                      <a:pt x="12" y="281"/>
                    </a:lnTo>
                    <a:lnTo>
                      <a:pt x="0" y="294"/>
                    </a:lnTo>
                    <a:lnTo>
                      <a:pt x="12" y="281"/>
                    </a:lnTo>
                    <a:lnTo>
                      <a:pt x="0" y="294"/>
                    </a:lnTo>
                    <a:lnTo>
                      <a:pt x="0" y="305"/>
                    </a:lnTo>
                    <a:lnTo>
                      <a:pt x="12" y="316"/>
                    </a:lnTo>
                    <a:lnTo>
                      <a:pt x="24" y="29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4" name="Freeform 195"/>
              <p:cNvSpPr>
                <a:spLocks/>
              </p:cNvSpPr>
              <p:nvPr/>
            </p:nvSpPr>
            <p:spPr bwMode="auto">
              <a:xfrm>
                <a:off x="1639" y="1903"/>
                <a:ext cx="35" cy="738"/>
              </a:xfrm>
              <a:custGeom>
                <a:avLst/>
                <a:gdLst>
                  <a:gd name="T0" fmla="*/ 1 w 70"/>
                  <a:gd name="T1" fmla="*/ 1 h 1475"/>
                  <a:gd name="T2" fmla="*/ 1 w 70"/>
                  <a:gd name="T3" fmla="*/ 1 h 1475"/>
                  <a:gd name="T4" fmla="*/ 1 w 70"/>
                  <a:gd name="T5" fmla="*/ 1 h 1475"/>
                  <a:gd name="T6" fmla="*/ 1 w 70"/>
                  <a:gd name="T7" fmla="*/ 1 h 1475"/>
                  <a:gd name="T8" fmla="*/ 1 w 70"/>
                  <a:gd name="T9" fmla="*/ 1 h 1475"/>
                  <a:gd name="T10" fmla="*/ 1 w 70"/>
                  <a:gd name="T11" fmla="*/ 1 h 1475"/>
                  <a:gd name="T12" fmla="*/ 1 w 70"/>
                  <a:gd name="T13" fmla="*/ 1 h 1475"/>
                  <a:gd name="T14" fmla="*/ 1 w 70"/>
                  <a:gd name="T15" fmla="*/ 1 h 1475"/>
                  <a:gd name="T16" fmla="*/ 1 w 70"/>
                  <a:gd name="T17" fmla="*/ 1 h 1475"/>
                  <a:gd name="T18" fmla="*/ 1 w 70"/>
                  <a:gd name="T19" fmla="*/ 0 h 1475"/>
                  <a:gd name="T20" fmla="*/ 1 w 70"/>
                  <a:gd name="T21" fmla="*/ 0 h 1475"/>
                  <a:gd name="T22" fmla="*/ 1 w 70"/>
                  <a:gd name="T23" fmla="*/ 1 h 1475"/>
                  <a:gd name="T24" fmla="*/ 1 w 70"/>
                  <a:gd name="T25" fmla="*/ 1 h 1475"/>
                  <a:gd name="T26" fmla="*/ 1 w 70"/>
                  <a:gd name="T27" fmla="*/ 1 h 1475"/>
                  <a:gd name="T28" fmla="*/ 1 w 70"/>
                  <a:gd name="T29" fmla="*/ 1 h 1475"/>
                  <a:gd name="T30" fmla="*/ 1 w 70"/>
                  <a:gd name="T31" fmla="*/ 1 h 1475"/>
                  <a:gd name="T32" fmla="*/ 1 w 70"/>
                  <a:gd name="T33" fmla="*/ 1 h 1475"/>
                  <a:gd name="T34" fmla="*/ 0 w 70"/>
                  <a:gd name="T35" fmla="*/ 1 h 1475"/>
                  <a:gd name="T36" fmla="*/ 0 w 70"/>
                  <a:gd name="T37" fmla="*/ 1 h 1475"/>
                  <a:gd name="T38" fmla="*/ 0 w 70"/>
                  <a:gd name="T39" fmla="*/ 1 h 1475"/>
                  <a:gd name="T40" fmla="*/ 0 w 70"/>
                  <a:gd name="T41" fmla="*/ 1 h 1475"/>
                  <a:gd name="T42" fmla="*/ 0 w 70"/>
                  <a:gd name="T43" fmla="*/ 1 h 1475"/>
                  <a:gd name="T44" fmla="*/ 1 w 70"/>
                  <a:gd name="T45" fmla="*/ 1 h 1475"/>
                  <a:gd name="T46" fmla="*/ 1 w 70"/>
                  <a:gd name="T47" fmla="*/ 1 h 1475"/>
                  <a:gd name="T48" fmla="*/ 1 w 70"/>
                  <a:gd name="T49" fmla="*/ 1 h 1475"/>
                  <a:gd name="T50" fmla="*/ 1 w 70"/>
                  <a:gd name="T51" fmla="*/ 1 h 14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1475"/>
                  <a:gd name="T80" fmla="*/ 70 w 70"/>
                  <a:gd name="T81" fmla="*/ 1475 h 14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1475">
                    <a:moveTo>
                      <a:pt x="23" y="1464"/>
                    </a:moveTo>
                    <a:lnTo>
                      <a:pt x="23" y="1464"/>
                    </a:lnTo>
                    <a:lnTo>
                      <a:pt x="35" y="1287"/>
                    </a:lnTo>
                    <a:lnTo>
                      <a:pt x="35" y="1101"/>
                    </a:lnTo>
                    <a:lnTo>
                      <a:pt x="46" y="925"/>
                    </a:lnTo>
                    <a:lnTo>
                      <a:pt x="46" y="737"/>
                    </a:lnTo>
                    <a:lnTo>
                      <a:pt x="58" y="550"/>
                    </a:lnTo>
                    <a:lnTo>
                      <a:pt x="58" y="374"/>
                    </a:lnTo>
                    <a:lnTo>
                      <a:pt x="70" y="186"/>
                    </a:lnTo>
                    <a:lnTo>
                      <a:pt x="70" y="0"/>
                    </a:lnTo>
                    <a:lnTo>
                      <a:pt x="46" y="0"/>
                    </a:lnTo>
                    <a:lnTo>
                      <a:pt x="46" y="186"/>
                    </a:lnTo>
                    <a:lnTo>
                      <a:pt x="35" y="374"/>
                    </a:lnTo>
                    <a:lnTo>
                      <a:pt x="35" y="550"/>
                    </a:lnTo>
                    <a:lnTo>
                      <a:pt x="23" y="737"/>
                    </a:lnTo>
                    <a:lnTo>
                      <a:pt x="11" y="925"/>
                    </a:lnTo>
                    <a:lnTo>
                      <a:pt x="11" y="1101"/>
                    </a:lnTo>
                    <a:lnTo>
                      <a:pt x="0" y="1287"/>
                    </a:lnTo>
                    <a:lnTo>
                      <a:pt x="0" y="1464"/>
                    </a:lnTo>
                    <a:lnTo>
                      <a:pt x="0" y="1475"/>
                    </a:lnTo>
                    <a:lnTo>
                      <a:pt x="11" y="1475"/>
                    </a:lnTo>
                    <a:lnTo>
                      <a:pt x="23" y="1475"/>
                    </a:lnTo>
                    <a:lnTo>
                      <a:pt x="23" y="146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5" name="Freeform 196"/>
              <p:cNvSpPr>
                <a:spLocks/>
              </p:cNvSpPr>
              <p:nvPr/>
            </p:nvSpPr>
            <p:spPr bwMode="auto">
              <a:xfrm>
                <a:off x="1639" y="2636"/>
                <a:ext cx="58" cy="492"/>
              </a:xfrm>
              <a:custGeom>
                <a:avLst/>
                <a:gdLst>
                  <a:gd name="T0" fmla="*/ 0 w 117"/>
                  <a:gd name="T1" fmla="*/ 1 h 984"/>
                  <a:gd name="T2" fmla="*/ 0 w 117"/>
                  <a:gd name="T3" fmla="*/ 1 h 984"/>
                  <a:gd name="T4" fmla="*/ 0 w 117"/>
                  <a:gd name="T5" fmla="*/ 1 h 984"/>
                  <a:gd name="T6" fmla="*/ 0 w 117"/>
                  <a:gd name="T7" fmla="*/ 1 h 984"/>
                  <a:gd name="T8" fmla="*/ 0 w 117"/>
                  <a:gd name="T9" fmla="*/ 1 h 984"/>
                  <a:gd name="T10" fmla="*/ 0 w 117"/>
                  <a:gd name="T11" fmla="*/ 1 h 984"/>
                  <a:gd name="T12" fmla="*/ 0 w 117"/>
                  <a:gd name="T13" fmla="*/ 1 h 984"/>
                  <a:gd name="T14" fmla="*/ 0 w 117"/>
                  <a:gd name="T15" fmla="*/ 1 h 984"/>
                  <a:gd name="T16" fmla="*/ 0 w 117"/>
                  <a:gd name="T17" fmla="*/ 1 h 984"/>
                  <a:gd name="T18" fmla="*/ 0 w 117"/>
                  <a:gd name="T19" fmla="*/ 0 h 984"/>
                  <a:gd name="T20" fmla="*/ 0 w 117"/>
                  <a:gd name="T21" fmla="*/ 0 h 984"/>
                  <a:gd name="T22" fmla="*/ 0 w 117"/>
                  <a:gd name="T23" fmla="*/ 1 h 984"/>
                  <a:gd name="T24" fmla="*/ 0 w 117"/>
                  <a:gd name="T25" fmla="*/ 1 h 984"/>
                  <a:gd name="T26" fmla="*/ 0 w 117"/>
                  <a:gd name="T27" fmla="*/ 1 h 984"/>
                  <a:gd name="T28" fmla="*/ 0 w 117"/>
                  <a:gd name="T29" fmla="*/ 1 h 984"/>
                  <a:gd name="T30" fmla="*/ 0 w 117"/>
                  <a:gd name="T31" fmla="*/ 1 h 984"/>
                  <a:gd name="T32" fmla="*/ 0 w 117"/>
                  <a:gd name="T33" fmla="*/ 1 h 984"/>
                  <a:gd name="T34" fmla="*/ 0 w 117"/>
                  <a:gd name="T35" fmla="*/ 1 h 984"/>
                  <a:gd name="T36" fmla="*/ 0 w 117"/>
                  <a:gd name="T37" fmla="*/ 1 h 984"/>
                  <a:gd name="T38" fmla="*/ 0 w 117"/>
                  <a:gd name="T39" fmla="*/ 1 h 984"/>
                  <a:gd name="T40" fmla="*/ 0 w 117"/>
                  <a:gd name="T41" fmla="*/ 1 h 984"/>
                  <a:gd name="T42" fmla="*/ 0 w 117"/>
                  <a:gd name="T43" fmla="*/ 1 h 984"/>
                  <a:gd name="T44" fmla="*/ 0 w 117"/>
                  <a:gd name="T45" fmla="*/ 1 h 984"/>
                  <a:gd name="T46" fmla="*/ 0 w 117"/>
                  <a:gd name="T47" fmla="*/ 1 h 984"/>
                  <a:gd name="T48" fmla="*/ 0 w 117"/>
                  <a:gd name="T49" fmla="*/ 1 h 984"/>
                  <a:gd name="T50" fmla="*/ 0 w 117"/>
                  <a:gd name="T51" fmla="*/ 1 h 98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984"/>
                  <a:gd name="T80" fmla="*/ 117 w 117"/>
                  <a:gd name="T81" fmla="*/ 984 h 98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984">
                    <a:moveTo>
                      <a:pt x="106" y="961"/>
                    </a:moveTo>
                    <a:lnTo>
                      <a:pt x="117" y="961"/>
                    </a:lnTo>
                    <a:lnTo>
                      <a:pt x="93" y="844"/>
                    </a:lnTo>
                    <a:lnTo>
                      <a:pt x="82" y="727"/>
                    </a:lnTo>
                    <a:lnTo>
                      <a:pt x="58" y="609"/>
                    </a:lnTo>
                    <a:lnTo>
                      <a:pt x="46" y="492"/>
                    </a:lnTo>
                    <a:lnTo>
                      <a:pt x="35" y="363"/>
                    </a:lnTo>
                    <a:lnTo>
                      <a:pt x="35" y="245"/>
                    </a:lnTo>
                    <a:lnTo>
                      <a:pt x="23" y="128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11" y="245"/>
                    </a:lnTo>
                    <a:lnTo>
                      <a:pt x="11" y="363"/>
                    </a:lnTo>
                    <a:lnTo>
                      <a:pt x="23" y="492"/>
                    </a:lnTo>
                    <a:lnTo>
                      <a:pt x="35" y="609"/>
                    </a:lnTo>
                    <a:lnTo>
                      <a:pt x="46" y="727"/>
                    </a:lnTo>
                    <a:lnTo>
                      <a:pt x="70" y="855"/>
                    </a:lnTo>
                    <a:lnTo>
                      <a:pt x="93" y="972"/>
                    </a:lnTo>
                    <a:lnTo>
                      <a:pt x="106" y="984"/>
                    </a:lnTo>
                    <a:lnTo>
                      <a:pt x="93" y="972"/>
                    </a:lnTo>
                    <a:lnTo>
                      <a:pt x="106" y="984"/>
                    </a:lnTo>
                    <a:lnTo>
                      <a:pt x="117" y="972"/>
                    </a:lnTo>
                    <a:lnTo>
                      <a:pt x="117" y="961"/>
                    </a:lnTo>
                    <a:lnTo>
                      <a:pt x="106" y="96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6" name="Freeform 197"/>
              <p:cNvSpPr>
                <a:spLocks/>
              </p:cNvSpPr>
              <p:nvPr/>
            </p:nvSpPr>
            <p:spPr bwMode="auto">
              <a:xfrm>
                <a:off x="1692" y="3104"/>
                <a:ext cx="240" cy="24"/>
              </a:xfrm>
              <a:custGeom>
                <a:avLst/>
                <a:gdLst>
                  <a:gd name="T0" fmla="*/ 1 w 480"/>
                  <a:gd name="T1" fmla="*/ 1 h 47"/>
                  <a:gd name="T2" fmla="*/ 1 w 480"/>
                  <a:gd name="T3" fmla="*/ 0 h 47"/>
                  <a:gd name="T4" fmla="*/ 1 w 480"/>
                  <a:gd name="T5" fmla="*/ 0 h 47"/>
                  <a:gd name="T6" fmla="*/ 1 w 480"/>
                  <a:gd name="T7" fmla="*/ 1 h 47"/>
                  <a:gd name="T8" fmla="*/ 1 w 480"/>
                  <a:gd name="T9" fmla="*/ 1 h 47"/>
                  <a:gd name="T10" fmla="*/ 1 w 480"/>
                  <a:gd name="T11" fmla="*/ 1 h 47"/>
                  <a:gd name="T12" fmla="*/ 1 w 480"/>
                  <a:gd name="T13" fmla="*/ 1 h 47"/>
                  <a:gd name="T14" fmla="*/ 1 w 480"/>
                  <a:gd name="T15" fmla="*/ 1 h 47"/>
                  <a:gd name="T16" fmla="*/ 1 w 480"/>
                  <a:gd name="T17" fmla="*/ 1 h 47"/>
                  <a:gd name="T18" fmla="*/ 1 w 480"/>
                  <a:gd name="T19" fmla="*/ 1 h 47"/>
                  <a:gd name="T20" fmla="*/ 1 w 480"/>
                  <a:gd name="T21" fmla="*/ 1 h 47"/>
                  <a:gd name="T22" fmla="*/ 1 w 480"/>
                  <a:gd name="T23" fmla="*/ 1 h 47"/>
                  <a:gd name="T24" fmla="*/ 1 w 480"/>
                  <a:gd name="T25" fmla="*/ 1 h 47"/>
                  <a:gd name="T26" fmla="*/ 1 w 480"/>
                  <a:gd name="T27" fmla="*/ 1 h 47"/>
                  <a:gd name="T28" fmla="*/ 1 w 480"/>
                  <a:gd name="T29" fmla="*/ 1 h 47"/>
                  <a:gd name="T30" fmla="*/ 1 w 480"/>
                  <a:gd name="T31" fmla="*/ 1 h 47"/>
                  <a:gd name="T32" fmla="*/ 1 w 480"/>
                  <a:gd name="T33" fmla="*/ 1 h 47"/>
                  <a:gd name="T34" fmla="*/ 0 w 480"/>
                  <a:gd name="T35" fmla="*/ 1 h 47"/>
                  <a:gd name="T36" fmla="*/ 0 w 480"/>
                  <a:gd name="T37" fmla="*/ 1 h 47"/>
                  <a:gd name="T38" fmla="*/ 1 w 480"/>
                  <a:gd name="T39" fmla="*/ 1 h 47"/>
                  <a:gd name="T40" fmla="*/ 1 w 480"/>
                  <a:gd name="T41" fmla="*/ 1 h 47"/>
                  <a:gd name="T42" fmla="*/ 1 w 480"/>
                  <a:gd name="T43" fmla="*/ 1 h 47"/>
                  <a:gd name="T44" fmla="*/ 1 w 480"/>
                  <a:gd name="T45" fmla="*/ 1 h 47"/>
                  <a:gd name="T46" fmla="*/ 1 w 480"/>
                  <a:gd name="T47" fmla="*/ 1 h 47"/>
                  <a:gd name="T48" fmla="*/ 1 w 480"/>
                  <a:gd name="T49" fmla="*/ 1 h 47"/>
                  <a:gd name="T50" fmla="*/ 1 w 480"/>
                  <a:gd name="T51" fmla="*/ 1 h 47"/>
                  <a:gd name="T52" fmla="*/ 1 w 480"/>
                  <a:gd name="T53" fmla="*/ 1 h 47"/>
                  <a:gd name="T54" fmla="*/ 1 w 480"/>
                  <a:gd name="T55" fmla="*/ 1 h 47"/>
                  <a:gd name="T56" fmla="*/ 1 w 480"/>
                  <a:gd name="T57" fmla="*/ 1 h 47"/>
                  <a:gd name="T58" fmla="*/ 1 w 480"/>
                  <a:gd name="T59" fmla="*/ 1 h 47"/>
                  <a:gd name="T60" fmla="*/ 1 w 480"/>
                  <a:gd name="T61" fmla="*/ 1 h 47"/>
                  <a:gd name="T62" fmla="*/ 1 w 480"/>
                  <a:gd name="T63" fmla="*/ 1 h 47"/>
                  <a:gd name="T64" fmla="*/ 1 w 480"/>
                  <a:gd name="T65" fmla="*/ 1 h 47"/>
                  <a:gd name="T66" fmla="*/ 1 w 480"/>
                  <a:gd name="T67" fmla="*/ 1 h 47"/>
                  <a:gd name="T68" fmla="*/ 1 w 480"/>
                  <a:gd name="T69" fmla="*/ 1 h 47"/>
                  <a:gd name="T70" fmla="*/ 1 w 480"/>
                  <a:gd name="T71" fmla="*/ 1 h 47"/>
                  <a:gd name="T72" fmla="*/ 1 w 480"/>
                  <a:gd name="T73" fmla="*/ 1 h 47"/>
                  <a:gd name="T74" fmla="*/ 1 w 480"/>
                  <a:gd name="T75" fmla="*/ 1 h 47"/>
                  <a:gd name="T76" fmla="*/ 1 w 480"/>
                  <a:gd name="T77" fmla="*/ 1 h 47"/>
                  <a:gd name="T78" fmla="*/ 1 w 480"/>
                  <a:gd name="T79" fmla="*/ 0 h 47"/>
                  <a:gd name="T80" fmla="*/ 1 w 480"/>
                  <a:gd name="T81" fmla="*/ 0 h 47"/>
                  <a:gd name="T82" fmla="*/ 1 w 480"/>
                  <a:gd name="T83" fmla="*/ 1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0"/>
                  <a:gd name="T127" fmla="*/ 0 h 47"/>
                  <a:gd name="T128" fmla="*/ 480 w 48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0" h="47">
                    <a:moveTo>
                      <a:pt x="456" y="11"/>
                    </a:moveTo>
                    <a:lnTo>
                      <a:pt x="456" y="0"/>
                    </a:lnTo>
                    <a:lnTo>
                      <a:pt x="433" y="0"/>
                    </a:lnTo>
                    <a:lnTo>
                      <a:pt x="409" y="11"/>
                    </a:lnTo>
                    <a:lnTo>
                      <a:pt x="374" y="11"/>
                    </a:lnTo>
                    <a:lnTo>
                      <a:pt x="351" y="11"/>
                    </a:lnTo>
                    <a:lnTo>
                      <a:pt x="316" y="24"/>
                    </a:lnTo>
                    <a:lnTo>
                      <a:pt x="292" y="24"/>
                    </a:lnTo>
                    <a:lnTo>
                      <a:pt x="257" y="24"/>
                    </a:lnTo>
                    <a:lnTo>
                      <a:pt x="234" y="24"/>
                    </a:lnTo>
                    <a:lnTo>
                      <a:pt x="199" y="24"/>
                    </a:lnTo>
                    <a:lnTo>
                      <a:pt x="175" y="24"/>
                    </a:lnTo>
                    <a:lnTo>
                      <a:pt x="140" y="24"/>
                    </a:lnTo>
                    <a:lnTo>
                      <a:pt x="117" y="24"/>
                    </a:lnTo>
                    <a:lnTo>
                      <a:pt x="81" y="24"/>
                    </a:lnTo>
                    <a:lnTo>
                      <a:pt x="58" y="24"/>
                    </a:lnTo>
                    <a:lnTo>
                      <a:pt x="22" y="24"/>
                    </a:lnTo>
                    <a:lnTo>
                      <a:pt x="0" y="24"/>
                    </a:lnTo>
                    <a:lnTo>
                      <a:pt x="0" y="47"/>
                    </a:lnTo>
                    <a:lnTo>
                      <a:pt x="22" y="47"/>
                    </a:lnTo>
                    <a:lnTo>
                      <a:pt x="58" y="47"/>
                    </a:lnTo>
                    <a:lnTo>
                      <a:pt x="81" y="47"/>
                    </a:lnTo>
                    <a:lnTo>
                      <a:pt x="117" y="47"/>
                    </a:lnTo>
                    <a:lnTo>
                      <a:pt x="140" y="47"/>
                    </a:lnTo>
                    <a:lnTo>
                      <a:pt x="175" y="47"/>
                    </a:lnTo>
                    <a:lnTo>
                      <a:pt x="199" y="47"/>
                    </a:lnTo>
                    <a:lnTo>
                      <a:pt x="234" y="47"/>
                    </a:lnTo>
                    <a:lnTo>
                      <a:pt x="257" y="47"/>
                    </a:lnTo>
                    <a:lnTo>
                      <a:pt x="292" y="47"/>
                    </a:lnTo>
                    <a:lnTo>
                      <a:pt x="316" y="47"/>
                    </a:lnTo>
                    <a:lnTo>
                      <a:pt x="351" y="35"/>
                    </a:lnTo>
                    <a:lnTo>
                      <a:pt x="374" y="35"/>
                    </a:lnTo>
                    <a:lnTo>
                      <a:pt x="409" y="35"/>
                    </a:lnTo>
                    <a:lnTo>
                      <a:pt x="433" y="35"/>
                    </a:lnTo>
                    <a:lnTo>
                      <a:pt x="468" y="24"/>
                    </a:lnTo>
                    <a:lnTo>
                      <a:pt x="480" y="11"/>
                    </a:lnTo>
                    <a:lnTo>
                      <a:pt x="468" y="24"/>
                    </a:lnTo>
                    <a:lnTo>
                      <a:pt x="480" y="11"/>
                    </a:lnTo>
                    <a:lnTo>
                      <a:pt x="468" y="0"/>
                    </a:lnTo>
                    <a:lnTo>
                      <a:pt x="456" y="0"/>
                    </a:lnTo>
                    <a:lnTo>
                      <a:pt x="456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7" name="Freeform 198"/>
              <p:cNvSpPr>
                <a:spLocks/>
              </p:cNvSpPr>
              <p:nvPr/>
            </p:nvSpPr>
            <p:spPr bwMode="auto">
              <a:xfrm>
                <a:off x="1914" y="1757"/>
                <a:ext cx="47" cy="1353"/>
              </a:xfrm>
              <a:custGeom>
                <a:avLst/>
                <a:gdLst>
                  <a:gd name="T0" fmla="*/ 1 w 94"/>
                  <a:gd name="T1" fmla="*/ 1 h 2706"/>
                  <a:gd name="T2" fmla="*/ 1 w 94"/>
                  <a:gd name="T3" fmla="*/ 1 h 2706"/>
                  <a:gd name="T4" fmla="*/ 1 w 94"/>
                  <a:gd name="T5" fmla="*/ 1 h 2706"/>
                  <a:gd name="T6" fmla="*/ 1 w 94"/>
                  <a:gd name="T7" fmla="*/ 1 h 2706"/>
                  <a:gd name="T8" fmla="*/ 1 w 94"/>
                  <a:gd name="T9" fmla="*/ 1 h 2706"/>
                  <a:gd name="T10" fmla="*/ 1 w 94"/>
                  <a:gd name="T11" fmla="*/ 1 h 2706"/>
                  <a:gd name="T12" fmla="*/ 1 w 94"/>
                  <a:gd name="T13" fmla="*/ 1 h 2706"/>
                  <a:gd name="T14" fmla="*/ 1 w 94"/>
                  <a:gd name="T15" fmla="*/ 1 h 2706"/>
                  <a:gd name="T16" fmla="*/ 0 w 94"/>
                  <a:gd name="T17" fmla="*/ 1 h 2706"/>
                  <a:gd name="T18" fmla="*/ 1 w 94"/>
                  <a:gd name="T19" fmla="*/ 1 h 2706"/>
                  <a:gd name="T20" fmla="*/ 1 w 94"/>
                  <a:gd name="T21" fmla="*/ 1 h 2706"/>
                  <a:gd name="T22" fmla="*/ 1 w 94"/>
                  <a:gd name="T23" fmla="*/ 1 h 2706"/>
                  <a:gd name="T24" fmla="*/ 1 w 94"/>
                  <a:gd name="T25" fmla="*/ 1 h 2706"/>
                  <a:gd name="T26" fmla="*/ 1 w 94"/>
                  <a:gd name="T27" fmla="*/ 1 h 2706"/>
                  <a:gd name="T28" fmla="*/ 1 w 94"/>
                  <a:gd name="T29" fmla="*/ 1 h 2706"/>
                  <a:gd name="T30" fmla="*/ 1 w 94"/>
                  <a:gd name="T31" fmla="*/ 1 h 2706"/>
                  <a:gd name="T32" fmla="*/ 1 w 94"/>
                  <a:gd name="T33" fmla="*/ 1 h 2706"/>
                  <a:gd name="T34" fmla="*/ 1 w 94"/>
                  <a:gd name="T35" fmla="*/ 1 h 2706"/>
                  <a:gd name="T36" fmla="*/ 1 w 94"/>
                  <a:gd name="T37" fmla="*/ 1 h 2706"/>
                  <a:gd name="T38" fmla="*/ 1 w 94"/>
                  <a:gd name="T39" fmla="*/ 0 h 2706"/>
                  <a:gd name="T40" fmla="*/ 1 w 94"/>
                  <a:gd name="T41" fmla="*/ 1 h 2706"/>
                  <a:gd name="T42" fmla="*/ 1 w 94"/>
                  <a:gd name="T43" fmla="*/ 0 h 2706"/>
                  <a:gd name="T44" fmla="*/ 1 w 94"/>
                  <a:gd name="T45" fmla="*/ 0 h 2706"/>
                  <a:gd name="T46" fmla="*/ 1 w 94"/>
                  <a:gd name="T47" fmla="*/ 0 h 2706"/>
                  <a:gd name="T48" fmla="*/ 1 w 94"/>
                  <a:gd name="T49" fmla="*/ 1 h 2706"/>
                  <a:gd name="T50" fmla="*/ 1 w 94"/>
                  <a:gd name="T51" fmla="*/ 1 h 27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"/>
                  <a:gd name="T79" fmla="*/ 0 h 2706"/>
                  <a:gd name="T80" fmla="*/ 94 w 94"/>
                  <a:gd name="T81" fmla="*/ 2706 h 27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" h="2706">
                    <a:moveTo>
                      <a:pt x="94" y="24"/>
                    </a:moveTo>
                    <a:lnTo>
                      <a:pt x="71" y="12"/>
                    </a:lnTo>
                    <a:lnTo>
                      <a:pt x="58" y="352"/>
                    </a:lnTo>
                    <a:lnTo>
                      <a:pt x="47" y="679"/>
                    </a:lnTo>
                    <a:lnTo>
                      <a:pt x="36" y="1008"/>
                    </a:lnTo>
                    <a:lnTo>
                      <a:pt x="24" y="1348"/>
                    </a:lnTo>
                    <a:lnTo>
                      <a:pt x="12" y="1687"/>
                    </a:lnTo>
                    <a:lnTo>
                      <a:pt x="12" y="2027"/>
                    </a:lnTo>
                    <a:lnTo>
                      <a:pt x="0" y="2367"/>
                    </a:lnTo>
                    <a:lnTo>
                      <a:pt x="12" y="2706"/>
                    </a:lnTo>
                    <a:lnTo>
                      <a:pt x="36" y="2706"/>
                    </a:lnTo>
                    <a:lnTo>
                      <a:pt x="36" y="2367"/>
                    </a:lnTo>
                    <a:lnTo>
                      <a:pt x="36" y="2027"/>
                    </a:lnTo>
                    <a:lnTo>
                      <a:pt x="36" y="1687"/>
                    </a:lnTo>
                    <a:lnTo>
                      <a:pt x="47" y="1348"/>
                    </a:lnTo>
                    <a:lnTo>
                      <a:pt x="58" y="1008"/>
                    </a:lnTo>
                    <a:lnTo>
                      <a:pt x="71" y="679"/>
                    </a:lnTo>
                    <a:lnTo>
                      <a:pt x="82" y="352"/>
                    </a:lnTo>
                    <a:lnTo>
                      <a:pt x="94" y="12"/>
                    </a:lnTo>
                    <a:lnTo>
                      <a:pt x="82" y="0"/>
                    </a:lnTo>
                    <a:lnTo>
                      <a:pt x="94" y="12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71" y="12"/>
                    </a:lnTo>
                    <a:lnTo>
                      <a:pt x="94" y="24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8" name="Freeform 199"/>
              <p:cNvSpPr>
                <a:spLocks/>
              </p:cNvSpPr>
              <p:nvPr/>
            </p:nvSpPr>
            <p:spPr bwMode="auto">
              <a:xfrm>
                <a:off x="1580" y="1868"/>
                <a:ext cx="164" cy="351"/>
              </a:xfrm>
              <a:custGeom>
                <a:avLst/>
                <a:gdLst>
                  <a:gd name="T0" fmla="*/ 1 w 327"/>
                  <a:gd name="T1" fmla="*/ 0 h 703"/>
                  <a:gd name="T2" fmla="*/ 1 w 327"/>
                  <a:gd name="T3" fmla="*/ 0 h 703"/>
                  <a:gd name="T4" fmla="*/ 1 w 327"/>
                  <a:gd name="T5" fmla="*/ 0 h 703"/>
                  <a:gd name="T6" fmla="*/ 1 w 327"/>
                  <a:gd name="T7" fmla="*/ 0 h 703"/>
                  <a:gd name="T8" fmla="*/ 1 w 327"/>
                  <a:gd name="T9" fmla="*/ 0 h 703"/>
                  <a:gd name="T10" fmla="*/ 1 w 327"/>
                  <a:gd name="T11" fmla="*/ 0 h 703"/>
                  <a:gd name="T12" fmla="*/ 1 w 327"/>
                  <a:gd name="T13" fmla="*/ 0 h 703"/>
                  <a:gd name="T14" fmla="*/ 1 w 327"/>
                  <a:gd name="T15" fmla="*/ 0 h 703"/>
                  <a:gd name="T16" fmla="*/ 1 w 327"/>
                  <a:gd name="T17" fmla="*/ 0 h 703"/>
                  <a:gd name="T18" fmla="*/ 1 w 327"/>
                  <a:gd name="T19" fmla="*/ 0 h 703"/>
                  <a:gd name="T20" fmla="*/ 1 w 327"/>
                  <a:gd name="T21" fmla="*/ 0 h 703"/>
                  <a:gd name="T22" fmla="*/ 1 w 327"/>
                  <a:gd name="T23" fmla="*/ 0 h 703"/>
                  <a:gd name="T24" fmla="*/ 1 w 327"/>
                  <a:gd name="T25" fmla="*/ 0 h 703"/>
                  <a:gd name="T26" fmla="*/ 1 w 327"/>
                  <a:gd name="T27" fmla="*/ 0 h 703"/>
                  <a:gd name="T28" fmla="*/ 1 w 327"/>
                  <a:gd name="T29" fmla="*/ 0 h 703"/>
                  <a:gd name="T30" fmla="*/ 1 w 327"/>
                  <a:gd name="T31" fmla="*/ 0 h 703"/>
                  <a:gd name="T32" fmla="*/ 1 w 327"/>
                  <a:gd name="T33" fmla="*/ 0 h 703"/>
                  <a:gd name="T34" fmla="*/ 1 w 327"/>
                  <a:gd name="T35" fmla="*/ 0 h 703"/>
                  <a:gd name="T36" fmla="*/ 1 w 327"/>
                  <a:gd name="T37" fmla="*/ 0 h 703"/>
                  <a:gd name="T38" fmla="*/ 1 w 327"/>
                  <a:gd name="T39" fmla="*/ 0 h 703"/>
                  <a:gd name="T40" fmla="*/ 1 w 327"/>
                  <a:gd name="T41" fmla="*/ 0 h 703"/>
                  <a:gd name="T42" fmla="*/ 1 w 327"/>
                  <a:gd name="T43" fmla="*/ 0 h 703"/>
                  <a:gd name="T44" fmla="*/ 1 w 327"/>
                  <a:gd name="T45" fmla="*/ 0 h 703"/>
                  <a:gd name="T46" fmla="*/ 1 w 327"/>
                  <a:gd name="T47" fmla="*/ 0 h 703"/>
                  <a:gd name="T48" fmla="*/ 1 w 327"/>
                  <a:gd name="T49" fmla="*/ 0 h 703"/>
                  <a:gd name="T50" fmla="*/ 1 w 327"/>
                  <a:gd name="T51" fmla="*/ 0 h 703"/>
                  <a:gd name="T52" fmla="*/ 1 w 327"/>
                  <a:gd name="T53" fmla="*/ 0 h 703"/>
                  <a:gd name="T54" fmla="*/ 1 w 327"/>
                  <a:gd name="T55" fmla="*/ 0 h 703"/>
                  <a:gd name="T56" fmla="*/ 1 w 327"/>
                  <a:gd name="T57" fmla="*/ 0 h 703"/>
                  <a:gd name="T58" fmla="*/ 1 w 327"/>
                  <a:gd name="T59" fmla="*/ 0 h 703"/>
                  <a:gd name="T60" fmla="*/ 1 w 327"/>
                  <a:gd name="T61" fmla="*/ 0 h 703"/>
                  <a:gd name="T62" fmla="*/ 1 w 327"/>
                  <a:gd name="T63" fmla="*/ 0 h 703"/>
                  <a:gd name="T64" fmla="*/ 1 w 327"/>
                  <a:gd name="T65" fmla="*/ 0 h 703"/>
                  <a:gd name="T66" fmla="*/ 1 w 327"/>
                  <a:gd name="T67" fmla="*/ 0 h 703"/>
                  <a:gd name="T68" fmla="*/ 1 w 327"/>
                  <a:gd name="T69" fmla="*/ 0 h 703"/>
                  <a:gd name="T70" fmla="*/ 1 w 327"/>
                  <a:gd name="T71" fmla="*/ 0 h 703"/>
                  <a:gd name="T72" fmla="*/ 0 w 327"/>
                  <a:gd name="T73" fmla="*/ 0 h 703"/>
                  <a:gd name="T74" fmla="*/ 1 w 327"/>
                  <a:gd name="T75" fmla="*/ 0 h 703"/>
                  <a:gd name="T76" fmla="*/ 1 w 327"/>
                  <a:gd name="T77" fmla="*/ 0 h 703"/>
                  <a:gd name="T78" fmla="*/ 1 w 327"/>
                  <a:gd name="T79" fmla="*/ 0 h 703"/>
                  <a:gd name="T80" fmla="*/ 1 w 327"/>
                  <a:gd name="T81" fmla="*/ 0 h 703"/>
                  <a:gd name="T82" fmla="*/ 1 w 327"/>
                  <a:gd name="T83" fmla="*/ 0 h 703"/>
                  <a:gd name="T84" fmla="*/ 1 w 327"/>
                  <a:gd name="T85" fmla="*/ 0 h 703"/>
                  <a:gd name="T86" fmla="*/ 1 w 327"/>
                  <a:gd name="T87" fmla="*/ 0 h 703"/>
                  <a:gd name="T88" fmla="*/ 1 w 327"/>
                  <a:gd name="T89" fmla="*/ 0 h 7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7"/>
                  <a:gd name="T136" fmla="*/ 0 h 703"/>
                  <a:gd name="T137" fmla="*/ 327 w 327"/>
                  <a:gd name="T138" fmla="*/ 703 h 70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7" h="703">
                    <a:moveTo>
                      <a:pt x="104" y="0"/>
                    </a:moveTo>
                    <a:lnTo>
                      <a:pt x="117" y="0"/>
                    </a:lnTo>
                    <a:lnTo>
                      <a:pt x="128" y="12"/>
                    </a:lnTo>
                    <a:lnTo>
                      <a:pt x="140" y="12"/>
                    </a:lnTo>
                    <a:lnTo>
                      <a:pt x="152" y="23"/>
                    </a:lnTo>
                    <a:lnTo>
                      <a:pt x="163" y="23"/>
                    </a:lnTo>
                    <a:lnTo>
                      <a:pt x="175" y="23"/>
                    </a:lnTo>
                    <a:lnTo>
                      <a:pt x="187" y="35"/>
                    </a:lnTo>
                    <a:lnTo>
                      <a:pt x="199" y="35"/>
                    </a:lnTo>
                    <a:lnTo>
                      <a:pt x="210" y="117"/>
                    </a:lnTo>
                    <a:lnTo>
                      <a:pt x="223" y="199"/>
                    </a:lnTo>
                    <a:lnTo>
                      <a:pt x="245" y="281"/>
                    </a:lnTo>
                    <a:lnTo>
                      <a:pt x="257" y="363"/>
                    </a:lnTo>
                    <a:lnTo>
                      <a:pt x="281" y="456"/>
                    </a:lnTo>
                    <a:lnTo>
                      <a:pt x="304" y="539"/>
                    </a:lnTo>
                    <a:lnTo>
                      <a:pt x="316" y="621"/>
                    </a:lnTo>
                    <a:lnTo>
                      <a:pt x="327" y="703"/>
                    </a:lnTo>
                    <a:lnTo>
                      <a:pt x="304" y="691"/>
                    </a:lnTo>
                    <a:lnTo>
                      <a:pt x="292" y="691"/>
                    </a:lnTo>
                    <a:lnTo>
                      <a:pt x="269" y="679"/>
                    </a:lnTo>
                    <a:lnTo>
                      <a:pt x="245" y="668"/>
                    </a:lnTo>
                    <a:lnTo>
                      <a:pt x="234" y="668"/>
                    </a:lnTo>
                    <a:lnTo>
                      <a:pt x="210" y="655"/>
                    </a:lnTo>
                    <a:lnTo>
                      <a:pt x="187" y="655"/>
                    </a:lnTo>
                    <a:lnTo>
                      <a:pt x="163" y="644"/>
                    </a:lnTo>
                    <a:lnTo>
                      <a:pt x="152" y="644"/>
                    </a:lnTo>
                    <a:lnTo>
                      <a:pt x="128" y="633"/>
                    </a:lnTo>
                    <a:lnTo>
                      <a:pt x="104" y="621"/>
                    </a:lnTo>
                    <a:lnTo>
                      <a:pt x="93" y="621"/>
                    </a:lnTo>
                    <a:lnTo>
                      <a:pt x="70" y="609"/>
                    </a:lnTo>
                    <a:lnTo>
                      <a:pt x="46" y="597"/>
                    </a:lnTo>
                    <a:lnTo>
                      <a:pt x="35" y="597"/>
                    </a:lnTo>
                    <a:lnTo>
                      <a:pt x="11" y="586"/>
                    </a:lnTo>
                    <a:lnTo>
                      <a:pt x="11" y="527"/>
                    </a:lnTo>
                    <a:lnTo>
                      <a:pt x="11" y="456"/>
                    </a:lnTo>
                    <a:lnTo>
                      <a:pt x="11" y="387"/>
                    </a:lnTo>
                    <a:lnTo>
                      <a:pt x="0" y="316"/>
                    </a:lnTo>
                    <a:lnTo>
                      <a:pt x="22" y="281"/>
                    </a:lnTo>
                    <a:lnTo>
                      <a:pt x="35" y="234"/>
                    </a:lnTo>
                    <a:lnTo>
                      <a:pt x="46" y="199"/>
                    </a:lnTo>
                    <a:lnTo>
                      <a:pt x="58" y="164"/>
                    </a:lnTo>
                    <a:lnTo>
                      <a:pt x="70" y="117"/>
                    </a:lnTo>
                    <a:lnTo>
                      <a:pt x="82" y="82"/>
                    </a:lnTo>
                    <a:lnTo>
                      <a:pt x="93" y="4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7B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89" name="Freeform 200"/>
              <p:cNvSpPr>
                <a:spLocks/>
              </p:cNvSpPr>
              <p:nvPr/>
            </p:nvSpPr>
            <p:spPr bwMode="auto">
              <a:xfrm>
                <a:off x="1633" y="1862"/>
                <a:ext cx="53" cy="30"/>
              </a:xfrm>
              <a:custGeom>
                <a:avLst/>
                <a:gdLst>
                  <a:gd name="T0" fmla="*/ 1 w 106"/>
                  <a:gd name="T1" fmla="*/ 1 h 58"/>
                  <a:gd name="T2" fmla="*/ 1 w 106"/>
                  <a:gd name="T3" fmla="*/ 1 h 58"/>
                  <a:gd name="T4" fmla="*/ 1 w 106"/>
                  <a:gd name="T5" fmla="*/ 1 h 58"/>
                  <a:gd name="T6" fmla="*/ 1 w 106"/>
                  <a:gd name="T7" fmla="*/ 1 h 58"/>
                  <a:gd name="T8" fmla="*/ 1 w 106"/>
                  <a:gd name="T9" fmla="*/ 1 h 58"/>
                  <a:gd name="T10" fmla="*/ 1 w 106"/>
                  <a:gd name="T11" fmla="*/ 1 h 58"/>
                  <a:gd name="T12" fmla="*/ 1 w 106"/>
                  <a:gd name="T13" fmla="*/ 1 h 58"/>
                  <a:gd name="T14" fmla="*/ 1 w 106"/>
                  <a:gd name="T15" fmla="*/ 1 h 58"/>
                  <a:gd name="T16" fmla="*/ 1 w 106"/>
                  <a:gd name="T17" fmla="*/ 0 h 58"/>
                  <a:gd name="T18" fmla="*/ 1 w 106"/>
                  <a:gd name="T19" fmla="*/ 0 h 58"/>
                  <a:gd name="T20" fmla="*/ 0 w 106"/>
                  <a:gd name="T21" fmla="*/ 1 h 58"/>
                  <a:gd name="T22" fmla="*/ 1 w 106"/>
                  <a:gd name="T23" fmla="*/ 1 h 58"/>
                  <a:gd name="T24" fmla="*/ 1 w 106"/>
                  <a:gd name="T25" fmla="*/ 1 h 58"/>
                  <a:gd name="T26" fmla="*/ 1 w 106"/>
                  <a:gd name="T27" fmla="*/ 1 h 58"/>
                  <a:gd name="T28" fmla="*/ 1 w 106"/>
                  <a:gd name="T29" fmla="*/ 1 h 58"/>
                  <a:gd name="T30" fmla="*/ 1 w 106"/>
                  <a:gd name="T31" fmla="*/ 1 h 58"/>
                  <a:gd name="T32" fmla="*/ 1 w 106"/>
                  <a:gd name="T33" fmla="*/ 1 h 58"/>
                  <a:gd name="T34" fmla="*/ 1 w 106"/>
                  <a:gd name="T35" fmla="*/ 1 h 58"/>
                  <a:gd name="T36" fmla="*/ 1 w 106"/>
                  <a:gd name="T37" fmla="*/ 1 h 58"/>
                  <a:gd name="T38" fmla="*/ 1 w 106"/>
                  <a:gd name="T39" fmla="*/ 1 h 58"/>
                  <a:gd name="T40" fmla="*/ 1 w 106"/>
                  <a:gd name="T41" fmla="*/ 1 h 58"/>
                  <a:gd name="T42" fmla="*/ 1 w 106"/>
                  <a:gd name="T43" fmla="*/ 1 h 58"/>
                  <a:gd name="T44" fmla="*/ 1 w 106"/>
                  <a:gd name="T45" fmla="*/ 1 h 58"/>
                  <a:gd name="T46" fmla="*/ 1 w 106"/>
                  <a:gd name="T47" fmla="*/ 1 h 58"/>
                  <a:gd name="T48" fmla="*/ 1 w 106"/>
                  <a:gd name="T49" fmla="*/ 1 h 58"/>
                  <a:gd name="T50" fmla="*/ 1 w 106"/>
                  <a:gd name="T51" fmla="*/ 1 h 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58"/>
                  <a:gd name="T80" fmla="*/ 106 w 106"/>
                  <a:gd name="T81" fmla="*/ 58 h 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58">
                    <a:moveTo>
                      <a:pt x="106" y="46"/>
                    </a:moveTo>
                    <a:lnTo>
                      <a:pt x="95" y="34"/>
                    </a:lnTo>
                    <a:lnTo>
                      <a:pt x="83" y="34"/>
                    </a:lnTo>
                    <a:lnTo>
                      <a:pt x="71" y="23"/>
                    </a:lnTo>
                    <a:lnTo>
                      <a:pt x="59" y="23"/>
                    </a:lnTo>
                    <a:lnTo>
                      <a:pt x="48" y="23"/>
                    </a:lnTo>
                    <a:lnTo>
                      <a:pt x="36" y="11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24" y="34"/>
                    </a:lnTo>
                    <a:lnTo>
                      <a:pt x="36" y="46"/>
                    </a:lnTo>
                    <a:lnTo>
                      <a:pt x="48" y="46"/>
                    </a:lnTo>
                    <a:lnTo>
                      <a:pt x="59" y="46"/>
                    </a:lnTo>
                    <a:lnTo>
                      <a:pt x="71" y="58"/>
                    </a:lnTo>
                    <a:lnTo>
                      <a:pt x="83" y="58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95" y="58"/>
                    </a:lnTo>
                    <a:lnTo>
                      <a:pt x="106" y="58"/>
                    </a:lnTo>
                    <a:lnTo>
                      <a:pt x="106" y="46"/>
                    </a:lnTo>
                    <a:lnTo>
                      <a:pt x="95" y="34"/>
                    </a:lnTo>
                    <a:lnTo>
                      <a:pt x="106" y="46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0" name="Freeform 201"/>
              <p:cNvSpPr>
                <a:spLocks/>
              </p:cNvSpPr>
              <p:nvPr/>
            </p:nvSpPr>
            <p:spPr bwMode="auto">
              <a:xfrm>
                <a:off x="1674" y="1885"/>
                <a:ext cx="76" cy="341"/>
              </a:xfrm>
              <a:custGeom>
                <a:avLst/>
                <a:gdLst>
                  <a:gd name="T0" fmla="*/ 0 w 153"/>
                  <a:gd name="T1" fmla="*/ 1 h 680"/>
                  <a:gd name="T2" fmla="*/ 0 w 153"/>
                  <a:gd name="T3" fmla="*/ 1 h 680"/>
                  <a:gd name="T4" fmla="*/ 0 w 153"/>
                  <a:gd name="T5" fmla="*/ 1 h 680"/>
                  <a:gd name="T6" fmla="*/ 0 w 153"/>
                  <a:gd name="T7" fmla="*/ 1 h 680"/>
                  <a:gd name="T8" fmla="*/ 0 w 153"/>
                  <a:gd name="T9" fmla="*/ 1 h 680"/>
                  <a:gd name="T10" fmla="*/ 0 w 153"/>
                  <a:gd name="T11" fmla="*/ 1 h 680"/>
                  <a:gd name="T12" fmla="*/ 0 w 153"/>
                  <a:gd name="T13" fmla="*/ 1 h 680"/>
                  <a:gd name="T14" fmla="*/ 0 w 153"/>
                  <a:gd name="T15" fmla="*/ 1 h 680"/>
                  <a:gd name="T16" fmla="*/ 0 w 153"/>
                  <a:gd name="T17" fmla="*/ 1 h 680"/>
                  <a:gd name="T18" fmla="*/ 0 w 153"/>
                  <a:gd name="T19" fmla="*/ 0 h 680"/>
                  <a:gd name="T20" fmla="*/ 0 w 153"/>
                  <a:gd name="T21" fmla="*/ 0 h 680"/>
                  <a:gd name="T22" fmla="*/ 0 w 153"/>
                  <a:gd name="T23" fmla="*/ 1 h 680"/>
                  <a:gd name="T24" fmla="*/ 0 w 153"/>
                  <a:gd name="T25" fmla="*/ 1 h 680"/>
                  <a:gd name="T26" fmla="*/ 0 w 153"/>
                  <a:gd name="T27" fmla="*/ 1 h 680"/>
                  <a:gd name="T28" fmla="*/ 0 w 153"/>
                  <a:gd name="T29" fmla="*/ 1 h 680"/>
                  <a:gd name="T30" fmla="*/ 0 w 153"/>
                  <a:gd name="T31" fmla="*/ 1 h 680"/>
                  <a:gd name="T32" fmla="*/ 0 w 153"/>
                  <a:gd name="T33" fmla="*/ 1 h 680"/>
                  <a:gd name="T34" fmla="*/ 0 w 153"/>
                  <a:gd name="T35" fmla="*/ 1 h 680"/>
                  <a:gd name="T36" fmla="*/ 0 w 153"/>
                  <a:gd name="T37" fmla="*/ 1 h 680"/>
                  <a:gd name="T38" fmla="*/ 0 w 153"/>
                  <a:gd name="T39" fmla="*/ 1 h 680"/>
                  <a:gd name="T40" fmla="*/ 0 w 153"/>
                  <a:gd name="T41" fmla="*/ 1 h 680"/>
                  <a:gd name="T42" fmla="*/ 0 w 153"/>
                  <a:gd name="T43" fmla="*/ 1 h 680"/>
                  <a:gd name="T44" fmla="*/ 0 w 153"/>
                  <a:gd name="T45" fmla="*/ 1 h 680"/>
                  <a:gd name="T46" fmla="*/ 0 w 153"/>
                  <a:gd name="T47" fmla="*/ 1 h 680"/>
                  <a:gd name="T48" fmla="*/ 0 w 153"/>
                  <a:gd name="T49" fmla="*/ 1 h 680"/>
                  <a:gd name="T50" fmla="*/ 0 w 153"/>
                  <a:gd name="T51" fmla="*/ 1 h 6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680"/>
                  <a:gd name="T80" fmla="*/ 153 w 153"/>
                  <a:gd name="T81" fmla="*/ 680 h 6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680">
                    <a:moveTo>
                      <a:pt x="140" y="680"/>
                    </a:moveTo>
                    <a:lnTo>
                      <a:pt x="153" y="668"/>
                    </a:lnTo>
                    <a:lnTo>
                      <a:pt x="140" y="586"/>
                    </a:lnTo>
                    <a:lnTo>
                      <a:pt x="129" y="492"/>
                    </a:lnTo>
                    <a:lnTo>
                      <a:pt x="105" y="410"/>
                    </a:lnTo>
                    <a:lnTo>
                      <a:pt x="82" y="328"/>
                    </a:lnTo>
                    <a:lnTo>
                      <a:pt x="70" y="246"/>
                    </a:lnTo>
                    <a:lnTo>
                      <a:pt x="47" y="164"/>
                    </a:lnTo>
                    <a:lnTo>
                      <a:pt x="36" y="8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12" y="82"/>
                    </a:lnTo>
                    <a:lnTo>
                      <a:pt x="23" y="164"/>
                    </a:lnTo>
                    <a:lnTo>
                      <a:pt x="47" y="246"/>
                    </a:lnTo>
                    <a:lnTo>
                      <a:pt x="58" y="339"/>
                    </a:lnTo>
                    <a:lnTo>
                      <a:pt x="82" y="421"/>
                    </a:lnTo>
                    <a:lnTo>
                      <a:pt x="94" y="504"/>
                    </a:lnTo>
                    <a:lnTo>
                      <a:pt x="117" y="586"/>
                    </a:lnTo>
                    <a:lnTo>
                      <a:pt x="129" y="668"/>
                    </a:lnTo>
                    <a:lnTo>
                      <a:pt x="140" y="656"/>
                    </a:lnTo>
                    <a:lnTo>
                      <a:pt x="129" y="668"/>
                    </a:lnTo>
                    <a:lnTo>
                      <a:pt x="140" y="680"/>
                    </a:lnTo>
                    <a:lnTo>
                      <a:pt x="153" y="668"/>
                    </a:lnTo>
                    <a:lnTo>
                      <a:pt x="140" y="68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1" name="Freeform 202"/>
              <p:cNvSpPr>
                <a:spLocks/>
              </p:cNvSpPr>
              <p:nvPr/>
            </p:nvSpPr>
            <p:spPr bwMode="auto">
              <a:xfrm>
                <a:off x="1580" y="2155"/>
                <a:ext cx="164" cy="71"/>
              </a:xfrm>
              <a:custGeom>
                <a:avLst/>
                <a:gdLst>
                  <a:gd name="T0" fmla="*/ 0 w 327"/>
                  <a:gd name="T1" fmla="*/ 1 h 140"/>
                  <a:gd name="T2" fmla="*/ 1 w 327"/>
                  <a:gd name="T3" fmla="*/ 1 h 140"/>
                  <a:gd name="T4" fmla="*/ 1 w 327"/>
                  <a:gd name="T5" fmla="*/ 1 h 140"/>
                  <a:gd name="T6" fmla="*/ 1 w 327"/>
                  <a:gd name="T7" fmla="*/ 1 h 140"/>
                  <a:gd name="T8" fmla="*/ 1 w 327"/>
                  <a:gd name="T9" fmla="*/ 1 h 140"/>
                  <a:gd name="T10" fmla="*/ 1 w 327"/>
                  <a:gd name="T11" fmla="*/ 1 h 140"/>
                  <a:gd name="T12" fmla="*/ 1 w 327"/>
                  <a:gd name="T13" fmla="*/ 1 h 140"/>
                  <a:gd name="T14" fmla="*/ 1 w 327"/>
                  <a:gd name="T15" fmla="*/ 1 h 140"/>
                  <a:gd name="T16" fmla="*/ 1 w 327"/>
                  <a:gd name="T17" fmla="*/ 1 h 140"/>
                  <a:gd name="T18" fmla="*/ 1 w 327"/>
                  <a:gd name="T19" fmla="*/ 1 h 140"/>
                  <a:gd name="T20" fmla="*/ 1 w 327"/>
                  <a:gd name="T21" fmla="*/ 1 h 140"/>
                  <a:gd name="T22" fmla="*/ 1 w 327"/>
                  <a:gd name="T23" fmla="*/ 1 h 140"/>
                  <a:gd name="T24" fmla="*/ 1 w 327"/>
                  <a:gd name="T25" fmla="*/ 1 h 140"/>
                  <a:gd name="T26" fmla="*/ 1 w 327"/>
                  <a:gd name="T27" fmla="*/ 1 h 140"/>
                  <a:gd name="T28" fmla="*/ 1 w 327"/>
                  <a:gd name="T29" fmla="*/ 1 h 140"/>
                  <a:gd name="T30" fmla="*/ 1 w 327"/>
                  <a:gd name="T31" fmla="*/ 1 h 140"/>
                  <a:gd name="T32" fmla="*/ 1 w 327"/>
                  <a:gd name="T33" fmla="*/ 1 h 140"/>
                  <a:gd name="T34" fmla="*/ 1 w 327"/>
                  <a:gd name="T35" fmla="*/ 1 h 140"/>
                  <a:gd name="T36" fmla="*/ 1 w 327"/>
                  <a:gd name="T37" fmla="*/ 1 h 140"/>
                  <a:gd name="T38" fmla="*/ 1 w 327"/>
                  <a:gd name="T39" fmla="*/ 1 h 140"/>
                  <a:gd name="T40" fmla="*/ 1 w 327"/>
                  <a:gd name="T41" fmla="*/ 1 h 140"/>
                  <a:gd name="T42" fmla="*/ 1 w 327"/>
                  <a:gd name="T43" fmla="*/ 1 h 140"/>
                  <a:gd name="T44" fmla="*/ 1 w 327"/>
                  <a:gd name="T45" fmla="*/ 1 h 140"/>
                  <a:gd name="T46" fmla="*/ 1 w 327"/>
                  <a:gd name="T47" fmla="*/ 1 h 140"/>
                  <a:gd name="T48" fmla="*/ 1 w 327"/>
                  <a:gd name="T49" fmla="*/ 1 h 140"/>
                  <a:gd name="T50" fmla="*/ 1 w 327"/>
                  <a:gd name="T51" fmla="*/ 1 h 140"/>
                  <a:gd name="T52" fmla="*/ 1 w 327"/>
                  <a:gd name="T53" fmla="*/ 1 h 140"/>
                  <a:gd name="T54" fmla="*/ 1 w 327"/>
                  <a:gd name="T55" fmla="*/ 1 h 140"/>
                  <a:gd name="T56" fmla="*/ 1 w 327"/>
                  <a:gd name="T57" fmla="*/ 1 h 140"/>
                  <a:gd name="T58" fmla="*/ 1 w 327"/>
                  <a:gd name="T59" fmla="*/ 1 h 140"/>
                  <a:gd name="T60" fmla="*/ 1 w 327"/>
                  <a:gd name="T61" fmla="*/ 1 h 140"/>
                  <a:gd name="T62" fmla="*/ 1 w 327"/>
                  <a:gd name="T63" fmla="*/ 1 h 140"/>
                  <a:gd name="T64" fmla="*/ 1 w 327"/>
                  <a:gd name="T65" fmla="*/ 1 h 140"/>
                  <a:gd name="T66" fmla="*/ 1 w 327"/>
                  <a:gd name="T67" fmla="*/ 1 h 140"/>
                  <a:gd name="T68" fmla="*/ 1 w 327"/>
                  <a:gd name="T69" fmla="*/ 0 h 140"/>
                  <a:gd name="T70" fmla="*/ 1 w 327"/>
                  <a:gd name="T71" fmla="*/ 1 h 140"/>
                  <a:gd name="T72" fmla="*/ 1 w 327"/>
                  <a:gd name="T73" fmla="*/ 0 h 140"/>
                  <a:gd name="T74" fmla="*/ 1 w 327"/>
                  <a:gd name="T75" fmla="*/ 0 h 140"/>
                  <a:gd name="T76" fmla="*/ 0 w 327"/>
                  <a:gd name="T77" fmla="*/ 1 h 140"/>
                  <a:gd name="T78" fmla="*/ 0 w 327"/>
                  <a:gd name="T79" fmla="*/ 1 h 140"/>
                  <a:gd name="T80" fmla="*/ 1 w 327"/>
                  <a:gd name="T81" fmla="*/ 1 h 140"/>
                  <a:gd name="T82" fmla="*/ 0 w 327"/>
                  <a:gd name="T83" fmla="*/ 1 h 1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7"/>
                  <a:gd name="T127" fmla="*/ 0 h 140"/>
                  <a:gd name="T128" fmla="*/ 327 w 327"/>
                  <a:gd name="T129" fmla="*/ 140 h 1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7" h="140">
                    <a:moveTo>
                      <a:pt x="0" y="11"/>
                    </a:moveTo>
                    <a:lnTo>
                      <a:pt x="11" y="22"/>
                    </a:lnTo>
                    <a:lnTo>
                      <a:pt x="22" y="34"/>
                    </a:lnTo>
                    <a:lnTo>
                      <a:pt x="46" y="34"/>
                    </a:lnTo>
                    <a:lnTo>
                      <a:pt x="70" y="46"/>
                    </a:lnTo>
                    <a:lnTo>
                      <a:pt x="82" y="58"/>
                    </a:lnTo>
                    <a:lnTo>
                      <a:pt x="104" y="58"/>
                    </a:lnTo>
                    <a:lnTo>
                      <a:pt x="128" y="69"/>
                    </a:lnTo>
                    <a:lnTo>
                      <a:pt x="140" y="80"/>
                    </a:lnTo>
                    <a:lnTo>
                      <a:pt x="163" y="80"/>
                    </a:lnTo>
                    <a:lnTo>
                      <a:pt x="187" y="93"/>
                    </a:lnTo>
                    <a:lnTo>
                      <a:pt x="199" y="93"/>
                    </a:lnTo>
                    <a:lnTo>
                      <a:pt x="223" y="104"/>
                    </a:lnTo>
                    <a:lnTo>
                      <a:pt x="245" y="116"/>
                    </a:lnTo>
                    <a:lnTo>
                      <a:pt x="269" y="116"/>
                    </a:lnTo>
                    <a:lnTo>
                      <a:pt x="281" y="128"/>
                    </a:lnTo>
                    <a:lnTo>
                      <a:pt x="304" y="128"/>
                    </a:lnTo>
                    <a:lnTo>
                      <a:pt x="327" y="140"/>
                    </a:lnTo>
                    <a:lnTo>
                      <a:pt x="327" y="116"/>
                    </a:lnTo>
                    <a:lnTo>
                      <a:pt x="316" y="104"/>
                    </a:lnTo>
                    <a:lnTo>
                      <a:pt x="292" y="93"/>
                    </a:lnTo>
                    <a:lnTo>
                      <a:pt x="269" y="93"/>
                    </a:lnTo>
                    <a:lnTo>
                      <a:pt x="245" y="80"/>
                    </a:lnTo>
                    <a:lnTo>
                      <a:pt x="234" y="80"/>
                    </a:lnTo>
                    <a:lnTo>
                      <a:pt x="210" y="69"/>
                    </a:lnTo>
                    <a:lnTo>
                      <a:pt x="187" y="69"/>
                    </a:lnTo>
                    <a:lnTo>
                      <a:pt x="175" y="58"/>
                    </a:lnTo>
                    <a:lnTo>
                      <a:pt x="152" y="58"/>
                    </a:lnTo>
                    <a:lnTo>
                      <a:pt x="128" y="46"/>
                    </a:lnTo>
                    <a:lnTo>
                      <a:pt x="117" y="34"/>
                    </a:lnTo>
                    <a:lnTo>
                      <a:pt x="93" y="34"/>
                    </a:lnTo>
                    <a:lnTo>
                      <a:pt x="70" y="22"/>
                    </a:lnTo>
                    <a:lnTo>
                      <a:pt x="58" y="22"/>
                    </a:lnTo>
                    <a:lnTo>
                      <a:pt x="35" y="11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11" y="2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2" name="Freeform 203"/>
              <p:cNvSpPr>
                <a:spLocks/>
              </p:cNvSpPr>
              <p:nvPr/>
            </p:nvSpPr>
            <p:spPr bwMode="auto">
              <a:xfrm>
                <a:off x="1574" y="2020"/>
                <a:ext cx="18" cy="141"/>
              </a:xfrm>
              <a:custGeom>
                <a:avLst/>
                <a:gdLst>
                  <a:gd name="T0" fmla="*/ 0 w 34"/>
                  <a:gd name="T1" fmla="*/ 1 h 281"/>
                  <a:gd name="T2" fmla="*/ 0 w 34"/>
                  <a:gd name="T3" fmla="*/ 1 h 281"/>
                  <a:gd name="T4" fmla="*/ 0 w 34"/>
                  <a:gd name="T5" fmla="*/ 1 h 281"/>
                  <a:gd name="T6" fmla="*/ 1 w 34"/>
                  <a:gd name="T7" fmla="*/ 1 h 281"/>
                  <a:gd name="T8" fmla="*/ 1 w 34"/>
                  <a:gd name="T9" fmla="*/ 1 h 281"/>
                  <a:gd name="T10" fmla="*/ 1 w 34"/>
                  <a:gd name="T11" fmla="*/ 1 h 281"/>
                  <a:gd name="T12" fmla="*/ 1 w 34"/>
                  <a:gd name="T13" fmla="*/ 1 h 281"/>
                  <a:gd name="T14" fmla="*/ 1 w 34"/>
                  <a:gd name="T15" fmla="*/ 1 h 281"/>
                  <a:gd name="T16" fmla="*/ 1 w 34"/>
                  <a:gd name="T17" fmla="*/ 1 h 281"/>
                  <a:gd name="T18" fmla="*/ 1 w 34"/>
                  <a:gd name="T19" fmla="*/ 1 h 281"/>
                  <a:gd name="T20" fmla="*/ 1 w 34"/>
                  <a:gd name="T21" fmla="*/ 1 h 281"/>
                  <a:gd name="T22" fmla="*/ 1 w 34"/>
                  <a:gd name="T23" fmla="*/ 1 h 281"/>
                  <a:gd name="T24" fmla="*/ 1 w 34"/>
                  <a:gd name="T25" fmla="*/ 1 h 281"/>
                  <a:gd name="T26" fmla="*/ 1 w 34"/>
                  <a:gd name="T27" fmla="*/ 1 h 281"/>
                  <a:gd name="T28" fmla="*/ 1 w 34"/>
                  <a:gd name="T29" fmla="*/ 0 h 281"/>
                  <a:gd name="T30" fmla="*/ 1 w 34"/>
                  <a:gd name="T31" fmla="*/ 1 h 281"/>
                  <a:gd name="T32" fmla="*/ 0 w 34"/>
                  <a:gd name="T33" fmla="*/ 1 h 281"/>
                  <a:gd name="T34" fmla="*/ 0 w 34"/>
                  <a:gd name="T35" fmla="*/ 1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281"/>
                  <a:gd name="T56" fmla="*/ 34 w 34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281">
                    <a:moveTo>
                      <a:pt x="0" y="11"/>
                    </a:moveTo>
                    <a:lnTo>
                      <a:pt x="0" y="11"/>
                    </a:lnTo>
                    <a:lnTo>
                      <a:pt x="0" y="82"/>
                    </a:lnTo>
                    <a:lnTo>
                      <a:pt x="12" y="151"/>
                    </a:lnTo>
                    <a:lnTo>
                      <a:pt x="12" y="222"/>
                    </a:lnTo>
                    <a:lnTo>
                      <a:pt x="12" y="281"/>
                    </a:lnTo>
                    <a:lnTo>
                      <a:pt x="34" y="281"/>
                    </a:lnTo>
                    <a:lnTo>
                      <a:pt x="34" y="222"/>
                    </a:lnTo>
                    <a:lnTo>
                      <a:pt x="34" y="151"/>
                    </a:lnTo>
                    <a:lnTo>
                      <a:pt x="34" y="82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3" name="Freeform 204"/>
              <p:cNvSpPr>
                <a:spLocks/>
              </p:cNvSpPr>
              <p:nvPr/>
            </p:nvSpPr>
            <p:spPr bwMode="auto">
              <a:xfrm>
                <a:off x="1574" y="1862"/>
                <a:ext cx="65" cy="170"/>
              </a:xfrm>
              <a:custGeom>
                <a:avLst/>
                <a:gdLst>
                  <a:gd name="T0" fmla="*/ 1 w 129"/>
                  <a:gd name="T1" fmla="*/ 0 h 339"/>
                  <a:gd name="T2" fmla="*/ 1 w 129"/>
                  <a:gd name="T3" fmla="*/ 1 h 339"/>
                  <a:gd name="T4" fmla="*/ 1 w 129"/>
                  <a:gd name="T5" fmla="*/ 1 h 339"/>
                  <a:gd name="T6" fmla="*/ 1 w 129"/>
                  <a:gd name="T7" fmla="*/ 1 h 339"/>
                  <a:gd name="T8" fmla="*/ 1 w 129"/>
                  <a:gd name="T9" fmla="*/ 1 h 339"/>
                  <a:gd name="T10" fmla="*/ 1 w 129"/>
                  <a:gd name="T11" fmla="*/ 1 h 339"/>
                  <a:gd name="T12" fmla="*/ 1 w 129"/>
                  <a:gd name="T13" fmla="*/ 1 h 339"/>
                  <a:gd name="T14" fmla="*/ 1 w 129"/>
                  <a:gd name="T15" fmla="*/ 1 h 339"/>
                  <a:gd name="T16" fmla="*/ 1 w 129"/>
                  <a:gd name="T17" fmla="*/ 1 h 339"/>
                  <a:gd name="T18" fmla="*/ 0 w 129"/>
                  <a:gd name="T19" fmla="*/ 1 h 339"/>
                  <a:gd name="T20" fmla="*/ 1 w 129"/>
                  <a:gd name="T21" fmla="*/ 1 h 339"/>
                  <a:gd name="T22" fmla="*/ 1 w 129"/>
                  <a:gd name="T23" fmla="*/ 1 h 339"/>
                  <a:gd name="T24" fmla="*/ 1 w 129"/>
                  <a:gd name="T25" fmla="*/ 1 h 339"/>
                  <a:gd name="T26" fmla="*/ 1 w 129"/>
                  <a:gd name="T27" fmla="*/ 1 h 339"/>
                  <a:gd name="T28" fmla="*/ 1 w 129"/>
                  <a:gd name="T29" fmla="*/ 1 h 339"/>
                  <a:gd name="T30" fmla="*/ 1 w 129"/>
                  <a:gd name="T31" fmla="*/ 1 h 339"/>
                  <a:gd name="T32" fmla="*/ 1 w 129"/>
                  <a:gd name="T33" fmla="*/ 1 h 339"/>
                  <a:gd name="T34" fmla="*/ 1 w 129"/>
                  <a:gd name="T35" fmla="*/ 1 h 339"/>
                  <a:gd name="T36" fmla="*/ 1 w 129"/>
                  <a:gd name="T37" fmla="*/ 1 h 339"/>
                  <a:gd name="T38" fmla="*/ 1 w 129"/>
                  <a:gd name="T39" fmla="*/ 1 h 339"/>
                  <a:gd name="T40" fmla="*/ 1 w 129"/>
                  <a:gd name="T41" fmla="*/ 1 h 339"/>
                  <a:gd name="T42" fmla="*/ 1 w 129"/>
                  <a:gd name="T43" fmla="*/ 0 h 339"/>
                  <a:gd name="T44" fmla="*/ 1 w 129"/>
                  <a:gd name="T45" fmla="*/ 0 h 339"/>
                  <a:gd name="T46" fmla="*/ 1 w 129"/>
                  <a:gd name="T47" fmla="*/ 0 h 339"/>
                  <a:gd name="T48" fmla="*/ 1 w 129"/>
                  <a:gd name="T49" fmla="*/ 1 h 339"/>
                  <a:gd name="T50" fmla="*/ 1 w 129"/>
                  <a:gd name="T51" fmla="*/ 0 h 3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9"/>
                  <a:gd name="T79" fmla="*/ 0 h 339"/>
                  <a:gd name="T80" fmla="*/ 129 w 129"/>
                  <a:gd name="T81" fmla="*/ 339 h 3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9" h="339">
                    <a:moveTo>
                      <a:pt x="129" y="0"/>
                    </a:moveTo>
                    <a:lnTo>
                      <a:pt x="105" y="11"/>
                    </a:lnTo>
                    <a:lnTo>
                      <a:pt x="94" y="46"/>
                    </a:lnTo>
                    <a:lnTo>
                      <a:pt x="82" y="93"/>
                    </a:lnTo>
                    <a:lnTo>
                      <a:pt x="70" y="128"/>
                    </a:lnTo>
                    <a:lnTo>
                      <a:pt x="58" y="164"/>
                    </a:lnTo>
                    <a:lnTo>
                      <a:pt x="47" y="210"/>
                    </a:lnTo>
                    <a:lnTo>
                      <a:pt x="34" y="245"/>
                    </a:lnTo>
                    <a:lnTo>
                      <a:pt x="12" y="281"/>
                    </a:lnTo>
                    <a:lnTo>
                      <a:pt x="0" y="327"/>
                    </a:lnTo>
                    <a:lnTo>
                      <a:pt x="23" y="339"/>
                    </a:lnTo>
                    <a:lnTo>
                      <a:pt x="47" y="292"/>
                    </a:lnTo>
                    <a:lnTo>
                      <a:pt x="58" y="245"/>
                    </a:lnTo>
                    <a:lnTo>
                      <a:pt x="70" y="210"/>
                    </a:lnTo>
                    <a:lnTo>
                      <a:pt x="82" y="175"/>
                    </a:lnTo>
                    <a:lnTo>
                      <a:pt x="94" y="140"/>
                    </a:lnTo>
                    <a:lnTo>
                      <a:pt x="105" y="93"/>
                    </a:lnTo>
                    <a:lnTo>
                      <a:pt x="116" y="58"/>
                    </a:lnTo>
                    <a:lnTo>
                      <a:pt x="129" y="11"/>
                    </a:lnTo>
                    <a:lnTo>
                      <a:pt x="116" y="23"/>
                    </a:lnTo>
                    <a:lnTo>
                      <a:pt x="129" y="11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5" y="1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4" name="Freeform 205"/>
              <p:cNvSpPr>
                <a:spLocks/>
              </p:cNvSpPr>
              <p:nvPr/>
            </p:nvSpPr>
            <p:spPr bwMode="auto">
              <a:xfrm>
                <a:off x="1457" y="3824"/>
                <a:ext cx="12" cy="7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1 h 12"/>
                  <a:gd name="T4" fmla="*/ 1 w 23"/>
                  <a:gd name="T5" fmla="*/ 1 h 12"/>
                  <a:gd name="T6" fmla="*/ 1 w 23"/>
                  <a:gd name="T7" fmla="*/ 1 h 12"/>
                  <a:gd name="T8" fmla="*/ 1 w 23"/>
                  <a:gd name="T9" fmla="*/ 0 h 12"/>
                  <a:gd name="T10" fmla="*/ 0 w 2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0" y="0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95" name="Freeform 206"/>
              <p:cNvSpPr>
                <a:spLocks/>
              </p:cNvSpPr>
              <p:nvPr/>
            </p:nvSpPr>
            <p:spPr bwMode="auto">
              <a:xfrm>
                <a:off x="1457" y="3239"/>
                <a:ext cx="12" cy="585"/>
              </a:xfrm>
              <a:custGeom>
                <a:avLst/>
                <a:gdLst>
                  <a:gd name="T0" fmla="*/ 1 w 23"/>
                  <a:gd name="T1" fmla="*/ 0 h 1171"/>
                  <a:gd name="T2" fmla="*/ 0 w 23"/>
                  <a:gd name="T3" fmla="*/ 0 h 1171"/>
                  <a:gd name="T4" fmla="*/ 0 w 23"/>
                  <a:gd name="T5" fmla="*/ 0 h 1171"/>
                  <a:gd name="T6" fmla="*/ 1 w 23"/>
                  <a:gd name="T7" fmla="*/ 0 h 1171"/>
                  <a:gd name="T8" fmla="*/ 1 w 23"/>
                  <a:gd name="T9" fmla="*/ 0 h 1171"/>
                  <a:gd name="T10" fmla="*/ 1 w 23"/>
                  <a:gd name="T11" fmla="*/ 0 h 1171"/>
                  <a:gd name="T12" fmla="*/ 1 w 23"/>
                  <a:gd name="T13" fmla="*/ 0 h 1171"/>
                  <a:gd name="T14" fmla="*/ 1 w 23"/>
                  <a:gd name="T15" fmla="*/ 0 h 1171"/>
                  <a:gd name="T16" fmla="*/ 1 w 23"/>
                  <a:gd name="T17" fmla="*/ 0 h 1171"/>
                  <a:gd name="T18" fmla="*/ 0 w 23"/>
                  <a:gd name="T19" fmla="*/ 0 h 1171"/>
                  <a:gd name="T20" fmla="*/ 0 w 23"/>
                  <a:gd name="T21" fmla="*/ 0 h 1171"/>
                  <a:gd name="T22" fmla="*/ 1 w 23"/>
                  <a:gd name="T23" fmla="*/ 0 h 1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171"/>
                  <a:gd name="T38" fmla="*/ 23 w 23"/>
                  <a:gd name="T39" fmla="*/ 1171 h 1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171">
                    <a:moveTo>
                      <a:pt x="11" y="0"/>
                    </a:moveTo>
                    <a:lnTo>
                      <a:pt x="0" y="22"/>
                    </a:lnTo>
                    <a:lnTo>
                      <a:pt x="0" y="1171"/>
                    </a:lnTo>
                    <a:lnTo>
                      <a:pt x="23" y="1171"/>
                    </a:lnTo>
                    <a:lnTo>
                      <a:pt x="23" y="22"/>
                    </a:lnTo>
                    <a:lnTo>
                      <a:pt x="11" y="35"/>
                    </a:lnTo>
                    <a:lnTo>
                      <a:pt x="23" y="22"/>
                    </a:lnTo>
                    <a:lnTo>
                      <a:pt x="23" y="11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E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8681" name="Freeform 207"/>
            <p:cNvSpPr>
              <a:spLocks/>
            </p:cNvSpPr>
            <p:nvPr/>
          </p:nvSpPr>
          <p:spPr bwMode="auto">
            <a:xfrm>
              <a:off x="1463" y="3227"/>
              <a:ext cx="111" cy="29"/>
            </a:xfrm>
            <a:custGeom>
              <a:avLst/>
              <a:gdLst>
                <a:gd name="T0" fmla="*/ 0 w 223"/>
                <a:gd name="T1" fmla="*/ 0 h 59"/>
                <a:gd name="T2" fmla="*/ 0 w 223"/>
                <a:gd name="T3" fmla="*/ 0 h 59"/>
                <a:gd name="T4" fmla="*/ 0 w 223"/>
                <a:gd name="T5" fmla="*/ 0 h 59"/>
                <a:gd name="T6" fmla="*/ 0 w 223"/>
                <a:gd name="T7" fmla="*/ 0 h 59"/>
                <a:gd name="T8" fmla="*/ 0 w 223"/>
                <a:gd name="T9" fmla="*/ 0 h 59"/>
                <a:gd name="T10" fmla="*/ 0 w 223"/>
                <a:gd name="T11" fmla="*/ 0 h 59"/>
                <a:gd name="T12" fmla="*/ 0 w 223"/>
                <a:gd name="T13" fmla="*/ 0 h 59"/>
                <a:gd name="T14" fmla="*/ 0 w 223"/>
                <a:gd name="T15" fmla="*/ 0 h 59"/>
                <a:gd name="T16" fmla="*/ 0 w 223"/>
                <a:gd name="T17" fmla="*/ 0 h 59"/>
                <a:gd name="T18" fmla="*/ 0 w 223"/>
                <a:gd name="T19" fmla="*/ 0 h 59"/>
                <a:gd name="T20" fmla="*/ 0 w 223"/>
                <a:gd name="T21" fmla="*/ 0 h 59"/>
                <a:gd name="T22" fmla="*/ 0 w 223"/>
                <a:gd name="T23" fmla="*/ 0 h 59"/>
                <a:gd name="T24" fmla="*/ 0 w 223"/>
                <a:gd name="T25" fmla="*/ 0 h 59"/>
                <a:gd name="T26" fmla="*/ 0 w 223"/>
                <a:gd name="T27" fmla="*/ 0 h 59"/>
                <a:gd name="T28" fmla="*/ 0 w 223"/>
                <a:gd name="T29" fmla="*/ 0 h 59"/>
                <a:gd name="T30" fmla="*/ 0 w 223"/>
                <a:gd name="T31" fmla="*/ 0 h 59"/>
                <a:gd name="T32" fmla="*/ 0 w 223"/>
                <a:gd name="T33" fmla="*/ 0 h 59"/>
                <a:gd name="T34" fmla="*/ 0 w 223"/>
                <a:gd name="T35" fmla="*/ 0 h 59"/>
                <a:gd name="T36" fmla="*/ 0 w 223"/>
                <a:gd name="T37" fmla="*/ 0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3"/>
                <a:gd name="T58" fmla="*/ 0 h 59"/>
                <a:gd name="T59" fmla="*/ 223 w 223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3" h="59">
                  <a:moveTo>
                    <a:pt x="211" y="0"/>
                  </a:moveTo>
                  <a:lnTo>
                    <a:pt x="188" y="12"/>
                  </a:lnTo>
                  <a:lnTo>
                    <a:pt x="164" y="24"/>
                  </a:lnTo>
                  <a:lnTo>
                    <a:pt x="140" y="35"/>
                  </a:lnTo>
                  <a:lnTo>
                    <a:pt x="117" y="35"/>
                  </a:lnTo>
                  <a:lnTo>
                    <a:pt x="94" y="35"/>
                  </a:lnTo>
                  <a:lnTo>
                    <a:pt x="58" y="35"/>
                  </a:lnTo>
                  <a:lnTo>
                    <a:pt x="36" y="35"/>
                  </a:lnTo>
                  <a:lnTo>
                    <a:pt x="0" y="24"/>
                  </a:lnTo>
                  <a:lnTo>
                    <a:pt x="0" y="59"/>
                  </a:lnTo>
                  <a:lnTo>
                    <a:pt x="36" y="59"/>
                  </a:lnTo>
                  <a:lnTo>
                    <a:pt x="58" y="59"/>
                  </a:lnTo>
                  <a:lnTo>
                    <a:pt x="94" y="59"/>
                  </a:lnTo>
                  <a:lnTo>
                    <a:pt x="117" y="59"/>
                  </a:lnTo>
                  <a:lnTo>
                    <a:pt x="153" y="59"/>
                  </a:lnTo>
                  <a:lnTo>
                    <a:pt x="176" y="46"/>
                  </a:lnTo>
                  <a:lnTo>
                    <a:pt x="199" y="35"/>
                  </a:lnTo>
                  <a:lnTo>
                    <a:pt x="223" y="2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2" name="Freeform 208"/>
            <p:cNvSpPr>
              <a:spLocks/>
            </p:cNvSpPr>
            <p:nvPr/>
          </p:nvSpPr>
          <p:spPr bwMode="auto">
            <a:xfrm>
              <a:off x="1457" y="3245"/>
              <a:ext cx="12" cy="11"/>
            </a:xfrm>
            <a:custGeom>
              <a:avLst/>
              <a:gdLst>
                <a:gd name="T0" fmla="*/ 1 w 23"/>
                <a:gd name="T1" fmla="*/ 0 h 24"/>
                <a:gd name="T2" fmla="*/ 1 w 23"/>
                <a:gd name="T3" fmla="*/ 0 h 24"/>
                <a:gd name="T4" fmla="*/ 1 w 23"/>
                <a:gd name="T5" fmla="*/ 0 h 24"/>
                <a:gd name="T6" fmla="*/ 1 w 23"/>
                <a:gd name="T7" fmla="*/ 0 h 24"/>
                <a:gd name="T8" fmla="*/ 0 w 23"/>
                <a:gd name="T9" fmla="*/ 0 h 24"/>
                <a:gd name="T10" fmla="*/ 1 w 2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"/>
                <a:gd name="T20" fmla="*/ 23 w 2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">
                  <a:moveTo>
                    <a:pt x="11" y="24"/>
                  </a:moveTo>
                  <a:lnTo>
                    <a:pt x="23" y="11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3" name="Freeform 209"/>
            <p:cNvSpPr>
              <a:spLocks/>
            </p:cNvSpPr>
            <p:nvPr/>
          </p:nvSpPr>
          <p:spPr bwMode="auto">
            <a:xfrm>
              <a:off x="1615" y="3186"/>
              <a:ext cx="7" cy="12"/>
            </a:xfrm>
            <a:custGeom>
              <a:avLst/>
              <a:gdLst>
                <a:gd name="T0" fmla="*/ 1 w 12"/>
                <a:gd name="T1" fmla="*/ 1 h 24"/>
                <a:gd name="T2" fmla="*/ 1 w 12"/>
                <a:gd name="T3" fmla="*/ 1 h 24"/>
                <a:gd name="T4" fmla="*/ 1 w 12"/>
                <a:gd name="T5" fmla="*/ 1 h 24"/>
                <a:gd name="T6" fmla="*/ 1 w 12"/>
                <a:gd name="T7" fmla="*/ 0 h 24"/>
                <a:gd name="T8" fmla="*/ 0 w 12"/>
                <a:gd name="T9" fmla="*/ 0 h 24"/>
                <a:gd name="T10" fmla="*/ 1 w 12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4"/>
                <a:gd name="T20" fmla="*/ 12 w 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4">
                  <a:moveTo>
                    <a:pt x="12" y="24"/>
                  </a:moveTo>
                  <a:lnTo>
                    <a:pt x="12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4" name="Freeform 210"/>
            <p:cNvSpPr>
              <a:spLocks/>
            </p:cNvSpPr>
            <p:nvPr/>
          </p:nvSpPr>
          <p:spPr bwMode="auto">
            <a:xfrm>
              <a:off x="1305" y="3186"/>
              <a:ext cx="317" cy="47"/>
            </a:xfrm>
            <a:custGeom>
              <a:avLst/>
              <a:gdLst>
                <a:gd name="T0" fmla="*/ 0 w 633"/>
                <a:gd name="T1" fmla="*/ 1 h 94"/>
                <a:gd name="T2" fmla="*/ 1 w 633"/>
                <a:gd name="T3" fmla="*/ 1 h 94"/>
                <a:gd name="T4" fmla="*/ 1 w 633"/>
                <a:gd name="T5" fmla="*/ 1 h 94"/>
                <a:gd name="T6" fmla="*/ 1 w 633"/>
                <a:gd name="T7" fmla="*/ 1 h 94"/>
                <a:gd name="T8" fmla="*/ 1 w 633"/>
                <a:gd name="T9" fmla="*/ 1 h 94"/>
                <a:gd name="T10" fmla="*/ 1 w 633"/>
                <a:gd name="T11" fmla="*/ 1 h 94"/>
                <a:gd name="T12" fmla="*/ 1 w 633"/>
                <a:gd name="T13" fmla="*/ 1 h 94"/>
                <a:gd name="T14" fmla="*/ 1 w 633"/>
                <a:gd name="T15" fmla="*/ 1 h 94"/>
                <a:gd name="T16" fmla="*/ 1 w 633"/>
                <a:gd name="T17" fmla="*/ 1 h 94"/>
                <a:gd name="T18" fmla="*/ 1 w 633"/>
                <a:gd name="T19" fmla="*/ 1 h 94"/>
                <a:gd name="T20" fmla="*/ 1 w 633"/>
                <a:gd name="T21" fmla="*/ 1 h 94"/>
                <a:gd name="T22" fmla="*/ 1 w 633"/>
                <a:gd name="T23" fmla="*/ 1 h 94"/>
                <a:gd name="T24" fmla="*/ 1 w 633"/>
                <a:gd name="T25" fmla="*/ 1 h 94"/>
                <a:gd name="T26" fmla="*/ 1 w 633"/>
                <a:gd name="T27" fmla="*/ 1 h 94"/>
                <a:gd name="T28" fmla="*/ 1 w 633"/>
                <a:gd name="T29" fmla="*/ 1 h 94"/>
                <a:gd name="T30" fmla="*/ 1 w 633"/>
                <a:gd name="T31" fmla="*/ 1 h 94"/>
                <a:gd name="T32" fmla="*/ 1 w 633"/>
                <a:gd name="T33" fmla="*/ 1 h 94"/>
                <a:gd name="T34" fmla="*/ 1 w 633"/>
                <a:gd name="T35" fmla="*/ 0 h 94"/>
                <a:gd name="T36" fmla="*/ 1 w 633"/>
                <a:gd name="T37" fmla="*/ 1 h 94"/>
                <a:gd name="T38" fmla="*/ 1 w 633"/>
                <a:gd name="T39" fmla="*/ 1 h 94"/>
                <a:gd name="T40" fmla="*/ 1 w 633"/>
                <a:gd name="T41" fmla="*/ 1 h 94"/>
                <a:gd name="T42" fmla="*/ 1 w 633"/>
                <a:gd name="T43" fmla="*/ 1 h 94"/>
                <a:gd name="T44" fmla="*/ 1 w 633"/>
                <a:gd name="T45" fmla="*/ 1 h 94"/>
                <a:gd name="T46" fmla="*/ 1 w 633"/>
                <a:gd name="T47" fmla="*/ 1 h 94"/>
                <a:gd name="T48" fmla="*/ 1 w 633"/>
                <a:gd name="T49" fmla="*/ 1 h 94"/>
                <a:gd name="T50" fmla="*/ 1 w 633"/>
                <a:gd name="T51" fmla="*/ 1 h 94"/>
                <a:gd name="T52" fmla="*/ 1 w 633"/>
                <a:gd name="T53" fmla="*/ 1 h 94"/>
                <a:gd name="T54" fmla="*/ 1 w 633"/>
                <a:gd name="T55" fmla="*/ 1 h 94"/>
                <a:gd name="T56" fmla="*/ 1 w 633"/>
                <a:gd name="T57" fmla="*/ 1 h 94"/>
                <a:gd name="T58" fmla="*/ 1 w 633"/>
                <a:gd name="T59" fmla="*/ 1 h 94"/>
                <a:gd name="T60" fmla="*/ 1 w 633"/>
                <a:gd name="T61" fmla="*/ 1 h 94"/>
                <a:gd name="T62" fmla="*/ 1 w 633"/>
                <a:gd name="T63" fmla="*/ 1 h 94"/>
                <a:gd name="T64" fmla="*/ 1 w 633"/>
                <a:gd name="T65" fmla="*/ 1 h 94"/>
                <a:gd name="T66" fmla="*/ 1 w 633"/>
                <a:gd name="T67" fmla="*/ 1 h 94"/>
                <a:gd name="T68" fmla="*/ 0 w 633"/>
                <a:gd name="T69" fmla="*/ 1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3"/>
                <a:gd name="T106" fmla="*/ 0 h 94"/>
                <a:gd name="T107" fmla="*/ 633 w 633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3" h="94">
                  <a:moveTo>
                    <a:pt x="0" y="35"/>
                  </a:moveTo>
                  <a:lnTo>
                    <a:pt x="35" y="59"/>
                  </a:lnTo>
                  <a:lnTo>
                    <a:pt x="71" y="70"/>
                  </a:lnTo>
                  <a:lnTo>
                    <a:pt x="105" y="70"/>
                  </a:lnTo>
                  <a:lnTo>
                    <a:pt x="152" y="82"/>
                  </a:lnTo>
                  <a:lnTo>
                    <a:pt x="188" y="82"/>
                  </a:lnTo>
                  <a:lnTo>
                    <a:pt x="222" y="94"/>
                  </a:lnTo>
                  <a:lnTo>
                    <a:pt x="257" y="94"/>
                  </a:lnTo>
                  <a:lnTo>
                    <a:pt x="292" y="94"/>
                  </a:lnTo>
                  <a:lnTo>
                    <a:pt x="339" y="94"/>
                  </a:lnTo>
                  <a:lnTo>
                    <a:pt x="374" y="94"/>
                  </a:lnTo>
                  <a:lnTo>
                    <a:pt x="422" y="82"/>
                  </a:lnTo>
                  <a:lnTo>
                    <a:pt x="456" y="70"/>
                  </a:lnTo>
                  <a:lnTo>
                    <a:pt x="504" y="70"/>
                  </a:lnTo>
                  <a:lnTo>
                    <a:pt x="539" y="59"/>
                  </a:lnTo>
                  <a:lnTo>
                    <a:pt x="586" y="35"/>
                  </a:lnTo>
                  <a:lnTo>
                    <a:pt x="633" y="24"/>
                  </a:lnTo>
                  <a:lnTo>
                    <a:pt x="621" y="0"/>
                  </a:lnTo>
                  <a:lnTo>
                    <a:pt x="573" y="11"/>
                  </a:lnTo>
                  <a:lnTo>
                    <a:pt x="539" y="35"/>
                  </a:lnTo>
                  <a:lnTo>
                    <a:pt x="492" y="35"/>
                  </a:lnTo>
                  <a:lnTo>
                    <a:pt x="456" y="47"/>
                  </a:lnTo>
                  <a:lnTo>
                    <a:pt x="410" y="59"/>
                  </a:lnTo>
                  <a:lnTo>
                    <a:pt x="374" y="59"/>
                  </a:lnTo>
                  <a:lnTo>
                    <a:pt x="339" y="70"/>
                  </a:lnTo>
                  <a:lnTo>
                    <a:pt x="292" y="70"/>
                  </a:lnTo>
                  <a:lnTo>
                    <a:pt x="257" y="70"/>
                  </a:lnTo>
                  <a:lnTo>
                    <a:pt x="222" y="70"/>
                  </a:lnTo>
                  <a:lnTo>
                    <a:pt x="188" y="59"/>
                  </a:lnTo>
                  <a:lnTo>
                    <a:pt x="152" y="59"/>
                  </a:lnTo>
                  <a:lnTo>
                    <a:pt x="117" y="47"/>
                  </a:lnTo>
                  <a:lnTo>
                    <a:pt x="82" y="35"/>
                  </a:lnTo>
                  <a:lnTo>
                    <a:pt x="47" y="35"/>
                  </a:lnTo>
                  <a:lnTo>
                    <a:pt x="11" y="2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5" name="Freeform 211"/>
            <p:cNvSpPr>
              <a:spLocks/>
            </p:cNvSpPr>
            <p:nvPr/>
          </p:nvSpPr>
          <p:spPr bwMode="auto">
            <a:xfrm>
              <a:off x="1610" y="3186"/>
              <a:ext cx="12" cy="12"/>
            </a:xfrm>
            <a:custGeom>
              <a:avLst/>
              <a:gdLst>
                <a:gd name="T0" fmla="*/ 1 w 24"/>
                <a:gd name="T1" fmla="*/ 0 h 24"/>
                <a:gd name="T2" fmla="*/ 1 w 24"/>
                <a:gd name="T3" fmla="*/ 0 h 24"/>
                <a:gd name="T4" fmla="*/ 1 w 24"/>
                <a:gd name="T5" fmla="*/ 1 h 24"/>
                <a:gd name="T6" fmla="*/ 0 w 24"/>
                <a:gd name="T7" fmla="*/ 1 h 24"/>
                <a:gd name="T8" fmla="*/ 1 w 24"/>
                <a:gd name="T9" fmla="*/ 1 h 24"/>
                <a:gd name="T10" fmla="*/ 1 w 24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4" y="0"/>
                  </a:moveTo>
                  <a:lnTo>
                    <a:pt x="12" y="0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1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6" name="Freeform 212"/>
            <p:cNvSpPr>
              <a:spLocks/>
            </p:cNvSpPr>
            <p:nvPr/>
          </p:nvSpPr>
          <p:spPr bwMode="auto">
            <a:xfrm>
              <a:off x="1709" y="1253"/>
              <a:ext cx="3070" cy="2583"/>
            </a:xfrm>
            <a:custGeom>
              <a:avLst/>
              <a:gdLst>
                <a:gd name="T0" fmla="*/ 1 w 6140"/>
                <a:gd name="T1" fmla="*/ 0 h 5167"/>
                <a:gd name="T2" fmla="*/ 1 w 6140"/>
                <a:gd name="T3" fmla="*/ 0 h 5167"/>
                <a:gd name="T4" fmla="*/ 1 w 6140"/>
                <a:gd name="T5" fmla="*/ 0 h 5167"/>
                <a:gd name="T6" fmla="*/ 1 w 6140"/>
                <a:gd name="T7" fmla="*/ 0 h 5167"/>
                <a:gd name="T8" fmla="*/ 1 w 6140"/>
                <a:gd name="T9" fmla="*/ 0 h 5167"/>
                <a:gd name="T10" fmla="*/ 1 w 6140"/>
                <a:gd name="T11" fmla="*/ 0 h 5167"/>
                <a:gd name="T12" fmla="*/ 1 w 6140"/>
                <a:gd name="T13" fmla="*/ 0 h 5167"/>
                <a:gd name="T14" fmla="*/ 1 w 6140"/>
                <a:gd name="T15" fmla="*/ 0 h 5167"/>
                <a:gd name="T16" fmla="*/ 1 w 6140"/>
                <a:gd name="T17" fmla="*/ 0 h 5167"/>
                <a:gd name="T18" fmla="*/ 1 w 6140"/>
                <a:gd name="T19" fmla="*/ 0 h 5167"/>
                <a:gd name="T20" fmla="*/ 1 w 6140"/>
                <a:gd name="T21" fmla="*/ 0 h 5167"/>
                <a:gd name="T22" fmla="*/ 1 w 6140"/>
                <a:gd name="T23" fmla="*/ 0 h 5167"/>
                <a:gd name="T24" fmla="*/ 1 w 6140"/>
                <a:gd name="T25" fmla="*/ 0 h 5167"/>
                <a:gd name="T26" fmla="*/ 1 w 6140"/>
                <a:gd name="T27" fmla="*/ 0 h 5167"/>
                <a:gd name="T28" fmla="*/ 0 w 6140"/>
                <a:gd name="T29" fmla="*/ 0 h 5167"/>
                <a:gd name="T30" fmla="*/ 1 w 6140"/>
                <a:gd name="T31" fmla="*/ 0 h 5167"/>
                <a:gd name="T32" fmla="*/ 1 w 6140"/>
                <a:gd name="T33" fmla="*/ 0 h 5167"/>
                <a:gd name="T34" fmla="*/ 1 w 6140"/>
                <a:gd name="T35" fmla="*/ 0 h 5167"/>
                <a:gd name="T36" fmla="*/ 1 w 6140"/>
                <a:gd name="T37" fmla="*/ 0 h 5167"/>
                <a:gd name="T38" fmla="*/ 1 w 6140"/>
                <a:gd name="T39" fmla="*/ 0 h 5167"/>
                <a:gd name="T40" fmla="*/ 1 w 6140"/>
                <a:gd name="T41" fmla="*/ 0 h 5167"/>
                <a:gd name="T42" fmla="*/ 1 w 6140"/>
                <a:gd name="T43" fmla="*/ 0 h 5167"/>
                <a:gd name="T44" fmla="*/ 1 w 6140"/>
                <a:gd name="T45" fmla="*/ 0 h 5167"/>
                <a:gd name="T46" fmla="*/ 1 w 6140"/>
                <a:gd name="T47" fmla="*/ 0 h 5167"/>
                <a:gd name="T48" fmla="*/ 1 w 6140"/>
                <a:gd name="T49" fmla="*/ 0 h 5167"/>
                <a:gd name="T50" fmla="*/ 1 w 6140"/>
                <a:gd name="T51" fmla="*/ 0 h 5167"/>
                <a:gd name="T52" fmla="*/ 1 w 6140"/>
                <a:gd name="T53" fmla="*/ 0 h 5167"/>
                <a:gd name="T54" fmla="*/ 1 w 6140"/>
                <a:gd name="T55" fmla="*/ 0 h 5167"/>
                <a:gd name="T56" fmla="*/ 1 w 6140"/>
                <a:gd name="T57" fmla="*/ 0 h 5167"/>
                <a:gd name="T58" fmla="*/ 1 w 6140"/>
                <a:gd name="T59" fmla="*/ 0 h 5167"/>
                <a:gd name="T60" fmla="*/ 1 w 6140"/>
                <a:gd name="T61" fmla="*/ 0 h 5167"/>
                <a:gd name="T62" fmla="*/ 1 w 6140"/>
                <a:gd name="T63" fmla="*/ 0 h 5167"/>
                <a:gd name="T64" fmla="*/ 1 w 6140"/>
                <a:gd name="T65" fmla="*/ 0 h 5167"/>
                <a:gd name="T66" fmla="*/ 1 w 6140"/>
                <a:gd name="T67" fmla="*/ 0 h 5167"/>
                <a:gd name="T68" fmla="*/ 1 w 6140"/>
                <a:gd name="T69" fmla="*/ 0 h 5167"/>
                <a:gd name="T70" fmla="*/ 1 w 6140"/>
                <a:gd name="T71" fmla="*/ 0 h 5167"/>
                <a:gd name="T72" fmla="*/ 1 w 6140"/>
                <a:gd name="T73" fmla="*/ 0 h 5167"/>
                <a:gd name="T74" fmla="*/ 1 w 6140"/>
                <a:gd name="T75" fmla="*/ 0 h 5167"/>
                <a:gd name="T76" fmla="*/ 1 w 6140"/>
                <a:gd name="T77" fmla="*/ 0 h 5167"/>
                <a:gd name="T78" fmla="*/ 1 w 6140"/>
                <a:gd name="T79" fmla="*/ 0 h 5167"/>
                <a:gd name="T80" fmla="*/ 1 w 6140"/>
                <a:gd name="T81" fmla="*/ 0 h 5167"/>
                <a:gd name="T82" fmla="*/ 1 w 6140"/>
                <a:gd name="T83" fmla="*/ 0 h 5167"/>
                <a:gd name="T84" fmla="*/ 1 w 6140"/>
                <a:gd name="T85" fmla="*/ 0 h 51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40"/>
                <a:gd name="T130" fmla="*/ 0 h 5167"/>
                <a:gd name="T131" fmla="*/ 6140 w 6140"/>
                <a:gd name="T132" fmla="*/ 5167 h 51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40" h="5167">
                  <a:moveTo>
                    <a:pt x="5495" y="0"/>
                  </a:moveTo>
                  <a:lnTo>
                    <a:pt x="5389" y="24"/>
                  </a:lnTo>
                  <a:lnTo>
                    <a:pt x="5272" y="48"/>
                  </a:lnTo>
                  <a:lnTo>
                    <a:pt x="5155" y="59"/>
                  </a:lnTo>
                  <a:lnTo>
                    <a:pt x="5015" y="82"/>
                  </a:lnTo>
                  <a:lnTo>
                    <a:pt x="4874" y="95"/>
                  </a:lnTo>
                  <a:lnTo>
                    <a:pt x="4710" y="106"/>
                  </a:lnTo>
                  <a:lnTo>
                    <a:pt x="4558" y="130"/>
                  </a:lnTo>
                  <a:lnTo>
                    <a:pt x="4383" y="141"/>
                  </a:lnTo>
                  <a:lnTo>
                    <a:pt x="4206" y="153"/>
                  </a:lnTo>
                  <a:lnTo>
                    <a:pt x="4019" y="165"/>
                  </a:lnTo>
                  <a:lnTo>
                    <a:pt x="3832" y="177"/>
                  </a:lnTo>
                  <a:lnTo>
                    <a:pt x="3644" y="188"/>
                  </a:lnTo>
                  <a:lnTo>
                    <a:pt x="3445" y="199"/>
                  </a:lnTo>
                  <a:lnTo>
                    <a:pt x="3246" y="212"/>
                  </a:lnTo>
                  <a:lnTo>
                    <a:pt x="3046" y="223"/>
                  </a:lnTo>
                  <a:lnTo>
                    <a:pt x="2847" y="223"/>
                  </a:lnTo>
                  <a:lnTo>
                    <a:pt x="2648" y="235"/>
                  </a:lnTo>
                  <a:lnTo>
                    <a:pt x="2437" y="235"/>
                  </a:lnTo>
                  <a:lnTo>
                    <a:pt x="2238" y="235"/>
                  </a:lnTo>
                  <a:lnTo>
                    <a:pt x="2039" y="235"/>
                  </a:lnTo>
                  <a:lnTo>
                    <a:pt x="1840" y="235"/>
                  </a:lnTo>
                  <a:lnTo>
                    <a:pt x="1640" y="235"/>
                  </a:lnTo>
                  <a:lnTo>
                    <a:pt x="1453" y="235"/>
                  </a:lnTo>
                  <a:lnTo>
                    <a:pt x="1266" y="223"/>
                  </a:lnTo>
                  <a:lnTo>
                    <a:pt x="1090" y="223"/>
                  </a:lnTo>
                  <a:lnTo>
                    <a:pt x="914" y="212"/>
                  </a:lnTo>
                  <a:lnTo>
                    <a:pt x="738" y="199"/>
                  </a:lnTo>
                  <a:lnTo>
                    <a:pt x="574" y="188"/>
                  </a:lnTo>
                  <a:lnTo>
                    <a:pt x="422" y="165"/>
                  </a:lnTo>
                  <a:lnTo>
                    <a:pt x="282" y="153"/>
                  </a:lnTo>
                  <a:lnTo>
                    <a:pt x="141" y="130"/>
                  </a:lnTo>
                  <a:lnTo>
                    <a:pt x="24" y="106"/>
                  </a:lnTo>
                  <a:lnTo>
                    <a:pt x="47" y="270"/>
                  </a:lnTo>
                  <a:lnTo>
                    <a:pt x="59" y="469"/>
                  </a:lnTo>
                  <a:lnTo>
                    <a:pt x="70" y="716"/>
                  </a:lnTo>
                  <a:lnTo>
                    <a:pt x="70" y="997"/>
                  </a:lnTo>
                  <a:lnTo>
                    <a:pt x="59" y="1302"/>
                  </a:lnTo>
                  <a:lnTo>
                    <a:pt x="59" y="1641"/>
                  </a:lnTo>
                  <a:lnTo>
                    <a:pt x="47" y="1992"/>
                  </a:lnTo>
                  <a:lnTo>
                    <a:pt x="35" y="2356"/>
                  </a:lnTo>
                  <a:lnTo>
                    <a:pt x="24" y="2730"/>
                  </a:lnTo>
                  <a:lnTo>
                    <a:pt x="12" y="3106"/>
                  </a:lnTo>
                  <a:lnTo>
                    <a:pt x="0" y="3480"/>
                  </a:lnTo>
                  <a:lnTo>
                    <a:pt x="0" y="3855"/>
                  </a:lnTo>
                  <a:lnTo>
                    <a:pt x="12" y="4207"/>
                  </a:lnTo>
                  <a:lnTo>
                    <a:pt x="24" y="4547"/>
                  </a:lnTo>
                  <a:lnTo>
                    <a:pt x="47" y="4875"/>
                  </a:lnTo>
                  <a:lnTo>
                    <a:pt x="83" y="5167"/>
                  </a:lnTo>
                  <a:lnTo>
                    <a:pt x="187" y="5156"/>
                  </a:lnTo>
                  <a:lnTo>
                    <a:pt x="305" y="5144"/>
                  </a:lnTo>
                  <a:lnTo>
                    <a:pt x="446" y="5144"/>
                  </a:lnTo>
                  <a:lnTo>
                    <a:pt x="586" y="5133"/>
                  </a:lnTo>
                  <a:lnTo>
                    <a:pt x="750" y="5133"/>
                  </a:lnTo>
                  <a:lnTo>
                    <a:pt x="926" y="5133"/>
                  </a:lnTo>
                  <a:lnTo>
                    <a:pt x="1113" y="5133"/>
                  </a:lnTo>
                  <a:lnTo>
                    <a:pt x="1312" y="5120"/>
                  </a:lnTo>
                  <a:lnTo>
                    <a:pt x="1512" y="5120"/>
                  </a:lnTo>
                  <a:lnTo>
                    <a:pt x="1723" y="5120"/>
                  </a:lnTo>
                  <a:lnTo>
                    <a:pt x="1945" y="5120"/>
                  </a:lnTo>
                  <a:lnTo>
                    <a:pt x="2168" y="5120"/>
                  </a:lnTo>
                  <a:lnTo>
                    <a:pt x="2402" y="5133"/>
                  </a:lnTo>
                  <a:lnTo>
                    <a:pt x="2625" y="5133"/>
                  </a:lnTo>
                  <a:lnTo>
                    <a:pt x="2859" y="5133"/>
                  </a:lnTo>
                  <a:lnTo>
                    <a:pt x="3094" y="5133"/>
                  </a:lnTo>
                  <a:lnTo>
                    <a:pt x="3328" y="5133"/>
                  </a:lnTo>
                  <a:lnTo>
                    <a:pt x="3562" y="5133"/>
                  </a:lnTo>
                  <a:lnTo>
                    <a:pt x="3784" y="5133"/>
                  </a:lnTo>
                  <a:lnTo>
                    <a:pt x="4007" y="5133"/>
                  </a:lnTo>
                  <a:lnTo>
                    <a:pt x="4230" y="5133"/>
                  </a:lnTo>
                  <a:lnTo>
                    <a:pt x="4452" y="5133"/>
                  </a:lnTo>
                  <a:lnTo>
                    <a:pt x="4652" y="5133"/>
                  </a:lnTo>
                  <a:lnTo>
                    <a:pt x="4851" y="5133"/>
                  </a:lnTo>
                  <a:lnTo>
                    <a:pt x="5038" y="5133"/>
                  </a:lnTo>
                  <a:lnTo>
                    <a:pt x="5226" y="5133"/>
                  </a:lnTo>
                  <a:lnTo>
                    <a:pt x="5389" y="5120"/>
                  </a:lnTo>
                  <a:lnTo>
                    <a:pt x="5542" y="5120"/>
                  </a:lnTo>
                  <a:lnTo>
                    <a:pt x="5683" y="5109"/>
                  </a:lnTo>
                  <a:lnTo>
                    <a:pt x="5811" y="5109"/>
                  </a:lnTo>
                  <a:lnTo>
                    <a:pt x="5917" y="5098"/>
                  </a:lnTo>
                  <a:lnTo>
                    <a:pt x="6011" y="5085"/>
                  </a:lnTo>
                  <a:lnTo>
                    <a:pt x="6034" y="4945"/>
                  </a:lnTo>
                  <a:lnTo>
                    <a:pt x="6058" y="4793"/>
                  </a:lnTo>
                  <a:lnTo>
                    <a:pt x="6070" y="4629"/>
                  </a:lnTo>
                  <a:lnTo>
                    <a:pt x="6070" y="4464"/>
                  </a:lnTo>
                  <a:lnTo>
                    <a:pt x="6058" y="4289"/>
                  </a:lnTo>
                  <a:lnTo>
                    <a:pt x="6046" y="4125"/>
                  </a:lnTo>
                  <a:lnTo>
                    <a:pt x="6034" y="3949"/>
                  </a:lnTo>
                  <a:lnTo>
                    <a:pt x="6011" y="3774"/>
                  </a:lnTo>
                  <a:lnTo>
                    <a:pt x="5988" y="3597"/>
                  </a:lnTo>
                  <a:lnTo>
                    <a:pt x="5964" y="3433"/>
                  </a:lnTo>
                  <a:lnTo>
                    <a:pt x="5941" y="3270"/>
                  </a:lnTo>
                  <a:lnTo>
                    <a:pt x="5917" y="3117"/>
                  </a:lnTo>
                  <a:lnTo>
                    <a:pt x="5906" y="2976"/>
                  </a:lnTo>
                  <a:lnTo>
                    <a:pt x="5893" y="2836"/>
                  </a:lnTo>
                  <a:lnTo>
                    <a:pt x="5882" y="2708"/>
                  </a:lnTo>
                  <a:lnTo>
                    <a:pt x="5882" y="2589"/>
                  </a:lnTo>
                  <a:lnTo>
                    <a:pt x="5906" y="2461"/>
                  </a:lnTo>
                  <a:lnTo>
                    <a:pt x="5929" y="2321"/>
                  </a:lnTo>
                  <a:lnTo>
                    <a:pt x="5952" y="2180"/>
                  </a:lnTo>
                  <a:lnTo>
                    <a:pt x="5975" y="2051"/>
                  </a:lnTo>
                  <a:lnTo>
                    <a:pt x="5999" y="1922"/>
                  </a:lnTo>
                  <a:lnTo>
                    <a:pt x="6023" y="1782"/>
                  </a:lnTo>
                  <a:lnTo>
                    <a:pt x="6046" y="1653"/>
                  </a:lnTo>
                  <a:lnTo>
                    <a:pt x="6058" y="1524"/>
                  </a:lnTo>
                  <a:lnTo>
                    <a:pt x="6081" y="1395"/>
                  </a:lnTo>
                  <a:lnTo>
                    <a:pt x="6092" y="1266"/>
                  </a:lnTo>
                  <a:lnTo>
                    <a:pt x="6105" y="1125"/>
                  </a:lnTo>
                  <a:lnTo>
                    <a:pt x="6116" y="997"/>
                  </a:lnTo>
                  <a:lnTo>
                    <a:pt x="6128" y="867"/>
                  </a:lnTo>
                  <a:lnTo>
                    <a:pt x="6128" y="739"/>
                  </a:lnTo>
                  <a:lnTo>
                    <a:pt x="6140" y="610"/>
                  </a:lnTo>
                  <a:lnTo>
                    <a:pt x="6140" y="481"/>
                  </a:lnTo>
                  <a:lnTo>
                    <a:pt x="6116" y="446"/>
                  </a:lnTo>
                  <a:lnTo>
                    <a:pt x="6081" y="411"/>
                  </a:lnTo>
                  <a:lnTo>
                    <a:pt x="6046" y="376"/>
                  </a:lnTo>
                  <a:lnTo>
                    <a:pt x="6011" y="352"/>
                  </a:lnTo>
                  <a:lnTo>
                    <a:pt x="5975" y="317"/>
                  </a:lnTo>
                  <a:lnTo>
                    <a:pt x="5929" y="281"/>
                  </a:lnTo>
                  <a:lnTo>
                    <a:pt x="5893" y="259"/>
                  </a:lnTo>
                  <a:lnTo>
                    <a:pt x="5847" y="223"/>
                  </a:lnTo>
                  <a:lnTo>
                    <a:pt x="5800" y="188"/>
                  </a:lnTo>
                  <a:lnTo>
                    <a:pt x="5753" y="165"/>
                  </a:lnTo>
                  <a:lnTo>
                    <a:pt x="5707" y="130"/>
                  </a:lnTo>
                  <a:lnTo>
                    <a:pt x="5671" y="106"/>
                  </a:lnTo>
                  <a:lnTo>
                    <a:pt x="5624" y="82"/>
                  </a:lnTo>
                  <a:lnTo>
                    <a:pt x="5577" y="59"/>
                  </a:lnTo>
                  <a:lnTo>
                    <a:pt x="5530" y="24"/>
                  </a:lnTo>
                  <a:lnTo>
                    <a:pt x="54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7" name="Freeform 213"/>
            <p:cNvSpPr>
              <a:spLocks/>
            </p:cNvSpPr>
            <p:nvPr/>
          </p:nvSpPr>
          <p:spPr bwMode="auto">
            <a:xfrm>
              <a:off x="1715" y="1247"/>
              <a:ext cx="2742" cy="129"/>
            </a:xfrm>
            <a:custGeom>
              <a:avLst/>
              <a:gdLst>
                <a:gd name="T0" fmla="*/ 1 w 5483"/>
                <a:gd name="T1" fmla="*/ 1 h 258"/>
                <a:gd name="T2" fmla="*/ 1 w 5483"/>
                <a:gd name="T3" fmla="*/ 1 h 258"/>
                <a:gd name="T4" fmla="*/ 1 w 5483"/>
                <a:gd name="T5" fmla="*/ 1 h 258"/>
                <a:gd name="T6" fmla="*/ 1 w 5483"/>
                <a:gd name="T7" fmla="*/ 1 h 258"/>
                <a:gd name="T8" fmla="*/ 1 w 5483"/>
                <a:gd name="T9" fmla="*/ 1 h 258"/>
                <a:gd name="T10" fmla="*/ 1 w 5483"/>
                <a:gd name="T11" fmla="*/ 1 h 258"/>
                <a:gd name="T12" fmla="*/ 1 w 5483"/>
                <a:gd name="T13" fmla="*/ 1 h 258"/>
                <a:gd name="T14" fmla="*/ 1 w 5483"/>
                <a:gd name="T15" fmla="*/ 1 h 258"/>
                <a:gd name="T16" fmla="*/ 1 w 5483"/>
                <a:gd name="T17" fmla="*/ 1 h 258"/>
                <a:gd name="T18" fmla="*/ 1 w 5483"/>
                <a:gd name="T19" fmla="*/ 1 h 258"/>
                <a:gd name="T20" fmla="*/ 1 w 5483"/>
                <a:gd name="T21" fmla="*/ 1 h 258"/>
                <a:gd name="T22" fmla="*/ 1 w 5483"/>
                <a:gd name="T23" fmla="*/ 1 h 258"/>
                <a:gd name="T24" fmla="*/ 1 w 5483"/>
                <a:gd name="T25" fmla="*/ 1 h 258"/>
                <a:gd name="T26" fmla="*/ 1 w 5483"/>
                <a:gd name="T27" fmla="*/ 1 h 258"/>
                <a:gd name="T28" fmla="*/ 1 w 5483"/>
                <a:gd name="T29" fmla="*/ 1 h 258"/>
                <a:gd name="T30" fmla="*/ 1 w 5483"/>
                <a:gd name="T31" fmla="*/ 1 h 258"/>
                <a:gd name="T32" fmla="*/ 1 w 5483"/>
                <a:gd name="T33" fmla="*/ 1 h 258"/>
                <a:gd name="T34" fmla="*/ 1 w 5483"/>
                <a:gd name="T35" fmla="*/ 1 h 258"/>
                <a:gd name="T36" fmla="*/ 1 w 5483"/>
                <a:gd name="T37" fmla="*/ 1 h 258"/>
                <a:gd name="T38" fmla="*/ 1 w 5483"/>
                <a:gd name="T39" fmla="*/ 1 h 258"/>
                <a:gd name="T40" fmla="*/ 1 w 5483"/>
                <a:gd name="T41" fmla="*/ 1 h 258"/>
                <a:gd name="T42" fmla="*/ 1 w 5483"/>
                <a:gd name="T43" fmla="*/ 1 h 258"/>
                <a:gd name="T44" fmla="*/ 1 w 5483"/>
                <a:gd name="T45" fmla="*/ 1 h 258"/>
                <a:gd name="T46" fmla="*/ 1 w 5483"/>
                <a:gd name="T47" fmla="*/ 1 h 258"/>
                <a:gd name="T48" fmla="*/ 1 w 5483"/>
                <a:gd name="T49" fmla="*/ 1 h 258"/>
                <a:gd name="T50" fmla="*/ 1 w 5483"/>
                <a:gd name="T51" fmla="*/ 1 h 258"/>
                <a:gd name="T52" fmla="*/ 1 w 5483"/>
                <a:gd name="T53" fmla="*/ 1 h 258"/>
                <a:gd name="T54" fmla="*/ 1 w 5483"/>
                <a:gd name="T55" fmla="*/ 1 h 258"/>
                <a:gd name="T56" fmla="*/ 1 w 5483"/>
                <a:gd name="T57" fmla="*/ 1 h 258"/>
                <a:gd name="T58" fmla="*/ 1 w 5483"/>
                <a:gd name="T59" fmla="*/ 1 h 258"/>
                <a:gd name="T60" fmla="*/ 1 w 5483"/>
                <a:gd name="T61" fmla="*/ 1 h 258"/>
                <a:gd name="T62" fmla="*/ 1 w 5483"/>
                <a:gd name="T63" fmla="*/ 1 h 258"/>
                <a:gd name="T64" fmla="*/ 1 w 5483"/>
                <a:gd name="T65" fmla="*/ 1 h 258"/>
                <a:gd name="T66" fmla="*/ 0 w 5483"/>
                <a:gd name="T67" fmla="*/ 1 h 258"/>
                <a:gd name="T68" fmla="*/ 0 w 5483"/>
                <a:gd name="T69" fmla="*/ 1 h 258"/>
                <a:gd name="T70" fmla="*/ 0 w 5483"/>
                <a:gd name="T71" fmla="*/ 1 h 258"/>
                <a:gd name="T72" fmla="*/ 1 w 5483"/>
                <a:gd name="T73" fmla="*/ 1 h 2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83"/>
                <a:gd name="T112" fmla="*/ 0 h 258"/>
                <a:gd name="T113" fmla="*/ 5483 w 5483"/>
                <a:gd name="T114" fmla="*/ 258 h 2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83" h="258">
                  <a:moveTo>
                    <a:pt x="23" y="117"/>
                  </a:moveTo>
                  <a:lnTo>
                    <a:pt x="12" y="129"/>
                  </a:lnTo>
                  <a:lnTo>
                    <a:pt x="129" y="152"/>
                  </a:lnTo>
                  <a:lnTo>
                    <a:pt x="270" y="176"/>
                  </a:lnTo>
                  <a:lnTo>
                    <a:pt x="410" y="188"/>
                  </a:lnTo>
                  <a:lnTo>
                    <a:pt x="562" y="210"/>
                  </a:lnTo>
                  <a:lnTo>
                    <a:pt x="726" y="223"/>
                  </a:lnTo>
                  <a:lnTo>
                    <a:pt x="902" y="234"/>
                  </a:lnTo>
                  <a:lnTo>
                    <a:pt x="1078" y="246"/>
                  </a:lnTo>
                  <a:lnTo>
                    <a:pt x="1254" y="246"/>
                  </a:lnTo>
                  <a:lnTo>
                    <a:pt x="1441" y="258"/>
                  </a:lnTo>
                  <a:lnTo>
                    <a:pt x="1628" y="258"/>
                  </a:lnTo>
                  <a:lnTo>
                    <a:pt x="1828" y="258"/>
                  </a:lnTo>
                  <a:lnTo>
                    <a:pt x="2027" y="258"/>
                  </a:lnTo>
                  <a:lnTo>
                    <a:pt x="2226" y="258"/>
                  </a:lnTo>
                  <a:lnTo>
                    <a:pt x="2425" y="258"/>
                  </a:lnTo>
                  <a:lnTo>
                    <a:pt x="2636" y="258"/>
                  </a:lnTo>
                  <a:lnTo>
                    <a:pt x="2835" y="246"/>
                  </a:lnTo>
                  <a:lnTo>
                    <a:pt x="3034" y="246"/>
                  </a:lnTo>
                  <a:lnTo>
                    <a:pt x="3234" y="234"/>
                  </a:lnTo>
                  <a:lnTo>
                    <a:pt x="3433" y="223"/>
                  </a:lnTo>
                  <a:lnTo>
                    <a:pt x="3632" y="210"/>
                  </a:lnTo>
                  <a:lnTo>
                    <a:pt x="3820" y="199"/>
                  </a:lnTo>
                  <a:lnTo>
                    <a:pt x="4007" y="188"/>
                  </a:lnTo>
                  <a:lnTo>
                    <a:pt x="4194" y="176"/>
                  </a:lnTo>
                  <a:lnTo>
                    <a:pt x="4371" y="164"/>
                  </a:lnTo>
                  <a:lnTo>
                    <a:pt x="4546" y="152"/>
                  </a:lnTo>
                  <a:lnTo>
                    <a:pt x="4698" y="129"/>
                  </a:lnTo>
                  <a:lnTo>
                    <a:pt x="4862" y="117"/>
                  </a:lnTo>
                  <a:lnTo>
                    <a:pt x="5003" y="106"/>
                  </a:lnTo>
                  <a:lnTo>
                    <a:pt x="5143" y="82"/>
                  </a:lnTo>
                  <a:lnTo>
                    <a:pt x="5260" y="70"/>
                  </a:lnTo>
                  <a:lnTo>
                    <a:pt x="5377" y="47"/>
                  </a:lnTo>
                  <a:lnTo>
                    <a:pt x="5483" y="35"/>
                  </a:lnTo>
                  <a:lnTo>
                    <a:pt x="5483" y="0"/>
                  </a:lnTo>
                  <a:lnTo>
                    <a:pt x="5377" y="24"/>
                  </a:lnTo>
                  <a:lnTo>
                    <a:pt x="5260" y="35"/>
                  </a:lnTo>
                  <a:lnTo>
                    <a:pt x="5132" y="59"/>
                  </a:lnTo>
                  <a:lnTo>
                    <a:pt x="5003" y="70"/>
                  </a:lnTo>
                  <a:lnTo>
                    <a:pt x="4851" y="93"/>
                  </a:lnTo>
                  <a:lnTo>
                    <a:pt x="4698" y="106"/>
                  </a:lnTo>
                  <a:lnTo>
                    <a:pt x="4546" y="129"/>
                  </a:lnTo>
                  <a:lnTo>
                    <a:pt x="4371" y="141"/>
                  </a:lnTo>
                  <a:lnTo>
                    <a:pt x="4194" y="152"/>
                  </a:lnTo>
                  <a:lnTo>
                    <a:pt x="4007" y="164"/>
                  </a:lnTo>
                  <a:lnTo>
                    <a:pt x="3820" y="176"/>
                  </a:lnTo>
                  <a:lnTo>
                    <a:pt x="3632" y="188"/>
                  </a:lnTo>
                  <a:lnTo>
                    <a:pt x="3433" y="199"/>
                  </a:lnTo>
                  <a:lnTo>
                    <a:pt x="3234" y="210"/>
                  </a:lnTo>
                  <a:lnTo>
                    <a:pt x="3034" y="223"/>
                  </a:lnTo>
                  <a:lnTo>
                    <a:pt x="2835" y="223"/>
                  </a:lnTo>
                  <a:lnTo>
                    <a:pt x="2636" y="234"/>
                  </a:lnTo>
                  <a:lnTo>
                    <a:pt x="2425" y="234"/>
                  </a:lnTo>
                  <a:lnTo>
                    <a:pt x="2226" y="234"/>
                  </a:lnTo>
                  <a:lnTo>
                    <a:pt x="2027" y="234"/>
                  </a:lnTo>
                  <a:lnTo>
                    <a:pt x="1828" y="234"/>
                  </a:lnTo>
                  <a:lnTo>
                    <a:pt x="1628" y="234"/>
                  </a:lnTo>
                  <a:lnTo>
                    <a:pt x="1441" y="234"/>
                  </a:lnTo>
                  <a:lnTo>
                    <a:pt x="1254" y="223"/>
                  </a:lnTo>
                  <a:lnTo>
                    <a:pt x="1078" y="223"/>
                  </a:lnTo>
                  <a:lnTo>
                    <a:pt x="902" y="210"/>
                  </a:lnTo>
                  <a:lnTo>
                    <a:pt x="726" y="199"/>
                  </a:lnTo>
                  <a:lnTo>
                    <a:pt x="562" y="188"/>
                  </a:lnTo>
                  <a:lnTo>
                    <a:pt x="410" y="164"/>
                  </a:lnTo>
                  <a:lnTo>
                    <a:pt x="270" y="152"/>
                  </a:lnTo>
                  <a:lnTo>
                    <a:pt x="140" y="129"/>
                  </a:lnTo>
                  <a:lnTo>
                    <a:pt x="12" y="106"/>
                  </a:lnTo>
                  <a:lnTo>
                    <a:pt x="0" y="117"/>
                  </a:lnTo>
                  <a:lnTo>
                    <a:pt x="12" y="106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12" y="129"/>
                  </a:lnTo>
                  <a:lnTo>
                    <a:pt x="23" y="11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8" name="Freeform 214"/>
            <p:cNvSpPr>
              <a:spLocks/>
            </p:cNvSpPr>
            <p:nvPr/>
          </p:nvSpPr>
          <p:spPr bwMode="auto">
            <a:xfrm>
              <a:off x="1703" y="1306"/>
              <a:ext cx="53" cy="2536"/>
            </a:xfrm>
            <a:custGeom>
              <a:avLst/>
              <a:gdLst>
                <a:gd name="T0" fmla="*/ 1 w 106"/>
                <a:gd name="T1" fmla="*/ 0 h 5074"/>
                <a:gd name="T2" fmla="*/ 1 w 106"/>
                <a:gd name="T3" fmla="*/ 0 h 5074"/>
                <a:gd name="T4" fmla="*/ 1 w 106"/>
                <a:gd name="T5" fmla="*/ 0 h 5074"/>
                <a:gd name="T6" fmla="*/ 1 w 106"/>
                <a:gd name="T7" fmla="*/ 0 h 5074"/>
                <a:gd name="T8" fmla="*/ 1 w 106"/>
                <a:gd name="T9" fmla="*/ 0 h 5074"/>
                <a:gd name="T10" fmla="*/ 1 w 106"/>
                <a:gd name="T11" fmla="*/ 0 h 5074"/>
                <a:gd name="T12" fmla="*/ 1 w 106"/>
                <a:gd name="T13" fmla="*/ 0 h 5074"/>
                <a:gd name="T14" fmla="*/ 1 w 106"/>
                <a:gd name="T15" fmla="*/ 0 h 5074"/>
                <a:gd name="T16" fmla="*/ 1 w 106"/>
                <a:gd name="T17" fmla="*/ 0 h 5074"/>
                <a:gd name="T18" fmla="*/ 1 w 106"/>
                <a:gd name="T19" fmla="*/ 0 h 5074"/>
                <a:gd name="T20" fmla="*/ 1 w 106"/>
                <a:gd name="T21" fmla="*/ 0 h 5074"/>
                <a:gd name="T22" fmla="*/ 1 w 106"/>
                <a:gd name="T23" fmla="*/ 0 h 5074"/>
                <a:gd name="T24" fmla="*/ 1 w 106"/>
                <a:gd name="T25" fmla="*/ 0 h 5074"/>
                <a:gd name="T26" fmla="*/ 1 w 106"/>
                <a:gd name="T27" fmla="*/ 0 h 5074"/>
                <a:gd name="T28" fmla="*/ 1 w 106"/>
                <a:gd name="T29" fmla="*/ 0 h 5074"/>
                <a:gd name="T30" fmla="*/ 1 w 106"/>
                <a:gd name="T31" fmla="*/ 0 h 5074"/>
                <a:gd name="T32" fmla="*/ 1 w 106"/>
                <a:gd name="T33" fmla="*/ 0 h 5074"/>
                <a:gd name="T34" fmla="*/ 1 w 106"/>
                <a:gd name="T35" fmla="*/ 0 h 5074"/>
                <a:gd name="T36" fmla="*/ 1 w 106"/>
                <a:gd name="T37" fmla="*/ 0 h 5074"/>
                <a:gd name="T38" fmla="*/ 1 w 106"/>
                <a:gd name="T39" fmla="*/ 0 h 5074"/>
                <a:gd name="T40" fmla="*/ 1 w 106"/>
                <a:gd name="T41" fmla="*/ 0 h 5074"/>
                <a:gd name="T42" fmla="*/ 1 w 106"/>
                <a:gd name="T43" fmla="*/ 0 h 5074"/>
                <a:gd name="T44" fmla="*/ 1 w 106"/>
                <a:gd name="T45" fmla="*/ 0 h 5074"/>
                <a:gd name="T46" fmla="*/ 1 w 106"/>
                <a:gd name="T47" fmla="*/ 0 h 5074"/>
                <a:gd name="T48" fmla="*/ 1 w 106"/>
                <a:gd name="T49" fmla="*/ 0 h 5074"/>
                <a:gd name="T50" fmla="*/ 1 w 106"/>
                <a:gd name="T51" fmla="*/ 0 h 5074"/>
                <a:gd name="T52" fmla="*/ 1 w 106"/>
                <a:gd name="T53" fmla="*/ 0 h 5074"/>
                <a:gd name="T54" fmla="*/ 1 w 106"/>
                <a:gd name="T55" fmla="*/ 0 h 5074"/>
                <a:gd name="T56" fmla="*/ 1 w 106"/>
                <a:gd name="T57" fmla="*/ 0 h 5074"/>
                <a:gd name="T58" fmla="*/ 0 w 106"/>
                <a:gd name="T59" fmla="*/ 0 h 5074"/>
                <a:gd name="T60" fmla="*/ 0 w 106"/>
                <a:gd name="T61" fmla="*/ 0 h 5074"/>
                <a:gd name="T62" fmla="*/ 1 w 106"/>
                <a:gd name="T63" fmla="*/ 0 h 5074"/>
                <a:gd name="T64" fmla="*/ 1 w 106"/>
                <a:gd name="T65" fmla="*/ 0 h 5074"/>
                <a:gd name="T66" fmla="*/ 1 w 106"/>
                <a:gd name="T67" fmla="*/ 0 h 5074"/>
                <a:gd name="T68" fmla="*/ 1 w 106"/>
                <a:gd name="T69" fmla="*/ 0 h 5074"/>
                <a:gd name="T70" fmla="*/ 1 w 106"/>
                <a:gd name="T71" fmla="*/ 0 h 5074"/>
                <a:gd name="T72" fmla="*/ 1 w 106"/>
                <a:gd name="T73" fmla="*/ 0 h 5074"/>
                <a:gd name="T74" fmla="*/ 1 w 106"/>
                <a:gd name="T75" fmla="*/ 0 h 5074"/>
                <a:gd name="T76" fmla="*/ 1 w 106"/>
                <a:gd name="T77" fmla="*/ 0 h 5074"/>
                <a:gd name="T78" fmla="*/ 1 w 106"/>
                <a:gd name="T79" fmla="*/ 0 h 5074"/>
                <a:gd name="T80" fmla="*/ 1 w 106"/>
                <a:gd name="T81" fmla="*/ 0 h 5074"/>
                <a:gd name="T82" fmla="*/ 1 w 106"/>
                <a:gd name="T83" fmla="*/ 0 h 50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"/>
                <a:gd name="T127" fmla="*/ 0 h 5074"/>
                <a:gd name="T128" fmla="*/ 106 w 106"/>
                <a:gd name="T129" fmla="*/ 5074 h 50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" h="5074">
                  <a:moveTo>
                    <a:pt x="95" y="5038"/>
                  </a:moveTo>
                  <a:lnTo>
                    <a:pt x="106" y="5050"/>
                  </a:lnTo>
                  <a:lnTo>
                    <a:pt x="71" y="4769"/>
                  </a:lnTo>
                  <a:lnTo>
                    <a:pt x="47" y="4441"/>
                  </a:lnTo>
                  <a:lnTo>
                    <a:pt x="36" y="4101"/>
                  </a:lnTo>
                  <a:lnTo>
                    <a:pt x="24" y="3749"/>
                  </a:lnTo>
                  <a:lnTo>
                    <a:pt x="24" y="3374"/>
                  </a:lnTo>
                  <a:lnTo>
                    <a:pt x="36" y="3000"/>
                  </a:lnTo>
                  <a:lnTo>
                    <a:pt x="47" y="2624"/>
                  </a:lnTo>
                  <a:lnTo>
                    <a:pt x="59" y="2250"/>
                  </a:lnTo>
                  <a:lnTo>
                    <a:pt x="71" y="1886"/>
                  </a:lnTo>
                  <a:lnTo>
                    <a:pt x="82" y="1535"/>
                  </a:lnTo>
                  <a:lnTo>
                    <a:pt x="82" y="1196"/>
                  </a:lnTo>
                  <a:lnTo>
                    <a:pt x="95" y="891"/>
                  </a:lnTo>
                  <a:lnTo>
                    <a:pt x="95" y="610"/>
                  </a:lnTo>
                  <a:lnTo>
                    <a:pt x="82" y="363"/>
                  </a:lnTo>
                  <a:lnTo>
                    <a:pt x="71" y="164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47" y="164"/>
                  </a:lnTo>
                  <a:lnTo>
                    <a:pt x="59" y="363"/>
                  </a:lnTo>
                  <a:lnTo>
                    <a:pt x="71" y="610"/>
                  </a:lnTo>
                  <a:lnTo>
                    <a:pt x="71" y="891"/>
                  </a:lnTo>
                  <a:lnTo>
                    <a:pt x="59" y="1196"/>
                  </a:lnTo>
                  <a:lnTo>
                    <a:pt x="59" y="1535"/>
                  </a:lnTo>
                  <a:lnTo>
                    <a:pt x="47" y="1886"/>
                  </a:lnTo>
                  <a:lnTo>
                    <a:pt x="36" y="2250"/>
                  </a:lnTo>
                  <a:lnTo>
                    <a:pt x="24" y="2624"/>
                  </a:lnTo>
                  <a:lnTo>
                    <a:pt x="12" y="3000"/>
                  </a:lnTo>
                  <a:lnTo>
                    <a:pt x="0" y="3374"/>
                  </a:lnTo>
                  <a:lnTo>
                    <a:pt x="0" y="3749"/>
                  </a:lnTo>
                  <a:lnTo>
                    <a:pt x="12" y="4101"/>
                  </a:lnTo>
                  <a:lnTo>
                    <a:pt x="24" y="4441"/>
                  </a:lnTo>
                  <a:lnTo>
                    <a:pt x="47" y="4769"/>
                  </a:lnTo>
                  <a:lnTo>
                    <a:pt x="82" y="5061"/>
                  </a:lnTo>
                  <a:lnTo>
                    <a:pt x="95" y="5074"/>
                  </a:lnTo>
                  <a:lnTo>
                    <a:pt x="82" y="5061"/>
                  </a:lnTo>
                  <a:lnTo>
                    <a:pt x="95" y="5074"/>
                  </a:lnTo>
                  <a:lnTo>
                    <a:pt x="106" y="5061"/>
                  </a:lnTo>
                  <a:lnTo>
                    <a:pt x="106" y="5050"/>
                  </a:lnTo>
                  <a:lnTo>
                    <a:pt x="95" y="503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9" name="Freeform 215"/>
            <p:cNvSpPr>
              <a:spLocks/>
            </p:cNvSpPr>
            <p:nvPr/>
          </p:nvSpPr>
          <p:spPr bwMode="auto">
            <a:xfrm>
              <a:off x="1750" y="3790"/>
              <a:ext cx="2970" cy="52"/>
            </a:xfrm>
            <a:custGeom>
              <a:avLst/>
              <a:gdLst>
                <a:gd name="T0" fmla="*/ 1 w 5940"/>
                <a:gd name="T1" fmla="*/ 0 h 106"/>
                <a:gd name="T2" fmla="*/ 1 w 5940"/>
                <a:gd name="T3" fmla="*/ 0 h 106"/>
                <a:gd name="T4" fmla="*/ 1 w 5940"/>
                <a:gd name="T5" fmla="*/ 0 h 106"/>
                <a:gd name="T6" fmla="*/ 1 w 5940"/>
                <a:gd name="T7" fmla="*/ 0 h 106"/>
                <a:gd name="T8" fmla="*/ 1 w 5940"/>
                <a:gd name="T9" fmla="*/ 0 h 106"/>
                <a:gd name="T10" fmla="*/ 1 w 5940"/>
                <a:gd name="T11" fmla="*/ 0 h 106"/>
                <a:gd name="T12" fmla="*/ 1 w 5940"/>
                <a:gd name="T13" fmla="*/ 0 h 106"/>
                <a:gd name="T14" fmla="*/ 1 w 5940"/>
                <a:gd name="T15" fmla="*/ 0 h 106"/>
                <a:gd name="T16" fmla="*/ 1 w 5940"/>
                <a:gd name="T17" fmla="*/ 0 h 106"/>
                <a:gd name="T18" fmla="*/ 1 w 5940"/>
                <a:gd name="T19" fmla="*/ 0 h 106"/>
                <a:gd name="T20" fmla="*/ 1 w 5940"/>
                <a:gd name="T21" fmla="*/ 0 h 106"/>
                <a:gd name="T22" fmla="*/ 1 w 5940"/>
                <a:gd name="T23" fmla="*/ 0 h 106"/>
                <a:gd name="T24" fmla="*/ 1 w 5940"/>
                <a:gd name="T25" fmla="*/ 0 h 106"/>
                <a:gd name="T26" fmla="*/ 1 w 5940"/>
                <a:gd name="T27" fmla="*/ 0 h 106"/>
                <a:gd name="T28" fmla="*/ 1 w 5940"/>
                <a:gd name="T29" fmla="*/ 0 h 106"/>
                <a:gd name="T30" fmla="*/ 1 w 5940"/>
                <a:gd name="T31" fmla="*/ 0 h 106"/>
                <a:gd name="T32" fmla="*/ 0 w 5940"/>
                <a:gd name="T33" fmla="*/ 0 h 106"/>
                <a:gd name="T34" fmla="*/ 1 w 5940"/>
                <a:gd name="T35" fmla="*/ 0 h 106"/>
                <a:gd name="T36" fmla="*/ 1 w 5940"/>
                <a:gd name="T37" fmla="*/ 0 h 106"/>
                <a:gd name="T38" fmla="*/ 1 w 5940"/>
                <a:gd name="T39" fmla="*/ 0 h 106"/>
                <a:gd name="T40" fmla="*/ 1 w 5940"/>
                <a:gd name="T41" fmla="*/ 0 h 106"/>
                <a:gd name="T42" fmla="*/ 1 w 5940"/>
                <a:gd name="T43" fmla="*/ 0 h 106"/>
                <a:gd name="T44" fmla="*/ 1 w 5940"/>
                <a:gd name="T45" fmla="*/ 0 h 106"/>
                <a:gd name="T46" fmla="*/ 1 w 5940"/>
                <a:gd name="T47" fmla="*/ 0 h 106"/>
                <a:gd name="T48" fmla="*/ 1 w 5940"/>
                <a:gd name="T49" fmla="*/ 0 h 106"/>
                <a:gd name="T50" fmla="*/ 1 w 5940"/>
                <a:gd name="T51" fmla="*/ 0 h 106"/>
                <a:gd name="T52" fmla="*/ 1 w 5940"/>
                <a:gd name="T53" fmla="*/ 0 h 106"/>
                <a:gd name="T54" fmla="*/ 1 w 5940"/>
                <a:gd name="T55" fmla="*/ 0 h 106"/>
                <a:gd name="T56" fmla="*/ 1 w 5940"/>
                <a:gd name="T57" fmla="*/ 0 h 106"/>
                <a:gd name="T58" fmla="*/ 1 w 5940"/>
                <a:gd name="T59" fmla="*/ 0 h 106"/>
                <a:gd name="T60" fmla="*/ 1 w 5940"/>
                <a:gd name="T61" fmla="*/ 0 h 106"/>
                <a:gd name="T62" fmla="*/ 1 w 5940"/>
                <a:gd name="T63" fmla="*/ 0 h 106"/>
                <a:gd name="T64" fmla="*/ 1 w 5940"/>
                <a:gd name="T65" fmla="*/ 0 h 106"/>
                <a:gd name="T66" fmla="*/ 1 w 5940"/>
                <a:gd name="T67" fmla="*/ 0 h 106"/>
                <a:gd name="T68" fmla="*/ 1 w 5940"/>
                <a:gd name="T69" fmla="*/ 0 h 106"/>
                <a:gd name="T70" fmla="*/ 1 w 5940"/>
                <a:gd name="T71" fmla="*/ 0 h 106"/>
                <a:gd name="T72" fmla="*/ 1 w 5940"/>
                <a:gd name="T73" fmla="*/ 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40"/>
                <a:gd name="T112" fmla="*/ 0 h 106"/>
                <a:gd name="T113" fmla="*/ 5940 w 594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40" h="106">
                  <a:moveTo>
                    <a:pt x="5916" y="11"/>
                  </a:moveTo>
                  <a:lnTo>
                    <a:pt x="5928" y="0"/>
                  </a:lnTo>
                  <a:lnTo>
                    <a:pt x="5834" y="11"/>
                  </a:lnTo>
                  <a:lnTo>
                    <a:pt x="5728" y="24"/>
                  </a:lnTo>
                  <a:lnTo>
                    <a:pt x="5600" y="24"/>
                  </a:lnTo>
                  <a:lnTo>
                    <a:pt x="5459" y="35"/>
                  </a:lnTo>
                  <a:lnTo>
                    <a:pt x="5306" y="35"/>
                  </a:lnTo>
                  <a:lnTo>
                    <a:pt x="5143" y="46"/>
                  </a:lnTo>
                  <a:lnTo>
                    <a:pt x="4955" y="46"/>
                  </a:lnTo>
                  <a:lnTo>
                    <a:pt x="4768" y="46"/>
                  </a:lnTo>
                  <a:lnTo>
                    <a:pt x="4569" y="46"/>
                  </a:lnTo>
                  <a:lnTo>
                    <a:pt x="4369" y="46"/>
                  </a:lnTo>
                  <a:lnTo>
                    <a:pt x="4147" y="46"/>
                  </a:lnTo>
                  <a:lnTo>
                    <a:pt x="3924" y="46"/>
                  </a:lnTo>
                  <a:lnTo>
                    <a:pt x="3701" y="46"/>
                  </a:lnTo>
                  <a:lnTo>
                    <a:pt x="3479" y="46"/>
                  </a:lnTo>
                  <a:lnTo>
                    <a:pt x="3245" y="46"/>
                  </a:lnTo>
                  <a:lnTo>
                    <a:pt x="3011" y="46"/>
                  </a:lnTo>
                  <a:lnTo>
                    <a:pt x="2776" y="46"/>
                  </a:lnTo>
                  <a:lnTo>
                    <a:pt x="2542" y="46"/>
                  </a:lnTo>
                  <a:lnTo>
                    <a:pt x="2319" y="35"/>
                  </a:lnTo>
                  <a:lnTo>
                    <a:pt x="2085" y="35"/>
                  </a:lnTo>
                  <a:lnTo>
                    <a:pt x="1862" y="35"/>
                  </a:lnTo>
                  <a:lnTo>
                    <a:pt x="1640" y="35"/>
                  </a:lnTo>
                  <a:lnTo>
                    <a:pt x="1429" y="35"/>
                  </a:lnTo>
                  <a:lnTo>
                    <a:pt x="1229" y="35"/>
                  </a:lnTo>
                  <a:lnTo>
                    <a:pt x="1030" y="35"/>
                  </a:lnTo>
                  <a:lnTo>
                    <a:pt x="843" y="46"/>
                  </a:lnTo>
                  <a:lnTo>
                    <a:pt x="667" y="46"/>
                  </a:lnTo>
                  <a:lnTo>
                    <a:pt x="503" y="46"/>
                  </a:lnTo>
                  <a:lnTo>
                    <a:pt x="363" y="59"/>
                  </a:lnTo>
                  <a:lnTo>
                    <a:pt x="222" y="59"/>
                  </a:lnTo>
                  <a:lnTo>
                    <a:pt x="104" y="70"/>
                  </a:lnTo>
                  <a:lnTo>
                    <a:pt x="0" y="70"/>
                  </a:lnTo>
                  <a:lnTo>
                    <a:pt x="0" y="106"/>
                  </a:lnTo>
                  <a:lnTo>
                    <a:pt x="104" y="93"/>
                  </a:lnTo>
                  <a:lnTo>
                    <a:pt x="222" y="82"/>
                  </a:lnTo>
                  <a:lnTo>
                    <a:pt x="363" y="82"/>
                  </a:lnTo>
                  <a:lnTo>
                    <a:pt x="503" y="70"/>
                  </a:lnTo>
                  <a:lnTo>
                    <a:pt x="667" y="70"/>
                  </a:lnTo>
                  <a:lnTo>
                    <a:pt x="843" y="70"/>
                  </a:lnTo>
                  <a:lnTo>
                    <a:pt x="1030" y="70"/>
                  </a:lnTo>
                  <a:lnTo>
                    <a:pt x="1229" y="70"/>
                  </a:lnTo>
                  <a:lnTo>
                    <a:pt x="1429" y="59"/>
                  </a:lnTo>
                  <a:lnTo>
                    <a:pt x="1640" y="59"/>
                  </a:lnTo>
                  <a:lnTo>
                    <a:pt x="1862" y="59"/>
                  </a:lnTo>
                  <a:lnTo>
                    <a:pt x="2085" y="70"/>
                  </a:lnTo>
                  <a:lnTo>
                    <a:pt x="2319" y="70"/>
                  </a:lnTo>
                  <a:lnTo>
                    <a:pt x="2542" y="70"/>
                  </a:lnTo>
                  <a:lnTo>
                    <a:pt x="2776" y="70"/>
                  </a:lnTo>
                  <a:lnTo>
                    <a:pt x="3011" y="70"/>
                  </a:lnTo>
                  <a:lnTo>
                    <a:pt x="3245" y="70"/>
                  </a:lnTo>
                  <a:lnTo>
                    <a:pt x="3479" y="70"/>
                  </a:lnTo>
                  <a:lnTo>
                    <a:pt x="3701" y="70"/>
                  </a:lnTo>
                  <a:lnTo>
                    <a:pt x="3924" y="70"/>
                  </a:lnTo>
                  <a:lnTo>
                    <a:pt x="4147" y="70"/>
                  </a:lnTo>
                  <a:lnTo>
                    <a:pt x="4369" y="70"/>
                  </a:lnTo>
                  <a:lnTo>
                    <a:pt x="4569" y="70"/>
                  </a:lnTo>
                  <a:lnTo>
                    <a:pt x="4768" y="70"/>
                  </a:lnTo>
                  <a:lnTo>
                    <a:pt x="4955" y="70"/>
                  </a:lnTo>
                  <a:lnTo>
                    <a:pt x="5143" y="70"/>
                  </a:lnTo>
                  <a:lnTo>
                    <a:pt x="5306" y="59"/>
                  </a:lnTo>
                  <a:lnTo>
                    <a:pt x="5459" y="59"/>
                  </a:lnTo>
                  <a:lnTo>
                    <a:pt x="5600" y="46"/>
                  </a:lnTo>
                  <a:lnTo>
                    <a:pt x="5728" y="46"/>
                  </a:lnTo>
                  <a:lnTo>
                    <a:pt x="5834" y="35"/>
                  </a:lnTo>
                  <a:lnTo>
                    <a:pt x="5928" y="24"/>
                  </a:lnTo>
                  <a:lnTo>
                    <a:pt x="5940" y="11"/>
                  </a:lnTo>
                  <a:lnTo>
                    <a:pt x="5928" y="24"/>
                  </a:lnTo>
                  <a:lnTo>
                    <a:pt x="5940" y="24"/>
                  </a:lnTo>
                  <a:lnTo>
                    <a:pt x="5940" y="11"/>
                  </a:lnTo>
                  <a:lnTo>
                    <a:pt x="5928" y="0"/>
                  </a:lnTo>
                  <a:lnTo>
                    <a:pt x="5916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0" name="Freeform 216"/>
            <p:cNvSpPr>
              <a:spLocks/>
            </p:cNvSpPr>
            <p:nvPr/>
          </p:nvSpPr>
          <p:spPr bwMode="auto">
            <a:xfrm>
              <a:off x="4644" y="2542"/>
              <a:ext cx="106" cy="1253"/>
            </a:xfrm>
            <a:custGeom>
              <a:avLst/>
              <a:gdLst>
                <a:gd name="T0" fmla="*/ 0 w 210"/>
                <a:gd name="T1" fmla="*/ 0 h 2507"/>
                <a:gd name="T2" fmla="*/ 0 w 210"/>
                <a:gd name="T3" fmla="*/ 0 h 2507"/>
                <a:gd name="T4" fmla="*/ 0 w 210"/>
                <a:gd name="T5" fmla="*/ 0 h 2507"/>
                <a:gd name="T6" fmla="*/ 1 w 210"/>
                <a:gd name="T7" fmla="*/ 0 h 2507"/>
                <a:gd name="T8" fmla="*/ 1 w 210"/>
                <a:gd name="T9" fmla="*/ 0 h 2507"/>
                <a:gd name="T10" fmla="*/ 1 w 210"/>
                <a:gd name="T11" fmla="*/ 0 h 2507"/>
                <a:gd name="T12" fmla="*/ 1 w 210"/>
                <a:gd name="T13" fmla="*/ 0 h 2507"/>
                <a:gd name="T14" fmla="*/ 1 w 210"/>
                <a:gd name="T15" fmla="*/ 0 h 2507"/>
                <a:gd name="T16" fmla="*/ 1 w 210"/>
                <a:gd name="T17" fmla="*/ 0 h 2507"/>
                <a:gd name="T18" fmla="*/ 1 w 210"/>
                <a:gd name="T19" fmla="*/ 0 h 2507"/>
                <a:gd name="T20" fmla="*/ 1 w 210"/>
                <a:gd name="T21" fmla="*/ 0 h 2507"/>
                <a:gd name="T22" fmla="*/ 1 w 210"/>
                <a:gd name="T23" fmla="*/ 0 h 2507"/>
                <a:gd name="T24" fmla="*/ 1 w 210"/>
                <a:gd name="T25" fmla="*/ 0 h 2507"/>
                <a:gd name="T26" fmla="*/ 1 w 210"/>
                <a:gd name="T27" fmla="*/ 0 h 2507"/>
                <a:gd name="T28" fmla="*/ 1 w 210"/>
                <a:gd name="T29" fmla="*/ 0 h 2507"/>
                <a:gd name="T30" fmla="*/ 1 w 210"/>
                <a:gd name="T31" fmla="*/ 0 h 2507"/>
                <a:gd name="T32" fmla="*/ 1 w 210"/>
                <a:gd name="T33" fmla="*/ 0 h 2507"/>
                <a:gd name="T34" fmla="*/ 1 w 210"/>
                <a:gd name="T35" fmla="*/ 0 h 2507"/>
                <a:gd name="T36" fmla="*/ 1 w 210"/>
                <a:gd name="T37" fmla="*/ 0 h 2507"/>
                <a:gd name="T38" fmla="*/ 1 w 210"/>
                <a:gd name="T39" fmla="*/ 0 h 2507"/>
                <a:gd name="T40" fmla="*/ 1 w 210"/>
                <a:gd name="T41" fmla="*/ 0 h 2507"/>
                <a:gd name="T42" fmla="*/ 1 w 210"/>
                <a:gd name="T43" fmla="*/ 0 h 2507"/>
                <a:gd name="T44" fmla="*/ 1 w 210"/>
                <a:gd name="T45" fmla="*/ 0 h 2507"/>
                <a:gd name="T46" fmla="*/ 1 w 210"/>
                <a:gd name="T47" fmla="*/ 0 h 2507"/>
                <a:gd name="T48" fmla="*/ 1 w 210"/>
                <a:gd name="T49" fmla="*/ 0 h 2507"/>
                <a:gd name="T50" fmla="*/ 1 w 210"/>
                <a:gd name="T51" fmla="*/ 0 h 2507"/>
                <a:gd name="T52" fmla="*/ 1 w 210"/>
                <a:gd name="T53" fmla="*/ 0 h 2507"/>
                <a:gd name="T54" fmla="*/ 1 w 210"/>
                <a:gd name="T55" fmla="*/ 0 h 2507"/>
                <a:gd name="T56" fmla="*/ 1 w 210"/>
                <a:gd name="T57" fmla="*/ 0 h 2507"/>
                <a:gd name="T58" fmla="*/ 1 w 210"/>
                <a:gd name="T59" fmla="*/ 0 h 2507"/>
                <a:gd name="T60" fmla="*/ 1 w 210"/>
                <a:gd name="T61" fmla="*/ 0 h 2507"/>
                <a:gd name="T62" fmla="*/ 1 w 210"/>
                <a:gd name="T63" fmla="*/ 0 h 2507"/>
                <a:gd name="T64" fmla="*/ 1 w 210"/>
                <a:gd name="T65" fmla="*/ 0 h 2507"/>
                <a:gd name="T66" fmla="*/ 1 w 210"/>
                <a:gd name="T67" fmla="*/ 0 h 2507"/>
                <a:gd name="T68" fmla="*/ 1 w 210"/>
                <a:gd name="T69" fmla="*/ 0 h 2507"/>
                <a:gd name="T70" fmla="*/ 1 w 210"/>
                <a:gd name="T71" fmla="*/ 0 h 2507"/>
                <a:gd name="T72" fmla="*/ 1 w 210"/>
                <a:gd name="T73" fmla="*/ 0 h 2507"/>
                <a:gd name="T74" fmla="*/ 1 w 210"/>
                <a:gd name="T75" fmla="*/ 0 h 2507"/>
                <a:gd name="T76" fmla="*/ 1 w 210"/>
                <a:gd name="T77" fmla="*/ 0 h 2507"/>
                <a:gd name="T78" fmla="*/ 0 w 210"/>
                <a:gd name="T79" fmla="*/ 0 h 2507"/>
                <a:gd name="T80" fmla="*/ 0 w 210"/>
                <a:gd name="T81" fmla="*/ 0 h 2507"/>
                <a:gd name="T82" fmla="*/ 0 w 210"/>
                <a:gd name="T83" fmla="*/ 0 h 25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0"/>
                <a:gd name="T127" fmla="*/ 0 h 2507"/>
                <a:gd name="T128" fmla="*/ 210 w 210"/>
                <a:gd name="T129" fmla="*/ 2507 h 25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0" h="2507">
                  <a:moveTo>
                    <a:pt x="0" y="11"/>
                  </a:moveTo>
                  <a:lnTo>
                    <a:pt x="0" y="11"/>
                  </a:lnTo>
                  <a:lnTo>
                    <a:pt x="0" y="130"/>
                  </a:lnTo>
                  <a:lnTo>
                    <a:pt x="11" y="258"/>
                  </a:lnTo>
                  <a:lnTo>
                    <a:pt x="22" y="398"/>
                  </a:lnTo>
                  <a:lnTo>
                    <a:pt x="35" y="539"/>
                  </a:lnTo>
                  <a:lnTo>
                    <a:pt x="58" y="692"/>
                  </a:lnTo>
                  <a:lnTo>
                    <a:pt x="81" y="855"/>
                  </a:lnTo>
                  <a:lnTo>
                    <a:pt x="104" y="1032"/>
                  </a:lnTo>
                  <a:lnTo>
                    <a:pt x="128" y="1196"/>
                  </a:lnTo>
                  <a:lnTo>
                    <a:pt x="152" y="1371"/>
                  </a:lnTo>
                  <a:lnTo>
                    <a:pt x="163" y="1547"/>
                  </a:lnTo>
                  <a:lnTo>
                    <a:pt x="175" y="1711"/>
                  </a:lnTo>
                  <a:lnTo>
                    <a:pt x="187" y="1886"/>
                  </a:lnTo>
                  <a:lnTo>
                    <a:pt x="187" y="2051"/>
                  </a:lnTo>
                  <a:lnTo>
                    <a:pt x="175" y="2215"/>
                  </a:lnTo>
                  <a:lnTo>
                    <a:pt x="152" y="2367"/>
                  </a:lnTo>
                  <a:lnTo>
                    <a:pt x="128" y="2507"/>
                  </a:lnTo>
                  <a:lnTo>
                    <a:pt x="152" y="2507"/>
                  </a:lnTo>
                  <a:lnTo>
                    <a:pt x="175" y="2367"/>
                  </a:lnTo>
                  <a:lnTo>
                    <a:pt x="199" y="2215"/>
                  </a:lnTo>
                  <a:lnTo>
                    <a:pt x="210" y="2051"/>
                  </a:lnTo>
                  <a:lnTo>
                    <a:pt x="210" y="1886"/>
                  </a:lnTo>
                  <a:lnTo>
                    <a:pt x="210" y="1711"/>
                  </a:lnTo>
                  <a:lnTo>
                    <a:pt x="187" y="1547"/>
                  </a:lnTo>
                  <a:lnTo>
                    <a:pt x="175" y="1371"/>
                  </a:lnTo>
                  <a:lnTo>
                    <a:pt x="152" y="1196"/>
                  </a:lnTo>
                  <a:lnTo>
                    <a:pt x="128" y="1019"/>
                  </a:lnTo>
                  <a:lnTo>
                    <a:pt x="104" y="855"/>
                  </a:lnTo>
                  <a:lnTo>
                    <a:pt x="81" y="692"/>
                  </a:lnTo>
                  <a:lnTo>
                    <a:pt x="58" y="539"/>
                  </a:lnTo>
                  <a:lnTo>
                    <a:pt x="46" y="387"/>
                  </a:lnTo>
                  <a:lnTo>
                    <a:pt x="35" y="258"/>
                  </a:lnTo>
                  <a:lnTo>
                    <a:pt x="22" y="130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1" name="Freeform 217"/>
            <p:cNvSpPr>
              <a:spLocks/>
            </p:cNvSpPr>
            <p:nvPr/>
          </p:nvSpPr>
          <p:spPr bwMode="auto">
            <a:xfrm>
              <a:off x="4644" y="1487"/>
              <a:ext cx="141" cy="1060"/>
            </a:xfrm>
            <a:custGeom>
              <a:avLst/>
              <a:gdLst>
                <a:gd name="T0" fmla="*/ 1 w 281"/>
                <a:gd name="T1" fmla="*/ 1 h 2120"/>
                <a:gd name="T2" fmla="*/ 1 w 281"/>
                <a:gd name="T3" fmla="*/ 1 h 2120"/>
                <a:gd name="T4" fmla="*/ 1 w 281"/>
                <a:gd name="T5" fmla="*/ 1 h 2120"/>
                <a:gd name="T6" fmla="*/ 1 w 281"/>
                <a:gd name="T7" fmla="*/ 1 h 2120"/>
                <a:gd name="T8" fmla="*/ 1 w 281"/>
                <a:gd name="T9" fmla="*/ 1 h 2120"/>
                <a:gd name="T10" fmla="*/ 1 w 281"/>
                <a:gd name="T11" fmla="*/ 1 h 2120"/>
                <a:gd name="T12" fmla="*/ 1 w 281"/>
                <a:gd name="T13" fmla="*/ 1 h 2120"/>
                <a:gd name="T14" fmla="*/ 1 w 281"/>
                <a:gd name="T15" fmla="*/ 1 h 2120"/>
                <a:gd name="T16" fmla="*/ 1 w 281"/>
                <a:gd name="T17" fmla="*/ 1 h 2120"/>
                <a:gd name="T18" fmla="*/ 1 w 281"/>
                <a:gd name="T19" fmla="*/ 1 h 2120"/>
                <a:gd name="T20" fmla="*/ 1 w 281"/>
                <a:gd name="T21" fmla="*/ 1 h 2120"/>
                <a:gd name="T22" fmla="*/ 1 w 281"/>
                <a:gd name="T23" fmla="*/ 1 h 2120"/>
                <a:gd name="T24" fmla="*/ 1 w 281"/>
                <a:gd name="T25" fmla="*/ 1 h 2120"/>
                <a:gd name="T26" fmla="*/ 1 w 281"/>
                <a:gd name="T27" fmla="*/ 1 h 2120"/>
                <a:gd name="T28" fmla="*/ 1 w 281"/>
                <a:gd name="T29" fmla="*/ 1 h 2120"/>
                <a:gd name="T30" fmla="*/ 1 w 281"/>
                <a:gd name="T31" fmla="*/ 1 h 2120"/>
                <a:gd name="T32" fmla="*/ 1 w 281"/>
                <a:gd name="T33" fmla="*/ 1 h 2120"/>
                <a:gd name="T34" fmla="*/ 0 w 281"/>
                <a:gd name="T35" fmla="*/ 1 h 2120"/>
                <a:gd name="T36" fmla="*/ 1 w 281"/>
                <a:gd name="T37" fmla="*/ 1 h 2120"/>
                <a:gd name="T38" fmla="*/ 1 w 281"/>
                <a:gd name="T39" fmla="*/ 1 h 2120"/>
                <a:gd name="T40" fmla="*/ 1 w 281"/>
                <a:gd name="T41" fmla="*/ 1 h 2120"/>
                <a:gd name="T42" fmla="*/ 1 w 281"/>
                <a:gd name="T43" fmla="*/ 1 h 2120"/>
                <a:gd name="T44" fmla="*/ 1 w 281"/>
                <a:gd name="T45" fmla="*/ 1 h 2120"/>
                <a:gd name="T46" fmla="*/ 1 w 281"/>
                <a:gd name="T47" fmla="*/ 1 h 2120"/>
                <a:gd name="T48" fmla="*/ 1 w 281"/>
                <a:gd name="T49" fmla="*/ 1 h 2120"/>
                <a:gd name="T50" fmla="*/ 1 w 281"/>
                <a:gd name="T51" fmla="*/ 1 h 2120"/>
                <a:gd name="T52" fmla="*/ 1 w 281"/>
                <a:gd name="T53" fmla="*/ 1 h 2120"/>
                <a:gd name="T54" fmla="*/ 1 w 281"/>
                <a:gd name="T55" fmla="*/ 1 h 2120"/>
                <a:gd name="T56" fmla="*/ 1 w 281"/>
                <a:gd name="T57" fmla="*/ 1 h 2120"/>
                <a:gd name="T58" fmla="*/ 1 w 281"/>
                <a:gd name="T59" fmla="*/ 1 h 2120"/>
                <a:gd name="T60" fmla="*/ 1 w 281"/>
                <a:gd name="T61" fmla="*/ 1 h 2120"/>
                <a:gd name="T62" fmla="*/ 1 w 281"/>
                <a:gd name="T63" fmla="*/ 1 h 2120"/>
                <a:gd name="T64" fmla="*/ 1 w 281"/>
                <a:gd name="T65" fmla="*/ 1 h 2120"/>
                <a:gd name="T66" fmla="*/ 1 w 281"/>
                <a:gd name="T67" fmla="*/ 1 h 2120"/>
                <a:gd name="T68" fmla="*/ 1 w 281"/>
                <a:gd name="T69" fmla="*/ 1 h 2120"/>
                <a:gd name="T70" fmla="*/ 1 w 281"/>
                <a:gd name="T71" fmla="*/ 0 h 2120"/>
                <a:gd name="T72" fmla="*/ 1 w 281"/>
                <a:gd name="T73" fmla="*/ 1 h 2120"/>
                <a:gd name="T74" fmla="*/ 1 w 281"/>
                <a:gd name="T75" fmla="*/ 0 h 2120"/>
                <a:gd name="T76" fmla="*/ 1 w 281"/>
                <a:gd name="T77" fmla="*/ 0 h 2120"/>
                <a:gd name="T78" fmla="*/ 1 w 281"/>
                <a:gd name="T79" fmla="*/ 0 h 2120"/>
                <a:gd name="T80" fmla="*/ 1 w 281"/>
                <a:gd name="T81" fmla="*/ 1 h 2120"/>
                <a:gd name="T82" fmla="*/ 1 w 281"/>
                <a:gd name="T83" fmla="*/ 1 h 21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2120"/>
                <a:gd name="T128" fmla="*/ 281 w 281"/>
                <a:gd name="T129" fmla="*/ 2120 h 21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2120">
                  <a:moveTo>
                    <a:pt x="257" y="24"/>
                  </a:moveTo>
                  <a:lnTo>
                    <a:pt x="257" y="12"/>
                  </a:lnTo>
                  <a:lnTo>
                    <a:pt x="257" y="141"/>
                  </a:lnTo>
                  <a:lnTo>
                    <a:pt x="245" y="270"/>
                  </a:lnTo>
                  <a:lnTo>
                    <a:pt x="245" y="398"/>
                  </a:lnTo>
                  <a:lnTo>
                    <a:pt x="234" y="528"/>
                  </a:lnTo>
                  <a:lnTo>
                    <a:pt x="221" y="656"/>
                  </a:lnTo>
                  <a:lnTo>
                    <a:pt x="210" y="797"/>
                  </a:lnTo>
                  <a:lnTo>
                    <a:pt x="199" y="926"/>
                  </a:lnTo>
                  <a:lnTo>
                    <a:pt x="175" y="1055"/>
                  </a:lnTo>
                  <a:lnTo>
                    <a:pt x="163" y="1184"/>
                  </a:lnTo>
                  <a:lnTo>
                    <a:pt x="140" y="1313"/>
                  </a:lnTo>
                  <a:lnTo>
                    <a:pt x="117" y="1453"/>
                  </a:lnTo>
                  <a:lnTo>
                    <a:pt x="93" y="1582"/>
                  </a:lnTo>
                  <a:lnTo>
                    <a:pt x="70" y="1711"/>
                  </a:lnTo>
                  <a:lnTo>
                    <a:pt x="46" y="1852"/>
                  </a:lnTo>
                  <a:lnTo>
                    <a:pt x="22" y="1992"/>
                  </a:lnTo>
                  <a:lnTo>
                    <a:pt x="0" y="2120"/>
                  </a:lnTo>
                  <a:lnTo>
                    <a:pt x="22" y="2120"/>
                  </a:lnTo>
                  <a:lnTo>
                    <a:pt x="46" y="1992"/>
                  </a:lnTo>
                  <a:lnTo>
                    <a:pt x="70" y="1852"/>
                  </a:lnTo>
                  <a:lnTo>
                    <a:pt x="104" y="1722"/>
                  </a:lnTo>
                  <a:lnTo>
                    <a:pt x="117" y="1582"/>
                  </a:lnTo>
                  <a:lnTo>
                    <a:pt x="140" y="1453"/>
                  </a:lnTo>
                  <a:lnTo>
                    <a:pt x="163" y="1324"/>
                  </a:lnTo>
                  <a:lnTo>
                    <a:pt x="187" y="1184"/>
                  </a:lnTo>
                  <a:lnTo>
                    <a:pt x="210" y="1055"/>
                  </a:lnTo>
                  <a:lnTo>
                    <a:pt x="221" y="926"/>
                  </a:lnTo>
                  <a:lnTo>
                    <a:pt x="234" y="797"/>
                  </a:lnTo>
                  <a:lnTo>
                    <a:pt x="245" y="656"/>
                  </a:lnTo>
                  <a:lnTo>
                    <a:pt x="257" y="528"/>
                  </a:lnTo>
                  <a:lnTo>
                    <a:pt x="269" y="398"/>
                  </a:lnTo>
                  <a:lnTo>
                    <a:pt x="281" y="270"/>
                  </a:lnTo>
                  <a:lnTo>
                    <a:pt x="281" y="141"/>
                  </a:lnTo>
                  <a:lnTo>
                    <a:pt x="281" y="12"/>
                  </a:lnTo>
                  <a:lnTo>
                    <a:pt x="281" y="0"/>
                  </a:lnTo>
                  <a:lnTo>
                    <a:pt x="281" y="12"/>
                  </a:lnTo>
                  <a:lnTo>
                    <a:pt x="281" y="0"/>
                  </a:lnTo>
                  <a:lnTo>
                    <a:pt x="269" y="0"/>
                  </a:lnTo>
                  <a:lnTo>
                    <a:pt x="257" y="0"/>
                  </a:lnTo>
                  <a:lnTo>
                    <a:pt x="257" y="12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2" name="Freeform 218"/>
            <p:cNvSpPr>
              <a:spLocks/>
            </p:cNvSpPr>
            <p:nvPr/>
          </p:nvSpPr>
          <p:spPr bwMode="auto">
            <a:xfrm>
              <a:off x="4451" y="1247"/>
              <a:ext cx="334" cy="252"/>
            </a:xfrm>
            <a:custGeom>
              <a:avLst/>
              <a:gdLst>
                <a:gd name="T0" fmla="*/ 1 w 668"/>
                <a:gd name="T1" fmla="*/ 1 h 504"/>
                <a:gd name="T2" fmla="*/ 0 w 668"/>
                <a:gd name="T3" fmla="*/ 1 h 504"/>
                <a:gd name="T4" fmla="*/ 1 w 668"/>
                <a:gd name="T5" fmla="*/ 1 h 504"/>
                <a:gd name="T6" fmla="*/ 1 w 668"/>
                <a:gd name="T7" fmla="*/ 1 h 504"/>
                <a:gd name="T8" fmla="*/ 1 w 668"/>
                <a:gd name="T9" fmla="*/ 1 h 504"/>
                <a:gd name="T10" fmla="*/ 1 w 668"/>
                <a:gd name="T11" fmla="*/ 1 h 504"/>
                <a:gd name="T12" fmla="*/ 1 w 668"/>
                <a:gd name="T13" fmla="*/ 1 h 504"/>
                <a:gd name="T14" fmla="*/ 1 w 668"/>
                <a:gd name="T15" fmla="*/ 1 h 504"/>
                <a:gd name="T16" fmla="*/ 1 w 668"/>
                <a:gd name="T17" fmla="*/ 1 h 504"/>
                <a:gd name="T18" fmla="*/ 1 w 668"/>
                <a:gd name="T19" fmla="*/ 1 h 504"/>
                <a:gd name="T20" fmla="*/ 1 w 668"/>
                <a:gd name="T21" fmla="*/ 1 h 504"/>
                <a:gd name="T22" fmla="*/ 1 w 668"/>
                <a:gd name="T23" fmla="*/ 1 h 504"/>
                <a:gd name="T24" fmla="*/ 1 w 668"/>
                <a:gd name="T25" fmla="*/ 1 h 504"/>
                <a:gd name="T26" fmla="*/ 1 w 668"/>
                <a:gd name="T27" fmla="*/ 1 h 504"/>
                <a:gd name="T28" fmla="*/ 1 w 668"/>
                <a:gd name="T29" fmla="*/ 1 h 504"/>
                <a:gd name="T30" fmla="*/ 1 w 668"/>
                <a:gd name="T31" fmla="*/ 1 h 504"/>
                <a:gd name="T32" fmla="*/ 1 w 668"/>
                <a:gd name="T33" fmla="*/ 1 h 504"/>
                <a:gd name="T34" fmla="*/ 1 w 668"/>
                <a:gd name="T35" fmla="*/ 1 h 504"/>
                <a:gd name="T36" fmla="*/ 1 w 668"/>
                <a:gd name="T37" fmla="*/ 1 h 504"/>
                <a:gd name="T38" fmla="*/ 1 w 668"/>
                <a:gd name="T39" fmla="*/ 1 h 504"/>
                <a:gd name="T40" fmla="*/ 1 w 668"/>
                <a:gd name="T41" fmla="*/ 1 h 504"/>
                <a:gd name="T42" fmla="*/ 1 w 668"/>
                <a:gd name="T43" fmla="*/ 1 h 504"/>
                <a:gd name="T44" fmla="*/ 1 w 668"/>
                <a:gd name="T45" fmla="*/ 1 h 504"/>
                <a:gd name="T46" fmla="*/ 1 w 668"/>
                <a:gd name="T47" fmla="*/ 1 h 504"/>
                <a:gd name="T48" fmla="*/ 1 w 668"/>
                <a:gd name="T49" fmla="*/ 1 h 504"/>
                <a:gd name="T50" fmla="*/ 1 w 668"/>
                <a:gd name="T51" fmla="*/ 1 h 504"/>
                <a:gd name="T52" fmla="*/ 1 w 668"/>
                <a:gd name="T53" fmla="*/ 1 h 504"/>
                <a:gd name="T54" fmla="*/ 1 w 668"/>
                <a:gd name="T55" fmla="*/ 1 h 504"/>
                <a:gd name="T56" fmla="*/ 1 w 668"/>
                <a:gd name="T57" fmla="*/ 1 h 504"/>
                <a:gd name="T58" fmla="*/ 1 w 668"/>
                <a:gd name="T59" fmla="*/ 1 h 504"/>
                <a:gd name="T60" fmla="*/ 1 w 668"/>
                <a:gd name="T61" fmla="*/ 1 h 504"/>
                <a:gd name="T62" fmla="*/ 1 w 668"/>
                <a:gd name="T63" fmla="*/ 1 h 504"/>
                <a:gd name="T64" fmla="*/ 1 w 668"/>
                <a:gd name="T65" fmla="*/ 1 h 504"/>
                <a:gd name="T66" fmla="*/ 1 w 668"/>
                <a:gd name="T67" fmla="*/ 1 h 504"/>
                <a:gd name="T68" fmla="*/ 1 w 668"/>
                <a:gd name="T69" fmla="*/ 0 h 504"/>
                <a:gd name="T70" fmla="*/ 1 w 668"/>
                <a:gd name="T71" fmla="*/ 0 h 504"/>
                <a:gd name="T72" fmla="*/ 1 w 668"/>
                <a:gd name="T73" fmla="*/ 0 h 504"/>
                <a:gd name="T74" fmla="*/ 0 w 668"/>
                <a:gd name="T75" fmla="*/ 0 h 504"/>
                <a:gd name="T76" fmla="*/ 0 w 668"/>
                <a:gd name="T77" fmla="*/ 1 h 504"/>
                <a:gd name="T78" fmla="*/ 0 w 668"/>
                <a:gd name="T79" fmla="*/ 1 h 504"/>
                <a:gd name="T80" fmla="*/ 0 w 668"/>
                <a:gd name="T81" fmla="*/ 1 h 504"/>
                <a:gd name="T82" fmla="*/ 1 w 668"/>
                <a:gd name="T83" fmla="*/ 1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8"/>
                <a:gd name="T127" fmla="*/ 0 h 504"/>
                <a:gd name="T128" fmla="*/ 668 w 668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8" h="504">
                  <a:moveTo>
                    <a:pt x="11" y="35"/>
                  </a:moveTo>
                  <a:lnTo>
                    <a:pt x="0" y="24"/>
                  </a:lnTo>
                  <a:lnTo>
                    <a:pt x="46" y="47"/>
                  </a:lnTo>
                  <a:lnTo>
                    <a:pt x="82" y="70"/>
                  </a:lnTo>
                  <a:lnTo>
                    <a:pt x="128" y="106"/>
                  </a:lnTo>
                  <a:lnTo>
                    <a:pt x="175" y="129"/>
                  </a:lnTo>
                  <a:lnTo>
                    <a:pt x="223" y="152"/>
                  </a:lnTo>
                  <a:lnTo>
                    <a:pt x="269" y="188"/>
                  </a:lnTo>
                  <a:lnTo>
                    <a:pt x="316" y="210"/>
                  </a:lnTo>
                  <a:lnTo>
                    <a:pt x="351" y="246"/>
                  </a:lnTo>
                  <a:lnTo>
                    <a:pt x="398" y="270"/>
                  </a:lnTo>
                  <a:lnTo>
                    <a:pt x="445" y="305"/>
                  </a:lnTo>
                  <a:lnTo>
                    <a:pt x="480" y="340"/>
                  </a:lnTo>
                  <a:lnTo>
                    <a:pt x="515" y="375"/>
                  </a:lnTo>
                  <a:lnTo>
                    <a:pt x="550" y="398"/>
                  </a:lnTo>
                  <a:lnTo>
                    <a:pt x="586" y="433"/>
                  </a:lnTo>
                  <a:lnTo>
                    <a:pt x="621" y="469"/>
                  </a:lnTo>
                  <a:lnTo>
                    <a:pt x="644" y="504"/>
                  </a:lnTo>
                  <a:lnTo>
                    <a:pt x="668" y="480"/>
                  </a:lnTo>
                  <a:lnTo>
                    <a:pt x="632" y="445"/>
                  </a:lnTo>
                  <a:lnTo>
                    <a:pt x="608" y="422"/>
                  </a:lnTo>
                  <a:lnTo>
                    <a:pt x="574" y="387"/>
                  </a:lnTo>
                  <a:lnTo>
                    <a:pt x="539" y="351"/>
                  </a:lnTo>
                  <a:lnTo>
                    <a:pt x="491" y="316"/>
                  </a:lnTo>
                  <a:lnTo>
                    <a:pt x="457" y="281"/>
                  </a:lnTo>
                  <a:lnTo>
                    <a:pt x="409" y="258"/>
                  </a:lnTo>
                  <a:lnTo>
                    <a:pt x="363" y="223"/>
                  </a:lnTo>
                  <a:lnTo>
                    <a:pt x="327" y="188"/>
                  </a:lnTo>
                  <a:lnTo>
                    <a:pt x="281" y="164"/>
                  </a:lnTo>
                  <a:lnTo>
                    <a:pt x="234" y="129"/>
                  </a:lnTo>
                  <a:lnTo>
                    <a:pt x="187" y="106"/>
                  </a:lnTo>
                  <a:lnTo>
                    <a:pt x="140" y="82"/>
                  </a:lnTo>
                  <a:lnTo>
                    <a:pt x="93" y="59"/>
                  </a:lnTo>
                  <a:lnTo>
                    <a:pt x="58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3" name="Freeform 219"/>
            <p:cNvSpPr>
              <a:spLocks/>
            </p:cNvSpPr>
            <p:nvPr/>
          </p:nvSpPr>
          <p:spPr bwMode="auto">
            <a:xfrm>
              <a:off x="2840" y="1264"/>
              <a:ext cx="140" cy="288"/>
            </a:xfrm>
            <a:custGeom>
              <a:avLst/>
              <a:gdLst>
                <a:gd name="T0" fmla="*/ 0 w 282"/>
                <a:gd name="T1" fmla="*/ 1 h 575"/>
                <a:gd name="T2" fmla="*/ 0 w 282"/>
                <a:gd name="T3" fmla="*/ 1 h 575"/>
                <a:gd name="T4" fmla="*/ 0 w 282"/>
                <a:gd name="T5" fmla="*/ 1 h 575"/>
                <a:gd name="T6" fmla="*/ 0 w 282"/>
                <a:gd name="T7" fmla="*/ 1 h 575"/>
                <a:gd name="T8" fmla="*/ 0 w 282"/>
                <a:gd name="T9" fmla="*/ 1 h 575"/>
                <a:gd name="T10" fmla="*/ 0 w 282"/>
                <a:gd name="T11" fmla="*/ 1 h 575"/>
                <a:gd name="T12" fmla="*/ 0 w 282"/>
                <a:gd name="T13" fmla="*/ 0 h 575"/>
                <a:gd name="T14" fmla="*/ 0 w 282"/>
                <a:gd name="T15" fmla="*/ 0 h 575"/>
                <a:gd name="T16" fmla="*/ 0 w 282"/>
                <a:gd name="T17" fmla="*/ 0 h 575"/>
                <a:gd name="T18" fmla="*/ 0 w 282"/>
                <a:gd name="T19" fmla="*/ 1 h 575"/>
                <a:gd name="T20" fmla="*/ 0 w 282"/>
                <a:gd name="T21" fmla="*/ 1 h 575"/>
                <a:gd name="T22" fmla="*/ 0 w 282"/>
                <a:gd name="T23" fmla="*/ 1 h 575"/>
                <a:gd name="T24" fmla="*/ 0 w 282"/>
                <a:gd name="T25" fmla="*/ 1 h 575"/>
                <a:gd name="T26" fmla="*/ 0 w 282"/>
                <a:gd name="T27" fmla="*/ 1 h 575"/>
                <a:gd name="T28" fmla="*/ 0 w 282"/>
                <a:gd name="T29" fmla="*/ 1 h 575"/>
                <a:gd name="T30" fmla="*/ 0 w 282"/>
                <a:gd name="T31" fmla="*/ 1 h 575"/>
                <a:gd name="T32" fmla="*/ 0 w 282"/>
                <a:gd name="T33" fmla="*/ 1 h 575"/>
                <a:gd name="T34" fmla="*/ 0 w 282"/>
                <a:gd name="T35" fmla="*/ 1 h 575"/>
                <a:gd name="T36" fmla="*/ 0 w 282"/>
                <a:gd name="T37" fmla="*/ 1 h 575"/>
                <a:gd name="T38" fmla="*/ 0 w 282"/>
                <a:gd name="T39" fmla="*/ 1 h 575"/>
                <a:gd name="T40" fmla="*/ 0 w 282"/>
                <a:gd name="T41" fmla="*/ 1 h 575"/>
                <a:gd name="T42" fmla="*/ 0 w 282"/>
                <a:gd name="T43" fmla="*/ 1 h 575"/>
                <a:gd name="T44" fmla="*/ 0 w 282"/>
                <a:gd name="T45" fmla="*/ 1 h 575"/>
                <a:gd name="T46" fmla="*/ 0 w 282"/>
                <a:gd name="T47" fmla="*/ 1 h 575"/>
                <a:gd name="T48" fmla="*/ 0 w 282"/>
                <a:gd name="T49" fmla="*/ 1 h 575"/>
                <a:gd name="T50" fmla="*/ 0 w 282"/>
                <a:gd name="T51" fmla="*/ 1 h 575"/>
                <a:gd name="T52" fmla="*/ 0 w 282"/>
                <a:gd name="T53" fmla="*/ 1 h 575"/>
                <a:gd name="T54" fmla="*/ 0 w 282"/>
                <a:gd name="T55" fmla="*/ 1 h 575"/>
                <a:gd name="T56" fmla="*/ 0 w 282"/>
                <a:gd name="T57" fmla="*/ 1 h 575"/>
                <a:gd name="T58" fmla="*/ 0 w 282"/>
                <a:gd name="T59" fmla="*/ 1 h 575"/>
                <a:gd name="T60" fmla="*/ 0 w 282"/>
                <a:gd name="T61" fmla="*/ 1 h 575"/>
                <a:gd name="T62" fmla="*/ 0 w 282"/>
                <a:gd name="T63" fmla="*/ 1 h 575"/>
                <a:gd name="T64" fmla="*/ 0 w 282"/>
                <a:gd name="T65" fmla="*/ 1 h 575"/>
                <a:gd name="T66" fmla="*/ 0 w 282"/>
                <a:gd name="T67" fmla="*/ 1 h 575"/>
                <a:gd name="T68" fmla="*/ 0 w 282"/>
                <a:gd name="T69" fmla="*/ 1 h 575"/>
                <a:gd name="T70" fmla="*/ 0 w 282"/>
                <a:gd name="T71" fmla="*/ 1 h 575"/>
                <a:gd name="T72" fmla="*/ 0 w 282"/>
                <a:gd name="T73" fmla="*/ 1 h 575"/>
                <a:gd name="T74" fmla="*/ 0 w 282"/>
                <a:gd name="T75" fmla="*/ 1 h 575"/>
                <a:gd name="T76" fmla="*/ 0 w 282"/>
                <a:gd name="T77" fmla="*/ 1 h 575"/>
                <a:gd name="T78" fmla="*/ 0 w 282"/>
                <a:gd name="T79" fmla="*/ 1 h 575"/>
                <a:gd name="T80" fmla="*/ 0 w 282"/>
                <a:gd name="T81" fmla="*/ 1 h 5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2"/>
                <a:gd name="T124" fmla="*/ 0 h 575"/>
                <a:gd name="T125" fmla="*/ 282 w 282"/>
                <a:gd name="T126" fmla="*/ 575 h 5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2" h="575">
                  <a:moveTo>
                    <a:pt x="24" y="94"/>
                  </a:moveTo>
                  <a:lnTo>
                    <a:pt x="35" y="71"/>
                  </a:lnTo>
                  <a:lnTo>
                    <a:pt x="59" y="47"/>
                  </a:lnTo>
                  <a:lnTo>
                    <a:pt x="71" y="35"/>
                  </a:lnTo>
                  <a:lnTo>
                    <a:pt x="95" y="12"/>
                  </a:lnTo>
                  <a:lnTo>
                    <a:pt x="117" y="12"/>
                  </a:lnTo>
                  <a:lnTo>
                    <a:pt x="130" y="0"/>
                  </a:lnTo>
                  <a:lnTo>
                    <a:pt x="153" y="0"/>
                  </a:lnTo>
                  <a:lnTo>
                    <a:pt x="176" y="0"/>
                  </a:lnTo>
                  <a:lnTo>
                    <a:pt x="188" y="12"/>
                  </a:lnTo>
                  <a:lnTo>
                    <a:pt x="212" y="12"/>
                  </a:lnTo>
                  <a:lnTo>
                    <a:pt x="223" y="35"/>
                  </a:lnTo>
                  <a:lnTo>
                    <a:pt x="247" y="47"/>
                  </a:lnTo>
                  <a:lnTo>
                    <a:pt x="258" y="71"/>
                  </a:lnTo>
                  <a:lnTo>
                    <a:pt x="270" y="94"/>
                  </a:lnTo>
                  <a:lnTo>
                    <a:pt x="282" y="106"/>
                  </a:lnTo>
                  <a:lnTo>
                    <a:pt x="282" y="129"/>
                  </a:lnTo>
                  <a:lnTo>
                    <a:pt x="282" y="199"/>
                  </a:lnTo>
                  <a:lnTo>
                    <a:pt x="282" y="270"/>
                  </a:lnTo>
                  <a:lnTo>
                    <a:pt x="270" y="340"/>
                  </a:lnTo>
                  <a:lnTo>
                    <a:pt x="258" y="410"/>
                  </a:lnTo>
                  <a:lnTo>
                    <a:pt x="258" y="434"/>
                  </a:lnTo>
                  <a:lnTo>
                    <a:pt x="247" y="457"/>
                  </a:lnTo>
                  <a:lnTo>
                    <a:pt x="247" y="480"/>
                  </a:lnTo>
                  <a:lnTo>
                    <a:pt x="223" y="504"/>
                  </a:lnTo>
                  <a:lnTo>
                    <a:pt x="212" y="527"/>
                  </a:lnTo>
                  <a:lnTo>
                    <a:pt x="199" y="539"/>
                  </a:lnTo>
                  <a:lnTo>
                    <a:pt x="176" y="551"/>
                  </a:lnTo>
                  <a:lnTo>
                    <a:pt x="165" y="562"/>
                  </a:lnTo>
                  <a:lnTo>
                    <a:pt x="141" y="575"/>
                  </a:lnTo>
                  <a:lnTo>
                    <a:pt x="117" y="575"/>
                  </a:lnTo>
                  <a:lnTo>
                    <a:pt x="95" y="575"/>
                  </a:lnTo>
                  <a:lnTo>
                    <a:pt x="82" y="562"/>
                  </a:lnTo>
                  <a:lnTo>
                    <a:pt x="59" y="551"/>
                  </a:lnTo>
                  <a:lnTo>
                    <a:pt x="35" y="527"/>
                  </a:lnTo>
                  <a:lnTo>
                    <a:pt x="24" y="516"/>
                  </a:lnTo>
                  <a:lnTo>
                    <a:pt x="0" y="480"/>
                  </a:lnTo>
                  <a:lnTo>
                    <a:pt x="13" y="387"/>
                  </a:lnTo>
                  <a:lnTo>
                    <a:pt x="24" y="281"/>
                  </a:lnTo>
                  <a:lnTo>
                    <a:pt x="24" y="175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4" name="Freeform 220"/>
            <p:cNvSpPr>
              <a:spLocks/>
            </p:cNvSpPr>
            <p:nvPr/>
          </p:nvSpPr>
          <p:spPr bwMode="auto">
            <a:xfrm>
              <a:off x="2846" y="1259"/>
              <a:ext cx="88" cy="58"/>
            </a:xfrm>
            <a:custGeom>
              <a:avLst/>
              <a:gdLst>
                <a:gd name="T0" fmla="*/ 1 w 175"/>
                <a:gd name="T1" fmla="*/ 0 h 117"/>
                <a:gd name="T2" fmla="*/ 1 w 175"/>
                <a:gd name="T3" fmla="*/ 0 h 117"/>
                <a:gd name="T4" fmla="*/ 1 w 175"/>
                <a:gd name="T5" fmla="*/ 0 h 117"/>
                <a:gd name="T6" fmla="*/ 1 w 175"/>
                <a:gd name="T7" fmla="*/ 0 h 117"/>
                <a:gd name="T8" fmla="*/ 1 w 175"/>
                <a:gd name="T9" fmla="*/ 0 h 117"/>
                <a:gd name="T10" fmla="*/ 1 w 175"/>
                <a:gd name="T11" fmla="*/ 0 h 117"/>
                <a:gd name="T12" fmla="*/ 1 w 175"/>
                <a:gd name="T13" fmla="*/ 0 h 117"/>
                <a:gd name="T14" fmla="*/ 1 w 175"/>
                <a:gd name="T15" fmla="*/ 0 h 117"/>
                <a:gd name="T16" fmla="*/ 1 w 175"/>
                <a:gd name="T17" fmla="*/ 0 h 117"/>
                <a:gd name="T18" fmla="*/ 0 w 175"/>
                <a:gd name="T19" fmla="*/ 0 h 117"/>
                <a:gd name="T20" fmla="*/ 1 w 175"/>
                <a:gd name="T21" fmla="*/ 0 h 117"/>
                <a:gd name="T22" fmla="*/ 1 w 175"/>
                <a:gd name="T23" fmla="*/ 0 h 117"/>
                <a:gd name="T24" fmla="*/ 1 w 175"/>
                <a:gd name="T25" fmla="*/ 0 h 117"/>
                <a:gd name="T26" fmla="*/ 1 w 175"/>
                <a:gd name="T27" fmla="*/ 0 h 117"/>
                <a:gd name="T28" fmla="*/ 1 w 175"/>
                <a:gd name="T29" fmla="*/ 0 h 117"/>
                <a:gd name="T30" fmla="*/ 1 w 175"/>
                <a:gd name="T31" fmla="*/ 0 h 117"/>
                <a:gd name="T32" fmla="*/ 1 w 175"/>
                <a:gd name="T33" fmla="*/ 0 h 117"/>
                <a:gd name="T34" fmla="*/ 1 w 175"/>
                <a:gd name="T35" fmla="*/ 0 h 117"/>
                <a:gd name="T36" fmla="*/ 1 w 175"/>
                <a:gd name="T37" fmla="*/ 0 h 117"/>
                <a:gd name="T38" fmla="*/ 1 w 175"/>
                <a:gd name="T39" fmla="*/ 0 h 117"/>
                <a:gd name="T40" fmla="*/ 1 w 175"/>
                <a:gd name="T41" fmla="*/ 0 h 117"/>
                <a:gd name="T42" fmla="*/ 1 w 175"/>
                <a:gd name="T43" fmla="*/ 0 h 117"/>
                <a:gd name="T44" fmla="*/ 1 w 175"/>
                <a:gd name="T45" fmla="*/ 0 h 117"/>
                <a:gd name="T46" fmla="*/ 1 w 175"/>
                <a:gd name="T47" fmla="*/ 0 h 117"/>
                <a:gd name="T48" fmla="*/ 1 w 175"/>
                <a:gd name="T49" fmla="*/ 0 h 117"/>
                <a:gd name="T50" fmla="*/ 1 w 175"/>
                <a:gd name="T51" fmla="*/ 0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117"/>
                <a:gd name="T80" fmla="*/ 175 w 175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117">
                  <a:moveTo>
                    <a:pt x="163" y="0"/>
                  </a:moveTo>
                  <a:lnTo>
                    <a:pt x="163" y="0"/>
                  </a:lnTo>
                  <a:lnTo>
                    <a:pt x="140" y="0"/>
                  </a:lnTo>
                  <a:lnTo>
                    <a:pt x="117" y="0"/>
                  </a:lnTo>
                  <a:lnTo>
                    <a:pt x="93" y="11"/>
                  </a:lnTo>
                  <a:lnTo>
                    <a:pt x="69" y="11"/>
                  </a:lnTo>
                  <a:lnTo>
                    <a:pt x="58" y="35"/>
                  </a:lnTo>
                  <a:lnTo>
                    <a:pt x="35" y="46"/>
                  </a:lnTo>
                  <a:lnTo>
                    <a:pt x="11" y="69"/>
                  </a:lnTo>
                  <a:lnTo>
                    <a:pt x="0" y="105"/>
                  </a:lnTo>
                  <a:lnTo>
                    <a:pt x="22" y="117"/>
                  </a:lnTo>
                  <a:lnTo>
                    <a:pt x="35" y="93"/>
                  </a:lnTo>
                  <a:lnTo>
                    <a:pt x="46" y="69"/>
                  </a:lnTo>
                  <a:lnTo>
                    <a:pt x="69" y="46"/>
                  </a:lnTo>
                  <a:lnTo>
                    <a:pt x="82" y="35"/>
                  </a:lnTo>
                  <a:lnTo>
                    <a:pt x="104" y="35"/>
                  </a:lnTo>
                  <a:lnTo>
                    <a:pt x="128" y="23"/>
                  </a:lnTo>
                  <a:lnTo>
                    <a:pt x="140" y="23"/>
                  </a:lnTo>
                  <a:lnTo>
                    <a:pt x="163" y="23"/>
                  </a:lnTo>
                  <a:lnTo>
                    <a:pt x="175" y="11"/>
                  </a:lnTo>
                  <a:lnTo>
                    <a:pt x="163" y="1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5" name="Freeform 221"/>
            <p:cNvSpPr>
              <a:spLocks/>
            </p:cNvSpPr>
            <p:nvPr/>
          </p:nvSpPr>
          <p:spPr bwMode="auto">
            <a:xfrm>
              <a:off x="2927" y="1259"/>
              <a:ext cx="59" cy="76"/>
            </a:xfrm>
            <a:custGeom>
              <a:avLst/>
              <a:gdLst>
                <a:gd name="T0" fmla="*/ 1 w 118"/>
                <a:gd name="T1" fmla="*/ 1 h 152"/>
                <a:gd name="T2" fmla="*/ 1 w 118"/>
                <a:gd name="T3" fmla="*/ 1 h 152"/>
                <a:gd name="T4" fmla="*/ 1 w 118"/>
                <a:gd name="T5" fmla="*/ 1 h 152"/>
                <a:gd name="T6" fmla="*/ 1 w 118"/>
                <a:gd name="T7" fmla="*/ 1 h 152"/>
                <a:gd name="T8" fmla="*/ 1 w 118"/>
                <a:gd name="T9" fmla="*/ 1 h 152"/>
                <a:gd name="T10" fmla="*/ 1 w 118"/>
                <a:gd name="T11" fmla="*/ 1 h 152"/>
                <a:gd name="T12" fmla="*/ 1 w 118"/>
                <a:gd name="T13" fmla="*/ 1 h 152"/>
                <a:gd name="T14" fmla="*/ 1 w 118"/>
                <a:gd name="T15" fmla="*/ 1 h 152"/>
                <a:gd name="T16" fmla="*/ 1 w 118"/>
                <a:gd name="T17" fmla="*/ 1 h 152"/>
                <a:gd name="T18" fmla="*/ 0 w 118"/>
                <a:gd name="T19" fmla="*/ 0 h 152"/>
                <a:gd name="T20" fmla="*/ 0 w 118"/>
                <a:gd name="T21" fmla="*/ 1 h 152"/>
                <a:gd name="T22" fmla="*/ 1 w 118"/>
                <a:gd name="T23" fmla="*/ 1 h 152"/>
                <a:gd name="T24" fmla="*/ 1 w 118"/>
                <a:gd name="T25" fmla="*/ 1 h 152"/>
                <a:gd name="T26" fmla="*/ 1 w 118"/>
                <a:gd name="T27" fmla="*/ 1 h 152"/>
                <a:gd name="T28" fmla="*/ 1 w 118"/>
                <a:gd name="T29" fmla="*/ 1 h 152"/>
                <a:gd name="T30" fmla="*/ 1 w 118"/>
                <a:gd name="T31" fmla="*/ 1 h 152"/>
                <a:gd name="T32" fmla="*/ 1 w 118"/>
                <a:gd name="T33" fmla="*/ 1 h 152"/>
                <a:gd name="T34" fmla="*/ 1 w 118"/>
                <a:gd name="T35" fmla="*/ 1 h 152"/>
                <a:gd name="T36" fmla="*/ 1 w 118"/>
                <a:gd name="T37" fmla="*/ 1 h 152"/>
                <a:gd name="T38" fmla="*/ 1 w 118"/>
                <a:gd name="T39" fmla="*/ 1 h 152"/>
                <a:gd name="T40" fmla="*/ 1 w 118"/>
                <a:gd name="T41" fmla="*/ 1 h 152"/>
                <a:gd name="T42" fmla="*/ 1 w 118"/>
                <a:gd name="T43" fmla="*/ 1 h 152"/>
                <a:gd name="T44" fmla="*/ 1 w 118"/>
                <a:gd name="T45" fmla="*/ 1 h 152"/>
                <a:gd name="T46" fmla="*/ 1 w 118"/>
                <a:gd name="T47" fmla="*/ 1 h 152"/>
                <a:gd name="T48" fmla="*/ 1 w 118"/>
                <a:gd name="T49" fmla="*/ 1 h 152"/>
                <a:gd name="T50" fmla="*/ 1 w 118"/>
                <a:gd name="T51" fmla="*/ 1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52"/>
                <a:gd name="T80" fmla="*/ 118 w 118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52">
                  <a:moveTo>
                    <a:pt x="118" y="140"/>
                  </a:moveTo>
                  <a:lnTo>
                    <a:pt x="118" y="140"/>
                  </a:lnTo>
                  <a:lnTo>
                    <a:pt x="118" y="117"/>
                  </a:lnTo>
                  <a:lnTo>
                    <a:pt x="106" y="93"/>
                  </a:lnTo>
                  <a:lnTo>
                    <a:pt x="94" y="69"/>
                  </a:lnTo>
                  <a:lnTo>
                    <a:pt x="71" y="46"/>
                  </a:lnTo>
                  <a:lnTo>
                    <a:pt x="59" y="35"/>
                  </a:lnTo>
                  <a:lnTo>
                    <a:pt x="36" y="23"/>
                  </a:lnTo>
                  <a:lnTo>
                    <a:pt x="23" y="1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2" y="35"/>
                  </a:lnTo>
                  <a:lnTo>
                    <a:pt x="23" y="35"/>
                  </a:lnTo>
                  <a:lnTo>
                    <a:pt x="47" y="46"/>
                  </a:lnTo>
                  <a:lnTo>
                    <a:pt x="59" y="69"/>
                  </a:lnTo>
                  <a:lnTo>
                    <a:pt x="71" y="82"/>
                  </a:lnTo>
                  <a:lnTo>
                    <a:pt x="82" y="105"/>
                  </a:lnTo>
                  <a:lnTo>
                    <a:pt x="82" y="128"/>
                  </a:lnTo>
                  <a:lnTo>
                    <a:pt x="94" y="140"/>
                  </a:lnTo>
                  <a:lnTo>
                    <a:pt x="94" y="152"/>
                  </a:lnTo>
                  <a:lnTo>
                    <a:pt x="106" y="152"/>
                  </a:lnTo>
                  <a:lnTo>
                    <a:pt x="118" y="152"/>
                  </a:lnTo>
                  <a:lnTo>
                    <a:pt x="118" y="14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6" name="Freeform 222"/>
            <p:cNvSpPr>
              <a:spLocks/>
            </p:cNvSpPr>
            <p:nvPr/>
          </p:nvSpPr>
          <p:spPr bwMode="auto">
            <a:xfrm>
              <a:off x="2963" y="1329"/>
              <a:ext cx="23" cy="146"/>
            </a:xfrm>
            <a:custGeom>
              <a:avLst/>
              <a:gdLst>
                <a:gd name="T0" fmla="*/ 0 w 47"/>
                <a:gd name="T1" fmla="*/ 0 h 293"/>
                <a:gd name="T2" fmla="*/ 0 w 47"/>
                <a:gd name="T3" fmla="*/ 0 h 293"/>
                <a:gd name="T4" fmla="*/ 0 w 47"/>
                <a:gd name="T5" fmla="*/ 0 h 293"/>
                <a:gd name="T6" fmla="*/ 0 w 47"/>
                <a:gd name="T7" fmla="*/ 0 h 293"/>
                <a:gd name="T8" fmla="*/ 0 w 47"/>
                <a:gd name="T9" fmla="*/ 0 h 293"/>
                <a:gd name="T10" fmla="*/ 0 w 47"/>
                <a:gd name="T11" fmla="*/ 0 h 293"/>
                <a:gd name="T12" fmla="*/ 0 w 47"/>
                <a:gd name="T13" fmla="*/ 0 h 293"/>
                <a:gd name="T14" fmla="*/ 0 w 47"/>
                <a:gd name="T15" fmla="*/ 0 h 293"/>
                <a:gd name="T16" fmla="*/ 0 w 47"/>
                <a:gd name="T17" fmla="*/ 0 h 293"/>
                <a:gd name="T18" fmla="*/ 0 w 47"/>
                <a:gd name="T19" fmla="*/ 0 h 293"/>
                <a:gd name="T20" fmla="*/ 0 w 47"/>
                <a:gd name="T21" fmla="*/ 0 h 293"/>
                <a:gd name="T22" fmla="*/ 0 w 47"/>
                <a:gd name="T23" fmla="*/ 0 h 293"/>
                <a:gd name="T24" fmla="*/ 0 w 47"/>
                <a:gd name="T25" fmla="*/ 0 h 293"/>
                <a:gd name="T26" fmla="*/ 0 w 47"/>
                <a:gd name="T27" fmla="*/ 0 h 293"/>
                <a:gd name="T28" fmla="*/ 0 w 47"/>
                <a:gd name="T29" fmla="*/ 0 h 293"/>
                <a:gd name="T30" fmla="*/ 0 w 47"/>
                <a:gd name="T31" fmla="*/ 0 h 293"/>
                <a:gd name="T32" fmla="*/ 0 w 47"/>
                <a:gd name="T33" fmla="*/ 0 h 293"/>
                <a:gd name="T34" fmla="*/ 0 w 47"/>
                <a:gd name="T35" fmla="*/ 0 h 2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293"/>
                <a:gd name="T56" fmla="*/ 47 w 47"/>
                <a:gd name="T57" fmla="*/ 293 h 2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293">
                  <a:moveTo>
                    <a:pt x="23" y="281"/>
                  </a:moveTo>
                  <a:lnTo>
                    <a:pt x="23" y="281"/>
                  </a:lnTo>
                  <a:lnTo>
                    <a:pt x="35" y="223"/>
                  </a:lnTo>
                  <a:lnTo>
                    <a:pt x="47" y="141"/>
                  </a:lnTo>
                  <a:lnTo>
                    <a:pt x="47" y="70"/>
                  </a:lnTo>
                  <a:lnTo>
                    <a:pt x="47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23" y="141"/>
                  </a:lnTo>
                  <a:lnTo>
                    <a:pt x="11" y="211"/>
                  </a:lnTo>
                  <a:lnTo>
                    <a:pt x="0" y="281"/>
                  </a:lnTo>
                  <a:lnTo>
                    <a:pt x="11" y="293"/>
                  </a:lnTo>
                  <a:lnTo>
                    <a:pt x="23" y="293"/>
                  </a:lnTo>
                  <a:lnTo>
                    <a:pt x="23" y="28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7" name="Freeform 223"/>
            <p:cNvSpPr>
              <a:spLocks/>
            </p:cNvSpPr>
            <p:nvPr/>
          </p:nvSpPr>
          <p:spPr bwMode="auto">
            <a:xfrm>
              <a:off x="2834" y="1470"/>
              <a:ext cx="141" cy="87"/>
            </a:xfrm>
            <a:custGeom>
              <a:avLst/>
              <a:gdLst>
                <a:gd name="T0" fmla="*/ 0 w 281"/>
                <a:gd name="T1" fmla="*/ 0 h 176"/>
                <a:gd name="T2" fmla="*/ 1 w 281"/>
                <a:gd name="T3" fmla="*/ 0 h 176"/>
                <a:gd name="T4" fmla="*/ 1 w 281"/>
                <a:gd name="T5" fmla="*/ 0 h 176"/>
                <a:gd name="T6" fmla="*/ 1 w 281"/>
                <a:gd name="T7" fmla="*/ 0 h 176"/>
                <a:gd name="T8" fmla="*/ 1 w 281"/>
                <a:gd name="T9" fmla="*/ 0 h 176"/>
                <a:gd name="T10" fmla="*/ 1 w 281"/>
                <a:gd name="T11" fmla="*/ 0 h 176"/>
                <a:gd name="T12" fmla="*/ 1 w 281"/>
                <a:gd name="T13" fmla="*/ 0 h 176"/>
                <a:gd name="T14" fmla="*/ 1 w 281"/>
                <a:gd name="T15" fmla="*/ 0 h 176"/>
                <a:gd name="T16" fmla="*/ 1 w 281"/>
                <a:gd name="T17" fmla="*/ 0 h 176"/>
                <a:gd name="T18" fmla="*/ 1 w 281"/>
                <a:gd name="T19" fmla="*/ 0 h 176"/>
                <a:gd name="T20" fmla="*/ 1 w 281"/>
                <a:gd name="T21" fmla="*/ 0 h 176"/>
                <a:gd name="T22" fmla="*/ 1 w 281"/>
                <a:gd name="T23" fmla="*/ 0 h 176"/>
                <a:gd name="T24" fmla="*/ 1 w 281"/>
                <a:gd name="T25" fmla="*/ 0 h 176"/>
                <a:gd name="T26" fmla="*/ 1 w 281"/>
                <a:gd name="T27" fmla="*/ 0 h 176"/>
                <a:gd name="T28" fmla="*/ 1 w 281"/>
                <a:gd name="T29" fmla="*/ 0 h 176"/>
                <a:gd name="T30" fmla="*/ 1 w 281"/>
                <a:gd name="T31" fmla="*/ 0 h 176"/>
                <a:gd name="T32" fmla="*/ 1 w 281"/>
                <a:gd name="T33" fmla="*/ 0 h 176"/>
                <a:gd name="T34" fmla="*/ 1 w 281"/>
                <a:gd name="T35" fmla="*/ 0 h 176"/>
                <a:gd name="T36" fmla="*/ 1 w 281"/>
                <a:gd name="T37" fmla="*/ 0 h 176"/>
                <a:gd name="T38" fmla="*/ 1 w 281"/>
                <a:gd name="T39" fmla="*/ 0 h 176"/>
                <a:gd name="T40" fmla="*/ 1 w 281"/>
                <a:gd name="T41" fmla="*/ 0 h 176"/>
                <a:gd name="T42" fmla="*/ 1 w 281"/>
                <a:gd name="T43" fmla="*/ 0 h 176"/>
                <a:gd name="T44" fmla="*/ 1 w 281"/>
                <a:gd name="T45" fmla="*/ 0 h 176"/>
                <a:gd name="T46" fmla="*/ 1 w 281"/>
                <a:gd name="T47" fmla="*/ 0 h 176"/>
                <a:gd name="T48" fmla="*/ 1 w 281"/>
                <a:gd name="T49" fmla="*/ 0 h 176"/>
                <a:gd name="T50" fmla="*/ 1 w 281"/>
                <a:gd name="T51" fmla="*/ 0 h 176"/>
                <a:gd name="T52" fmla="*/ 1 w 281"/>
                <a:gd name="T53" fmla="*/ 0 h 176"/>
                <a:gd name="T54" fmla="*/ 1 w 281"/>
                <a:gd name="T55" fmla="*/ 0 h 176"/>
                <a:gd name="T56" fmla="*/ 1 w 281"/>
                <a:gd name="T57" fmla="*/ 0 h 176"/>
                <a:gd name="T58" fmla="*/ 1 w 281"/>
                <a:gd name="T59" fmla="*/ 0 h 176"/>
                <a:gd name="T60" fmla="*/ 1 w 281"/>
                <a:gd name="T61" fmla="*/ 0 h 176"/>
                <a:gd name="T62" fmla="*/ 1 w 281"/>
                <a:gd name="T63" fmla="*/ 0 h 176"/>
                <a:gd name="T64" fmla="*/ 1 w 281"/>
                <a:gd name="T65" fmla="*/ 0 h 176"/>
                <a:gd name="T66" fmla="*/ 1 w 281"/>
                <a:gd name="T67" fmla="*/ 0 h 176"/>
                <a:gd name="T68" fmla="*/ 1 w 281"/>
                <a:gd name="T69" fmla="*/ 0 h 176"/>
                <a:gd name="T70" fmla="*/ 1 w 281"/>
                <a:gd name="T71" fmla="*/ 0 h 176"/>
                <a:gd name="T72" fmla="*/ 1 w 281"/>
                <a:gd name="T73" fmla="*/ 0 h 176"/>
                <a:gd name="T74" fmla="*/ 1 w 281"/>
                <a:gd name="T75" fmla="*/ 0 h 176"/>
                <a:gd name="T76" fmla="*/ 1 w 281"/>
                <a:gd name="T77" fmla="*/ 0 h 176"/>
                <a:gd name="T78" fmla="*/ 1 w 281"/>
                <a:gd name="T79" fmla="*/ 0 h 176"/>
                <a:gd name="T80" fmla="*/ 1 w 281"/>
                <a:gd name="T81" fmla="*/ 0 h 176"/>
                <a:gd name="T82" fmla="*/ 0 w 28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176"/>
                <a:gd name="T128" fmla="*/ 281 w 28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176">
                  <a:moveTo>
                    <a:pt x="0" y="70"/>
                  </a:moveTo>
                  <a:lnTo>
                    <a:pt x="11" y="83"/>
                  </a:lnTo>
                  <a:lnTo>
                    <a:pt x="24" y="106"/>
                  </a:lnTo>
                  <a:lnTo>
                    <a:pt x="46" y="129"/>
                  </a:lnTo>
                  <a:lnTo>
                    <a:pt x="59" y="152"/>
                  </a:lnTo>
                  <a:lnTo>
                    <a:pt x="82" y="165"/>
                  </a:lnTo>
                  <a:lnTo>
                    <a:pt x="106" y="176"/>
                  </a:lnTo>
                  <a:lnTo>
                    <a:pt x="128" y="176"/>
                  </a:lnTo>
                  <a:lnTo>
                    <a:pt x="152" y="176"/>
                  </a:lnTo>
                  <a:lnTo>
                    <a:pt x="176" y="165"/>
                  </a:lnTo>
                  <a:lnTo>
                    <a:pt x="199" y="152"/>
                  </a:lnTo>
                  <a:lnTo>
                    <a:pt x="223" y="141"/>
                  </a:lnTo>
                  <a:lnTo>
                    <a:pt x="234" y="117"/>
                  </a:lnTo>
                  <a:lnTo>
                    <a:pt x="246" y="106"/>
                  </a:lnTo>
                  <a:lnTo>
                    <a:pt x="258" y="83"/>
                  </a:lnTo>
                  <a:lnTo>
                    <a:pt x="269" y="59"/>
                  </a:lnTo>
                  <a:lnTo>
                    <a:pt x="281" y="24"/>
                  </a:lnTo>
                  <a:lnTo>
                    <a:pt x="281" y="0"/>
                  </a:lnTo>
                  <a:lnTo>
                    <a:pt x="258" y="0"/>
                  </a:lnTo>
                  <a:lnTo>
                    <a:pt x="258" y="24"/>
                  </a:lnTo>
                  <a:lnTo>
                    <a:pt x="246" y="47"/>
                  </a:lnTo>
                  <a:lnTo>
                    <a:pt x="246" y="70"/>
                  </a:lnTo>
                  <a:lnTo>
                    <a:pt x="234" y="83"/>
                  </a:lnTo>
                  <a:lnTo>
                    <a:pt x="210" y="106"/>
                  </a:lnTo>
                  <a:lnTo>
                    <a:pt x="199" y="117"/>
                  </a:lnTo>
                  <a:lnTo>
                    <a:pt x="187" y="129"/>
                  </a:lnTo>
                  <a:lnTo>
                    <a:pt x="164" y="141"/>
                  </a:lnTo>
                  <a:lnTo>
                    <a:pt x="152" y="152"/>
                  </a:lnTo>
                  <a:lnTo>
                    <a:pt x="128" y="152"/>
                  </a:lnTo>
                  <a:lnTo>
                    <a:pt x="117" y="152"/>
                  </a:lnTo>
                  <a:lnTo>
                    <a:pt x="93" y="141"/>
                  </a:lnTo>
                  <a:lnTo>
                    <a:pt x="82" y="129"/>
                  </a:lnTo>
                  <a:lnTo>
                    <a:pt x="59" y="117"/>
                  </a:lnTo>
                  <a:lnTo>
                    <a:pt x="46" y="94"/>
                  </a:lnTo>
                  <a:lnTo>
                    <a:pt x="24" y="70"/>
                  </a:lnTo>
                  <a:lnTo>
                    <a:pt x="35" y="70"/>
                  </a:lnTo>
                  <a:lnTo>
                    <a:pt x="24" y="70"/>
                  </a:lnTo>
                  <a:lnTo>
                    <a:pt x="24" y="59"/>
                  </a:lnTo>
                  <a:lnTo>
                    <a:pt x="11" y="59"/>
                  </a:lnTo>
                  <a:lnTo>
                    <a:pt x="11" y="70"/>
                  </a:lnTo>
                  <a:lnTo>
                    <a:pt x="11" y="8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8" name="Freeform 224"/>
            <p:cNvSpPr>
              <a:spLocks/>
            </p:cNvSpPr>
            <p:nvPr/>
          </p:nvSpPr>
          <p:spPr bwMode="auto">
            <a:xfrm>
              <a:off x="2834" y="1306"/>
              <a:ext cx="23" cy="199"/>
            </a:xfrm>
            <a:custGeom>
              <a:avLst/>
              <a:gdLst>
                <a:gd name="T0" fmla="*/ 1 w 46"/>
                <a:gd name="T1" fmla="*/ 1 h 398"/>
                <a:gd name="T2" fmla="*/ 1 w 46"/>
                <a:gd name="T3" fmla="*/ 1 h 398"/>
                <a:gd name="T4" fmla="*/ 1 w 46"/>
                <a:gd name="T5" fmla="*/ 1 h 398"/>
                <a:gd name="T6" fmla="*/ 1 w 46"/>
                <a:gd name="T7" fmla="*/ 1 h 398"/>
                <a:gd name="T8" fmla="*/ 1 w 46"/>
                <a:gd name="T9" fmla="*/ 1 h 398"/>
                <a:gd name="T10" fmla="*/ 0 w 46"/>
                <a:gd name="T11" fmla="*/ 1 h 398"/>
                <a:gd name="T12" fmla="*/ 1 w 46"/>
                <a:gd name="T13" fmla="*/ 1 h 398"/>
                <a:gd name="T14" fmla="*/ 1 w 46"/>
                <a:gd name="T15" fmla="*/ 1 h 398"/>
                <a:gd name="T16" fmla="*/ 1 w 46"/>
                <a:gd name="T17" fmla="*/ 1 h 398"/>
                <a:gd name="T18" fmla="*/ 1 w 46"/>
                <a:gd name="T19" fmla="*/ 1 h 398"/>
                <a:gd name="T20" fmla="*/ 1 w 46"/>
                <a:gd name="T21" fmla="*/ 1 h 398"/>
                <a:gd name="T22" fmla="*/ 1 w 46"/>
                <a:gd name="T23" fmla="*/ 1 h 398"/>
                <a:gd name="T24" fmla="*/ 1 w 46"/>
                <a:gd name="T25" fmla="*/ 1 h 398"/>
                <a:gd name="T26" fmla="*/ 1 w 46"/>
                <a:gd name="T27" fmla="*/ 0 h 398"/>
                <a:gd name="T28" fmla="*/ 1 w 46"/>
                <a:gd name="T29" fmla="*/ 0 h 398"/>
                <a:gd name="T30" fmla="*/ 1 w 46"/>
                <a:gd name="T31" fmla="*/ 1 h 398"/>
                <a:gd name="T32" fmla="*/ 1 w 46"/>
                <a:gd name="T33" fmla="*/ 1 h 398"/>
                <a:gd name="T34" fmla="*/ 1 w 46"/>
                <a:gd name="T35" fmla="*/ 1 h 3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398"/>
                <a:gd name="T56" fmla="*/ 46 w 46"/>
                <a:gd name="T57" fmla="*/ 398 h 3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398">
                  <a:moveTo>
                    <a:pt x="24" y="12"/>
                  </a:moveTo>
                  <a:lnTo>
                    <a:pt x="11" y="12"/>
                  </a:lnTo>
                  <a:lnTo>
                    <a:pt x="24" y="93"/>
                  </a:lnTo>
                  <a:lnTo>
                    <a:pt x="24" y="199"/>
                  </a:lnTo>
                  <a:lnTo>
                    <a:pt x="11" y="305"/>
                  </a:lnTo>
                  <a:lnTo>
                    <a:pt x="0" y="398"/>
                  </a:lnTo>
                  <a:lnTo>
                    <a:pt x="35" y="398"/>
                  </a:lnTo>
                  <a:lnTo>
                    <a:pt x="35" y="305"/>
                  </a:lnTo>
                  <a:lnTo>
                    <a:pt x="46" y="199"/>
                  </a:lnTo>
                  <a:lnTo>
                    <a:pt x="46" y="93"/>
                  </a:lnTo>
                  <a:lnTo>
                    <a:pt x="46" y="12"/>
                  </a:lnTo>
                  <a:lnTo>
                    <a:pt x="46" y="24"/>
                  </a:lnTo>
                  <a:lnTo>
                    <a:pt x="46" y="12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11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9" name="Freeform 225"/>
            <p:cNvSpPr>
              <a:spLocks/>
            </p:cNvSpPr>
            <p:nvPr/>
          </p:nvSpPr>
          <p:spPr bwMode="auto">
            <a:xfrm>
              <a:off x="2734" y="1247"/>
              <a:ext cx="135" cy="310"/>
            </a:xfrm>
            <a:custGeom>
              <a:avLst/>
              <a:gdLst>
                <a:gd name="T0" fmla="*/ 1 w 269"/>
                <a:gd name="T1" fmla="*/ 0 h 621"/>
                <a:gd name="T2" fmla="*/ 1 w 269"/>
                <a:gd name="T3" fmla="*/ 0 h 621"/>
                <a:gd name="T4" fmla="*/ 1 w 269"/>
                <a:gd name="T5" fmla="*/ 0 h 621"/>
                <a:gd name="T6" fmla="*/ 1 w 269"/>
                <a:gd name="T7" fmla="*/ 0 h 621"/>
                <a:gd name="T8" fmla="*/ 1 w 269"/>
                <a:gd name="T9" fmla="*/ 0 h 621"/>
                <a:gd name="T10" fmla="*/ 1 w 269"/>
                <a:gd name="T11" fmla="*/ 0 h 621"/>
                <a:gd name="T12" fmla="*/ 1 w 269"/>
                <a:gd name="T13" fmla="*/ 0 h 621"/>
                <a:gd name="T14" fmla="*/ 1 w 269"/>
                <a:gd name="T15" fmla="*/ 0 h 621"/>
                <a:gd name="T16" fmla="*/ 1 w 269"/>
                <a:gd name="T17" fmla="*/ 0 h 621"/>
                <a:gd name="T18" fmla="*/ 1 w 269"/>
                <a:gd name="T19" fmla="*/ 0 h 621"/>
                <a:gd name="T20" fmla="*/ 1 w 269"/>
                <a:gd name="T21" fmla="*/ 0 h 621"/>
                <a:gd name="T22" fmla="*/ 1 w 269"/>
                <a:gd name="T23" fmla="*/ 0 h 621"/>
                <a:gd name="T24" fmla="*/ 1 w 269"/>
                <a:gd name="T25" fmla="*/ 0 h 621"/>
                <a:gd name="T26" fmla="*/ 1 w 269"/>
                <a:gd name="T27" fmla="*/ 0 h 621"/>
                <a:gd name="T28" fmla="*/ 1 w 269"/>
                <a:gd name="T29" fmla="*/ 0 h 621"/>
                <a:gd name="T30" fmla="*/ 1 w 269"/>
                <a:gd name="T31" fmla="*/ 0 h 621"/>
                <a:gd name="T32" fmla="*/ 1 w 269"/>
                <a:gd name="T33" fmla="*/ 0 h 621"/>
                <a:gd name="T34" fmla="*/ 1 w 269"/>
                <a:gd name="T35" fmla="*/ 0 h 621"/>
                <a:gd name="T36" fmla="*/ 1 w 269"/>
                <a:gd name="T37" fmla="*/ 0 h 621"/>
                <a:gd name="T38" fmla="*/ 1 w 269"/>
                <a:gd name="T39" fmla="*/ 0 h 621"/>
                <a:gd name="T40" fmla="*/ 1 w 269"/>
                <a:gd name="T41" fmla="*/ 0 h 621"/>
                <a:gd name="T42" fmla="*/ 1 w 269"/>
                <a:gd name="T43" fmla="*/ 0 h 621"/>
                <a:gd name="T44" fmla="*/ 1 w 269"/>
                <a:gd name="T45" fmla="*/ 0 h 621"/>
                <a:gd name="T46" fmla="*/ 1 w 269"/>
                <a:gd name="T47" fmla="*/ 0 h 621"/>
                <a:gd name="T48" fmla="*/ 1 w 269"/>
                <a:gd name="T49" fmla="*/ 0 h 621"/>
                <a:gd name="T50" fmla="*/ 1 w 269"/>
                <a:gd name="T51" fmla="*/ 0 h 621"/>
                <a:gd name="T52" fmla="*/ 1 w 269"/>
                <a:gd name="T53" fmla="*/ 0 h 621"/>
                <a:gd name="T54" fmla="*/ 1 w 269"/>
                <a:gd name="T55" fmla="*/ 0 h 621"/>
                <a:gd name="T56" fmla="*/ 1 w 269"/>
                <a:gd name="T57" fmla="*/ 0 h 621"/>
                <a:gd name="T58" fmla="*/ 1 w 269"/>
                <a:gd name="T59" fmla="*/ 0 h 621"/>
                <a:gd name="T60" fmla="*/ 1 w 269"/>
                <a:gd name="T61" fmla="*/ 0 h 621"/>
                <a:gd name="T62" fmla="*/ 1 w 269"/>
                <a:gd name="T63" fmla="*/ 0 h 621"/>
                <a:gd name="T64" fmla="*/ 1 w 269"/>
                <a:gd name="T65" fmla="*/ 0 h 621"/>
                <a:gd name="T66" fmla="*/ 1 w 269"/>
                <a:gd name="T67" fmla="*/ 0 h 621"/>
                <a:gd name="T68" fmla="*/ 1 w 269"/>
                <a:gd name="T69" fmla="*/ 0 h 621"/>
                <a:gd name="T70" fmla="*/ 1 w 269"/>
                <a:gd name="T71" fmla="*/ 0 h 621"/>
                <a:gd name="T72" fmla="*/ 1 w 269"/>
                <a:gd name="T73" fmla="*/ 0 h 621"/>
                <a:gd name="T74" fmla="*/ 1 w 269"/>
                <a:gd name="T75" fmla="*/ 0 h 621"/>
                <a:gd name="T76" fmla="*/ 1 w 269"/>
                <a:gd name="T77" fmla="*/ 0 h 621"/>
                <a:gd name="T78" fmla="*/ 1 w 269"/>
                <a:gd name="T79" fmla="*/ 0 h 621"/>
                <a:gd name="T80" fmla="*/ 1 w 269"/>
                <a:gd name="T81" fmla="*/ 0 h 621"/>
                <a:gd name="T82" fmla="*/ 0 w 269"/>
                <a:gd name="T83" fmla="*/ 0 h 621"/>
                <a:gd name="T84" fmla="*/ 0 w 269"/>
                <a:gd name="T85" fmla="*/ 0 h 621"/>
                <a:gd name="T86" fmla="*/ 0 w 269"/>
                <a:gd name="T87" fmla="*/ 0 h 621"/>
                <a:gd name="T88" fmla="*/ 0 w 269"/>
                <a:gd name="T89" fmla="*/ 0 h 621"/>
                <a:gd name="T90" fmla="*/ 1 w 269"/>
                <a:gd name="T91" fmla="*/ 0 h 621"/>
                <a:gd name="T92" fmla="*/ 1 w 269"/>
                <a:gd name="T93" fmla="*/ 0 h 621"/>
                <a:gd name="T94" fmla="*/ 1 w 269"/>
                <a:gd name="T95" fmla="*/ 0 h 621"/>
                <a:gd name="T96" fmla="*/ 1 w 269"/>
                <a:gd name="T97" fmla="*/ 0 h 621"/>
                <a:gd name="T98" fmla="*/ 1 w 269"/>
                <a:gd name="T99" fmla="*/ 0 h 621"/>
                <a:gd name="T100" fmla="*/ 1 w 269"/>
                <a:gd name="T101" fmla="*/ 0 h 621"/>
                <a:gd name="T102" fmla="*/ 1 w 269"/>
                <a:gd name="T103" fmla="*/ 0 h 621"/>
                <a:gd name="T104" fmla="*/ 1 w 269"/>
                <a:gd name="T105" fmla="*/ 0 h 6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621"/>
                <a:gd name="T161" fmla="*/ 269 w 269"/>
                <a:gd name="T162" fmla="*/ 621 h 6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621">
                  <a:moveTo>
                    <a:pt x="46" y="82"/>
                  </a:moveTo>
                  <a:lnTo>
                    <a:pt x="46" y="47"/>
                  </a:lnTo>
                  <a:lnTo>
                    <a:pt x="70" y="24"/>
                  </a:lnTo>
                  <a:lnTo>
                    <a:pt x="93" y="11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87" y="0"/>
                  </a:lnTo>
                  <a:lnTo>
                    <a:pt x="210" y="11"/>
                  </a:lnTo>
                  <a:lnTo>
                    <a:pt x="223" y="35"/>
                  </a:lnTo>
                  <a:lnTo>
                    <a:pt x="245" y="47"/>
                  </a:lnTo>
                  <a:lnTo>
                    <a:pt x="245" y="70"/>
                  </a:lnTo>
                  <a:lnTo>
                    <a:pt x="258" y="106"/>
                  </a:lnTo>
                  <a:lnTo>
                    <a:pt x="258" y="152"/>
                  </a:lnTo>
                  <a:lnTo>
                    <a:pt x="258" y="199"/>
                  </a:lnTo>
                  <a:lnTo>
                    <a:pt x="269" y="246"/>
                  </a:lnTo>
                  <a:lnTo>
                    <a:pt x="269" y="292"/>
                  </a:lnTo>
                  <a:lnTo>
                    <a:pt x="269" y="340"/>
                  </a:lnTo>
                  <a:lnTo>
                    <a:pt x="258" y="387"/>
                  </a:lnTo>
                  <a:lnTo>
                    <a:pt x="245" y="433"/>
                  </a:lnTo>
                  <a:lnTo>
                    <a:pt x="234" y="480"/>
                  </a:lnTo>
                  <a:lnTo>
                    <a:pt x="223" y="515"/>
                  </a:lnTo>
                  <a:lnTo>
                    <a:pt x="210" y="528"/>
                  </a:lnTo>
                  <a:lnTo>
                    <a:pt x="199" y="551"/>
                  </a:lnTo>
                  <a:lnTo>
                    <a:pt x="199" y="562"/>
                  </a:lnTo>
                  <a:lnTo>
                    <a:pt x="187" y="574"/>
                  </a:lnTo>
                  <a:lnTo>
                    <a:pt x="175" y="586"/>
                  </a:lnTo>
                  <a:lnTo>
                    <a:pt x="164" y="597"/>
                  </a:lnTo>
                  <a:lnTo>
                    <a:pt x="141" y="597"/>
                  </a:lnTo>
                  <a:lnTo>
                    <a:pt x="128" y="610"/>
                  </a:lnTo>
                  <a:lnTo>
                    <a:pt x="117" y="610"/>
                  </a:lnTo>
                  <a:lnTo>
                    <a:pt x="105" y="610"/>
                  </a:lnTo>
                  <a:lnTo>
                    <a:pt x="93" y="621"/>
                  </a:lnTo>
                  <a:lnTo>
                    <a:pt x="82" y="610"/>
                  </a:lnTo>
                  <a:lnTo>
                    <a:pt x="70" y="610"/>
                  </a:lnTo>
                  <a:lnTo>
                    <a:pt x="58" y="610"/>
                  </a:lnTo>
                  <a:lnTo>
                    <a:pt x="46" y="610"/>
                  </a:lnTo>
                  <a:lnTo>
                    <a:pt x="35" y="597"/>
                  </a:lnTo>
                  <a:lnTo>
                    <a:pt x="24" y="597"/>
                  </a:lnTo>
                  <a:lnTo>
                    <a:pt x="24" y="586"/>
                  </a:lnTo>
                  <a:lnTo>
                    <a:pt x="11" y="574"/>
                  </a:lnTo>
                  <a:lnTo>
                    <a:pt x="0" y="574"/>
                  </a:lnTo>
                  <a:lnTo>
                    <a:pt x="0" y="562"/>
                  </a:lnTo>
                  <a:lnTo>
                    <a:pt x="0" y="551"/>
                  </a:lnTo>
                  <a:lnTo>
                    <a:pt x="11" y="504"/>
                  </a:lnTo>
                  <a:lnTo>
                    <a:pt x="24" y="457"/>
                  </a:lnTo>
                  <a:lnTo>
                    <a:pt x="35" y="387"/>
                  </a:lnTo>
                  <a:lnTo>
                    <a:pt x="35" y="316"/>
                  </a:lnTo>
                  <a:lnTo>
                    <a:pt x="35" y="246"/>
                  </a:lnTo>
                  <a:lnTo>
                    <a:pt x="35" y="176"/>
                  </a:lnTo>
                  <a:lnTo>
                    <a:pt x="35" y="129"/>
                  </a:lnTo>
                  <a:lnTo>
                    <a:pt x="4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0" name="Freeform 226"/>
            <p:cNvSpPr>
              <a:spLocks/>
            </p:cNvSpPr>
            <p:nvPr/>
          </p:nvSpPr>
          <p:spPr bwMode="auto">
            <a:xfrm>
              <a:off x="2752" y="1235"/>
              <a:ext cx="99" cy="53"/>
            </a:xfrm>
            <a:custGeom>
              <a:avLst/>
              <a:gdLst>
                <a:gd name="T0" fmla="*/ 0 w 199"/>
                <a:gd name="T1" fmla="*/ 1 h 106"/>
                <a:gd name="T2" fmla="*/ 0 w 199"/>
                <a:gd name="T3" fmla="*/ 1 h 106"/>
                <a:gd name="T4" fmla="*/ 0 w 199"/>
                <a:gd name="T5" fmla="*/ 1 h 106"/>
                <a:gd name="T6" fmla="*/ 0 w 199"/>
                <a:gd name="T7" fmla="*/ 1 h 106"/>
                <a:gd name="T8" fmla="*/ 0 w 199"/>
                <a:gd name="T9" fmla="*/ 0 h 106"/>
                <a:gd name="T10" fmla="*/ 0 w 199"/>
                <a:gd name="T11" fmla="*/ 1 h 106"/>
                <a:gd name="T12" fmla="*/ 0 w 199"/>
                <a:gd name="T13" fmla="*/ 1 h 106"/>
                <a:gd name="T14" fmla="*/ 0 w 199"/>
                <a:gd name="T15" fmla="*/ 1 h 106"/>
                <a:gd name="T16" fmla="*/ 0 w 199"/>
                <a:gd name="T17" fmla="*/ 1 h 106"/>
                <a:gd name="T18" fmla="*/ 0 w 199"/>
                <a:gd name="T19" fmla="*/ 1 h 106"/>
                <a:gd name="T20" fmla="*/ 0 w 199"/>
                <a:gd name="T21" fmla="*/ 1 h 106"/>
                <a:gd name="T22" fmla="*/ 0 w 199"/>
                <a:gd name="T23" fmla="*/ 1 h 106"/>
                <a:gd name="T24" fmla="*/ 0 w 199"/>
                <a:gd name="T25" fmla="*/ 1 h 106"/>
                <a:gd name="T26" fmla="*/ 0 w 199"/>
                <a:gd name="T27" fmla="*/ 1 h 106"/>
                <a:gd name="T28" fmla="*/ 0 w 199"/>
                <a:gd name="T29" fmla="*/ 1 h 106"/>
                <a:gd name="T30" fmla="*/ 0 w 199"/>
                <a:gd name="T31" fmla="*/ 1 h 106"/>
                <a:gd name="T32" fmla="*/ 0 w 199"/>
                <a:gd name="T33" fmla="*/ 1 h 106"/>
                <a:gd name="T34" fmla="*/ 0 w 199"/>
                <a:gd name="T35" fmla="*/ 1 h 106"/>
                <a:gd name="T36" fmla="*/ 0 w 199"/>
                <a:gd name="T37" fmla="*/ 1 h 106"/>
                <a:gd name="T38" fmla="*/ 0 w 199"/>
                <a:gd name="T39" fmla="*/ 1 h 106"/>
                <a:gd name="T40" fmla="*/ 0 w 199"/>
                <a:gd name="T41" fmla="*/ 1 h 106"/>
                <a:gd name="T42" fmla="*/ 0 w 199"/>
                <a:gd name="T43" fmla="*/ 1 h 106"/>
                <a:gd name="T44" fmla="*/ 0 w 199"/>
                <a:gd name="T45" fmla="*/ 1 h 106"/>
                <a:gd name="T46" fmla="*/ 0 w 199"/>
                <a:gd name="T47" fmla="*/ 1 h 106"/>
                <a:gd name="T48" fmla="*/ 0 w 199"/>
                <a:gd name="T49" fmla="*/ 1 h 106"/>
                <a:gd name="T50" fmla="*/ 0 w 199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9"/>
                <a:gd name="T79" fmla="*/ 0 h 106"/>
                <a:gd name="T80" fmla="*/ 199 w 199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9" h="106">
                  <a:moveTo>
                    <a:pt x="199" y="48"/>
                  </a:moveTo>
                  <a:lnTo>
                    <a:pt x="199" y="48"/>
                  </a:lnTo>
                  <a:lnTo>
                    <a:pt x="188" y="24"/>
                  </a:lnTo>
                  <a:lnTo>
                    <a:pt x="152" y="13"/>
                  </a:lnTo>
                  <a:lnTo>
                    <a:pt x="117" y="0"/>
                  </a:lnTo>
                  <a:lnTo>
                    <a:pt x="93" y="13"/>
                  </a:lnTo>
                  <a:lnTo>
                    <a:pt x="58" y="24"/>
                  </a:lnTo>
                  <a:lnTo>
                    <a:pt x="23" y="35"/>
                  </a:lnTo>
                  <a:lnTo>
                    <a:pt x="0" y="71"/>
                  </a:lnTo>
                  <a:lnTo>
                    <a:pt x="0" y="106"/>
                  </a:lnTo>
                  <a:lnTo>
                    <a:pt x="23" y="106"/>
                  </a:lnTo>
                  <a:lnTo>
                    <a:pt x="23" y="83"/>
                  </a:lnTo>
                  <a:lnTo>
                    <a:pt x="47" y="59"/>
                  </a:lnTo>
                  <a:lnTo>
                    <a:pt x="70" y="48"/>
                  </a:lnTo>
                  <a:lnTo>
                    <a:pt x="93" y="35"/>
                  </a:lnTo>
                  <a:lnTo>
                    <a:pt x="117" y="35"/>
                  </a:lnTo>
                  <a:lnTo>
                    <a:pt x="152" y="35"/>
                  </a:lnTo>
                  <a:lnTo>
                    <a:pt x="164" y="48"/>
                  </a:lnTo>
                  <a:lnTo>
                    <a:pt x="175" y="59"/>
                  </a:lnTo>
                  <a:lnTo>
                    <a:pt x="188" y="59"/>
                  </a:lnTo>
                  <a:lnTo>
                    <a:pt x="175" y="59"/>
                  </a:lnTo>
                  <a:lnTo>
                    <a:pt x="188" y="59"/>
                  </a:lnTo>
                  <a:lnTo>
                    <a:pt x="199" y="59"/>
                  </a:lnTo>
                  <a:lnTo>
                    <a:pt x="199" y="4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1" name="Freeform 227"/>
            <p:cNvSpPr>
              <a:spLocks/>
            </p:cNvSpPr>
            <p:nvPr/>
          </p:nvSpPr>
          <p:spPr bwMode="auto">
            <a:xfrm>
              <a:off x="2846" y="1259"/>
              <a:ext cx="23" cy="70"/>
            </a:xfrm>
            <a:custGeom>
              <a:avLst/>
              <a:gdLst>
                <a:gd name="T0" fmla="*/ 1 w 46"/>
                <a:gd name="T1" fmla="*/ 1 h 140"/>
                <a:gd name="T2" fmla="*/ 1 w 46"/>
                <a:gd name="T3" fmla="*/ 1 h 140"/>
                <a:gd name="T4" fmla="*/ 1 w 46"/>
                <a:gd name="T5" fmla="*/ 1 h 140"/>
                <a:gd name="T6" fmla="*/ 1 w 46"/>
                <a:gd name="T7" fmla="*/ 1 h 140"/>
                <a:gd name="T8" fmla="*/ 1 w 46"/>
                <a:gd name="T9" fmla="*/ 1 h 140"/>
                <a:gd name="T10" fmla="*/ 1 w 46"/>
                <a:gd name="T11" fmla="*/ 0 h 140"/>
                <a:gd name="T12" fmla="*/ 0 w 46"/>
                <a:gd name="T13" fmla="*/ 1 h 140"/>
                <a:gd name="T14" fmla="*/ 1 w 46"/>
                <a:gd name="T15" fmla="*/ 1 h 140"/>
                <a:gd name="T16" fmla="*/ 1 w 46"/>
                <a:gd name="T17" fmla="*/ 1 h 140"/>
                <a:gd name="T18" fmla="*/ 1 w 46"/>
                <a:gd name="T19" fmla="*/ 1 h 140"/>
                <a:gd name="T20" fmla="*/ 1 w 46"/>
                <a:gd name="T21" fmla="*/ 1 h 140"/>
                <a:gd name="T22" fmla="*/ 1 w 46"/>
                <a:gd name="T23" fmla="*/ 1 h 140"/>
                <a:gd name="T24" fmla="*/ 1 w 46"/>
                <a:gd name="T25" fmla="*/ 1 h 140"/>
                <a:gd name="T26" fmla="*/ 1 w 46"/>
                <a:gd name="T27" fmla="*/ 1 h 140"/>
                <a:gd name="T28" fmla="*/ 1 w 46"/>
                <a:gd name="T29" fmla="*/ 1 h 140"/>
                <a:gd name="T30" fmla="*/ 1 w 46"/>
                <a:gd name="T31" fmla="*/ 1 h 140"/>
                <a:gd name="T32" fmla="*/ 1 w 46"/>
                <a:gd name="T33" fmla="*/ 1 h 140"/>
                <a:gd name="T34" fmla="*/ 1 w 46"/>
                <a:gd name="T35" fmla="*/ 1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40"/>
                <a:gd name="T56" fmla="*/ 46 w 46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40">
                  <a:moveTo>
                    <a:pt x="46" y="128"/>
                  </a:moveTo>
                  <a:lnTo>
                    <a:pt x="46" y="128"/>
                  </a:lnTo>
                  <a:lnTo>
                    <a:pt x="46" y="82"/>
                  </a:lnTo>
                  <a:lnTo>
                    <a:pt x="35" y="46"/>
                  </a:lnTo>
                  <a:lnTo>
                    <a:pt x="22" y="23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35"/>
                  </a:lnTo>
                  <a:lnTo>
                    <a:pt x="11" y="58"/>
                  </a:lnTo>
                  <a:lnTo>
                    <a:pt x="22" y="82"/>
                  </a:lnTo>
                  <a:lnTo>
                    <a:pt x="22" y="128"/>
                  </a:lnTo>
                  <a:lnTo>
                    <a:pt x="22" y="140"/>
                  </a:lnTo>
                  <a:lnTo>
                    <a:pt x="35" y="140"/>
                  </a:lnTo>
                  <a:lnTo>
                    <a:pt x="46" y="140"/>
                  </a:lnTo>
                  <a:lnTo>
                    <a:pt x="46" y="12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2" name="Freeform 228"/>
            <p:cNvSpPr>
              <a:spLocks/>
            </p:cNvSpPr>
            <p:nvPr/>
          </p:nvSpPr>
          <p:spPr bwMode="auto">
            <a:xfrm>
              <a:off x="2840" y="1323"/>
              <a:ext cx="35" cy="188"/>
            </a:xfrm>
            <a:custGeom>
              <a:avLst/>
              <a:gdLst>
                <a:gd name="T0" fmla="*/ 0 w 71"/>
                <a:gd name="T1" fmla="*/ 1 h 376"/>
                <a:gd name="T2" fmla="*/ 0 w 71"/>
                <a:gd name="T3" fmla="*/ 1 h 376"/>
                <a:gd name="T4" fmla="*/ 0 w 71"/>
                <a:gd name="T5" fmla="*/ 1 h 376"/>
                <a:gd name="T6" fmla="*/ 0 w 71"/>
                <a:gd name="T7" fmla="*/ 1 h 376"/>
                <a:gd name="T8" fmla="*/ 0 w 71"/>
                <a:gd name="T9" fmla="*/ 1 h 376"/>
                <a:gd name="T10" fmla="*/ 0 w 71"/>
                <a:gd name="T11" fmla="*/ 1 h 376"/>
                <a:gd name="T12" fmla="*/ 0 w 71"/>
                <a:gd name="T13" fmla="*/ 1 h 376"/>
                <a:gd name="T14" fmla="*/ 0 w 71"/>
                <a:gd name="T15" fmla="*/ 1 h 376"/>
                <a:gd name="T16" fmla="*/ 0 w 71"/>
                <a:gd name="T17" fmla="*/ 1 h 376"/>
                <a:gd name="T18" fmla="*/ 0 w 71"/>
                <a:gd name="T19" fmla="*/ 0 h 376"/>
                <a:gd name="T20" fmla="*/ 0 w 71"/>
                <a:gd name="T21" fmla="*/ 0 h 376"/>
                <a:gd name="T22" fmla="*/ 0 w 71"/>
                <a:gd name="T23" fmla="*/ 1 h 376"/>
                <a:gd name="T24" fmla="*/ 0 w 71"/>
                <a:gd name="T25" fmla="*/ 1 h 376"/>
                <a:gd name="T26" fmla="*/ 0 w 71"/>
                <a:gd name="T27" fmla="*/ 1 h 376"/>
                <a:gd name="T28" fmla="*/ 0 w 71"/>
                <a:gd name="T29" fmla="*/ 1 h 376"/>
                <a:gd name="T30" fmla="*/ 0 w 71"/>
                <a:gd name="T31" fmla="*/ 1 h 376"/>
                <a:gd name="T32" fmla="*/ 0 w 71"/>
                <a:gd name="T33" fmla="*/ 1 h 376"/>
                <a:gd name="T34" fmla="*/ 0 w 71"/>
                <a:gd name="T35" fmla="*/ 1 h 376"/>
                <a:gd name="T36" fmla="*/ 0 w 71"/>
                <a:gd name="T37" fmla="*/ 1 h 376"/>
                <a:gd name="T38" fmla="*/ 0 w 71"/>
                <a:gd name="T39" fmla="*/ 1 h 376"/>
                <a:gd name="T40" fmla="*/ 0 w 71"/>
                <a:gd name="T41" fmla="*/ 1 h 376"/>
                <a:gd name="T42" fmla="*/ 0 w 71"/>
                <a:gd name="T43" fmla="*/ 1 h 376"/>
                <a:gd name="T44" fmla="*/ 0 w 71"/>
                <a:gd name="T45" fmla="*/ 1 h 376"/>
                <a:gd name="T46" fmla="*/ 0 w 71"/>
                <a:gd name="T47" fmla="*/ 1 h 376"/>
                <a:gd name="T48" fmla="*/ 0 w 71"/>
                <a:gd name="T49" fmla="*/ 1 h 376"/>
                <a:gd name="T50" fmla="*/ 0 w 71"/>
                <a:gd name="T51" fmla="*/ 1 h 3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376"/>
                <a:gd name="T80" fmla="*/ 71 w 71"/>
                <a:gd name="T81" fmla="*/ 376 h 3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376">
                  <a:moveTo>
                    <a:pt x="24" y="376"/>
                  </a:moveTo>
                  <a:lnTo>
                    <a:pt x="24" y="376"/>
                  </a:lnTo>
                  <a:lnTo>
                    <a:pt x="35" y="328"/>
                  </a:lnTo>
                  <a:lnTo>
                    <a:pt x="48" y="281"/>
                  </a:lnTo>
                  <a:lnTo>
                    <a:pt x="59" y="235"/>
                  </a:lnTo>
                  <a:lnTo>
                    <a:pt x="71" y="188"/>
                  </a:lnTo>
                  <a:lnTo>
                    <a:pt x="71" y="140"/>
                  </a:lnTo>
                  <a:lnTo>
                    <a:pt x="71" y="94"/>
                  </a:lnTo>
                  <a:lnTo>
                    <a:pt x="71" y="47"/>
                  </a:lnTo>
                  <a:lnTo>
                    <a:pt x="59" y="0"/>
                  </a:lnTo>
                  <a:lnTo>
                    <a:pt x="35" y="0"/>
                  </a:lnTo>
                  <a:lnTo>
                    <a:pt x="35" y="47"/>
                  </a:lnTo>
                  <a:lnTo>
                    <a:pt x="48" y="94"/>
                  </a:lnTo>
                  <a:lnTo>
                    <a:pt x="48" y="140"/>
                  </a:lnTo>
                  <a:lnTo>
                    <a:pt x="35" y="188"/>
                  </a:lnTo>
                  <a:lnTo>
                    <a:pt x="35" y="235"/>
                  </a:lnTo>
                  <a:lnTo>
                    <a:pt x="24" y="270"/>
                  </a:lnTo>
                  <a:lnTo>
                    <a:pt x="13" y="317"/>
                  </a:lnTo>
                  <a:lnTo>
                    <a:pt x="0" y="363"/>
                  </a:lnTo>
                  <a:lnTo>
                    <a:pt x="0" y="376"/>
                  </a:lnTo>
                  <a:lnTo>
                    <a:pt x="13" y="37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3" name="Freeform 229"/>
            <p:cNvSpPr>
              <a:spLocks/>
            </p:cNvSpPr>
            <p:nvPr/>
          </p:nvSpPr>
          <p:spPr bwMode="auto">
            <a:xfrm>
              <a:off x="2793" y="1505"/>
              <a:ext cx="58" cy="52"/>
            </a:xfrm>
            <a:custGeom>
              <a:avLst/>
              <a:gdLst>
                <a:gd name="T0" fmla="*/ 0 w 117"/>
                <a:gd name="T1" fmla="*/ 0 h 106"/>
                <a:gd name="T2" fmla="*/ 0 w 117"/>
                <a:gd name="T3" fmla="*/ 0 h 106"/>
                <a:gd name="T4" fmla="*/ 0 w 117"/>
                <a:gd name="T5" fmla="*/ 0 h 106"/>
                <a:gd name="T6" fmla="*/ 0 w 117"/>
                <a:gd name="T7" fmla="*/ 0 h 106"/>
                <a:gd name="T8" fmla="*/ 0 w 117"/>
                <a:gd name="T9" fmla="*/ 0 h 106"/>
                <a:gd name="T10" fmla="*/ 0 w 117"/>
                <a:gd name="T11" fmla="*/ 0 h 106"/>
                <a:gd name="T12" fmla="*/ 0 w 117"/>
                <a:gd name="T13" fmla="*/ 0 h 106"/>
                <a:gd name="T14" fmla="*/ 0 w 117"/>
                <a:gd name="T15" fmla="*/ 0 h 106"/>
                <a:gd name="T16" fmla="*/ 0 w 117"/>
                <a:gd name="T17" fmla="*/ 0 h 106"/>
                <a:gd name="T18" fmla="*/ 0 w 117"/>
                <a:gd name="T19" fmla="*/ 0 h 106"/>
                <a:gd name="T20" fmla="*/ 0 w 117"/>
                <a:gd name="T21" fmla="*/ 0 h 106"/>
                <a:gd name="T22" fmla="*/ 0 w 117"/>
                <a:gd name="T23" fmla="*/ 0 h 106"/>
                <a:gd name="T24" fmla="*/ 0 w 117"/>
                <a:gd name="T25" fmla="*/ 0 h 106"/>
                <a:gd name="T26" fmla="*/ 0 w 117"/>
                <a:gd name="T27" fmla="*/ 0 h 106"/>
                <a:gd name="T28" fmla="*/ 0 w 117"/>
                <a:gd name="T29" fmla="*/ 0 h 106"/>
                <a:gd name="T30" fmla="*/ 0 w 117"/>
                <a:gd name="T31" fmla="*/ 0 h 106"/>
                <a:gd name="T32" fmla="*/ 0 w 117"/>
                <a:gd name="T33" fmla="*/ 0 h 106"/>
                <a:gd name="T34" fmla="*/ 0 w 117"/>
                <a:gd name="T35" fmla="*/ 0 h 106"/>
                <a:gd name="T36" fmla="*/ 0 w 117"/>
                <a:gd name="T37" fmla="*/ 0 h 106"/>
                <a:gd name="T38" fmla="*/ 0 w 117"/>
                <a:gd name="T39" fmla="*/ 0 h 106"/>
                <a:gd name="T40" fmla="*/ 0 w 117"/>
                <a:gd name="T41" fmla="*/ 0 h 106"/>
                <a:gd name="T42" fmla="*/ 0 w 117"/>
                <a:gd name="T43" fmla="*/ 0 h 106"/>
                <a:gd name="T44" fmla="*/ 0 w 117"/>
                <a:gd name="T45" fmla="*/ 0 h 106"/>
                <a:gd name="T46" fmla="*/ 0 w 117"/>
                <a:gd name="T47" fmla="*/ 0 h 106"/>
                <a:gd name="T48" fmla="*/ 0 w 117"/>
                <a:gd name="T49" fmla="*/ 0 h 106"/>
                <a:gd name="T50" fmla="*/ 0 w 117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106"/>
                <a:gd name="T80" fmla="*/ 117 w 117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106">
                  <a:moveTo>
                    <a:pt x="11" y="106"/>
                  </a:moveTo>
                  <a:lnTo>
                    <a:pt x="11" y="106"/>
                  </a:lnTo>
                  <a:lnTo>
                    <a:pt x="35" y="95"/>
                  </a:lnTo>
                  <a:lnTo>
                    <a:pt x="47" y="82"/>
                  </a:lnTo>
                  <a:lnTo>
                    <a:pt x="70" y="71"/>
                  </a:lnTo>
                  <a:lnTo>
                    <a:pt x="82" y="59"/>
                  </a:lnTo>
                  <a:lnTo>
                    <a:pt x="93" y="47"/>
                  </a:lnTo>
                  <a:lnTo>
                    <a:pt x="93" y="36"/>
                  </a:lnTo>
                  <a:lnTo>
                    <a:pt x="106" y="24"/>
                  </a:lnTo>
                  <a:lnTo>
                    <a:pt x="117" y="13"/>
                  </a:lnTo>
                  <a:lnTo>
                    <a:pt x="93" y="0"/>
                  </a:lnTo>
                  <a:lnTo>
                    <a:pt x="82" y="13"/>
                  </a:lnTo>
                  <a:lnTo>
                    <a:pt x="70" y="24"/>
                  </a:lnTo>
                  <a:lnTo>
                    <a:pt x="70" y="36"/>
                  </a:lnTo>
                  <a:lnTo>
                    <a:pt x="58" y="47"/>
                  </a:lnTo>
                  <a:lnTo>
                    <a:pt x="47" y="59"/>
                  </a:lnTo>
                  <a:lnTo>
                    <a:pt x="35" y="71"/>
                  </a:lnTo>
                  <a:lnTo>
                    <a:pt x="24" y="82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11" y="10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4" name="Freeform 230"/>
            <p:cNvSpPr>
              <a:spLocks/>
            </p:cNvSpPr>
            <p:nvPr/>
          </p:nvSpPr>
          <p:spPr bwMode="auto">
            <a:xfrm>
              <a:off x="2752" y="1546"/>
              <a:ext cx="47" cy="17"/>
            </a:xfrm>
            <a:custGeom>
              <a:avLst/>
              <a:gdLst>
                <a:gd name="T0" fmla="*/ 0 w 93"/>
                <a:gd name="T1" fmla="*/ 0 h 35"/>
                <a:gd name="T2" fmla="*/ 1 w 93"/>
                <a:gd name="T3" fmla="*/ 0 h 35"/>
                <a:gd name="T4" fmla="*/ 1 w 93"/>
                <a:gd name="T5" fmla="*/ 0 h 35"/>
                <a:gd name="T6" fmla="*/ 1 w 93"/>
                <a:gd name="T7" fmla="*/ 0 h 35"/>
                <a:gd name="T8" fmla="*/ 1 w 93"/>
                <a:gd name="T9" fmla="*/ 0 h 35"/>
                <a:gd name="T10" fmla="*/ 1 w 93"/>
                <a:gd name="T11" fmla="*/ 0 h 35"/>
                <a:gd name="T12" fmla="*/ 1 w 93"/>
                <a:gd name="T13" fmla="*/ 0 h 35"/>
                <a:gd name="T14" fmla="*/ 1 w 93"/>
                <a:gd name="T15" fmla="*/ 0 h 35"/>
                <a:gd name="T16" fmla="*/ 1 w 93"/>
                <a:gd name="T17" fmla="*/ 0 h 35"/>
                <a:gd name="T18" fmla="*/ 1 w 93"/>
                <a:gd name="T19" fmla="*/ 0 h 35"/>
                <a:gd name="T20" fmla="*/ 1 w 93"/>
                <a:gd name="T21" fmla="*/ 0 h 35"/>
                <a:gd name="T22" fmla="*/ 1 w 93"/>
                <a:gd name="T23" fmla="*/ 0 h 35"/>
                <a:gd name="T24" fmla="*/ 1 w 93"/>
                <a:gd name="T25" fmla="*/ 0 h 35"/>
                <a:gd name="T26" fmla="*/ 1 w 93"/>
                <a:gd name="T27" fmla="*/ 0 h 35"/>
                <a:gd name="T28" fmla="*/ 1 w 93"/>
                <a:gd name="T29" fmla="*/ 0 h 35"/>
                <a:gd name="T30" fmla="*/ 1 w 93"/>
                <a:gd name="T31" fmla="*/ 0 h 35"/>
                <a:gd name="T32" fmla="*/ 1 w 93"/>
                <a:gd name="T33" fmla="*/ 0 h 35"/>
                <a:gd name="T34" fmla="*/ 1 w 93"/>
                <a:gd name="T35" fmla="*/ 0 h 35"/>
                <a:gd name="T36" fmla="*/ 1 w 93"/>
                <a:gd name="T37" fmla="*/ 0 h 35"/>
                <a:gd name="T38" fmla="*/ 1 w 93"/>
                <a:gd name="T39" fmla="*/ 0 h 35"/>
                <a:gd name="T40" fmla="*/ 1 w 93"/>
                <a:gd name="T41" fmla="*/ 0 h 35"/>
                <a:gd name="T42" fmla="*/ 1 w 93"/>
                <a:gd name="T43" fmla="*/ 0 h 35"/>
                <a:gd name="T44" fmla="*/ 0 w 93"/>
                <a:gd name="T45" fmla="*/ 0 h 35"/>
                <a:gd name="T46" fmla="*/ 0 w 93"/>
                <a:gd name="T47" fmla="*/ 0 h 35"/>
                <a:gd name="T48" fmla="*/ 1 w 93"/>
                <a:gd name="T49" fmla="*/ 0 h 35"/>
                <a:gd name="T50" fmla="*/ 0 w 93"/>
                <a:gd name="T51" fmla="*/ 0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35"/>
                <a:gd name="T80" fmla="*/ 93 w 93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35">
                  <a:moveTo>
                    <a:pt x="0" y="24"/>
                  </a:moveTo>
                  <a:lnTo>
                    <a:pt x="11" y="24"/>
                  </a:lnTo>
                  <a:lnTo>
                    <a:pt x="23" y="24"/>
                  </a:lnTo>
                  <a:lnTo>
                    <a:pt x="35" y="35"/>
                  </a:lnTo>
                  <a:lnTo>
                    <a:pt x="47" y="35"/>
                  </a:lnTo>
                  <a:lnTo>
                    <a:pt x="58" y="35"/>
                  </a:lnTo>
                  <a:lnTo>
                    <a:pt x="70" y="35"/>
                  </a:lnTo>
                  <a:lnTo>
                    <a:pt x="82" y="35"/>
                  </a:lnTo>
                  <a:lnTo>
                    <a:pt x="93" y="24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5" name="Freeform 231"/>
            <p:cNvSpPr>
              <a:spLocks/>
            </p:cNvSpPr>
            <p:nvPr/>
          </p:nvSpPr>
          <p:spPr bwMode="auto">
            <a:xfrm>
              <a:off x="2728" y="1516"/>
              <a:ext cx="36" cy="41"/>
            </a:xfrm>
            <a:custGeom>
              <a:avLst/>
              <a:gdLst>
                <a:gd name="T0" fmla="*/ 0 w 70"/>
                <a:gd name="T1" fmla="*/ 1 h 82"/>
                <a:gd name="T2" fmla="*/ 0 w 70"/>
                <a:gd name="T3" fmla="*/ 1 h 82"/>
                <a:gd name="T4" fmla="*/ 0 w 70"/>
                <a:gd name="T5" fmla="*/ 1 h 82"/>
                <a:gd name="T6" fmla="*/ 0 w 70"/>
                <a:gd name="T7" fmla="*/ 1 h 82"/>
                <a:gd name="T8" fmla="*/ 1 w 70"/>
                <a:gd name="T9" fmla="*/ 1 h 82"/>
                <a:gd name="T10" fmla="*/ 1 w 70"/>
                <a:gd name="T11" fmla="*/ 1 h 82"/>
                <a:gd name="T12" fmla="*/ 1 w 70"/>
                <a:gd name="T13" fmla="*/ 1 h 82"/>
                <a:gd name="T14" fmla="*/ 1 w 70"/>
                <a:gd name="T15" fmla="*/ 1 h 82"/>
                <a:gd name="T16" fmla="*/ 1 w 70"/>
                <a:gd name="T17" fmla="*/ 1 h 82"/>
                <a:gd name="T18" fmla="*/ 1 w 70"/>
                <a:gd name="T19" fmla="*/ 1 h 82"/>
                <a:gd name="T20" fmla="*/ 1 w 70"/>
                <a:gd name="T21" fmla="*/ 1 h 82"/>
                <a:gd name="T22" fmla="*/ 1 w 70"/>
                <a:gd name="T23" fmla="*/ 1 h 82"/>
                <a:gd name="T24" fmla="*/ 1 w 70"/>
                <a:gd name="T25" fmla="*/ 1 h 82"/>
                <a:gd name="T26" fmla="*/ 1 w 70"/>
                <a:gd name="T27" fmla="*/ 1 h 82"/>
                <a:gd name="T28" fmla="*/ 1 w 70"/>
                <a:gd name="T29" fmla="*/ 1 h 82"/>
                <a:gd name="T30" fmla="*/ 1 w 70"/>
                <a:gd name="T31" fmla="*/ 1 h 82"/>
                <a:gd name="T32" fmla="*/ 1 w 70"/>
                <a:gd name="T33" fmla="*/ 1 h 82"/>
                <a:gd name="T34" fmla="*/ 1 w 70"/>
                <a:gd name="T35" fmla="*/ 1 h 82"/>
                <a:gd name="T36" fmla="*/ 1 w 70"/>
                <a:gd name="T37" fmla="*/ 1 h 82"/>
                <a:gd name="T38" fmla="*/ 1 w 70"/>
                <a:gd name="T39" fmla="*/ 1 h 82"/>
                <a:gd name="T40" fmla="*/ 1 w 70"/>
                <a:gd name="T41" fmla="*/ 1 h 82"/>
                <a:gd name="T42" fmla="*/ 1 w 70"/>
                <a:gd name="T43" fmla="*/ 0 h 82"/>
                <a:gd name="T44" fmla="*/ 1 w 70"/>
                <a:gd name="T45" fmla="*/ 0 h 82"/>
                <a:gd name="T46" fmla="*/ 0 w 70"/>
                <a:gd name="T47" fmla="*/ 0 h 82"/>
                <a:gd name="T48" fmla="*/ 0 w 70"/>
                <a:gd name="T49" fmla="*/ 1 h 82"/>
                <a:gd name="T50" fmla="*/ 0 w 70"/>
                <a:gd name="T51" fmla="*/ 1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82"/>
                <a:gd name="T80" fmla="*/ 70 w 70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82">
                  <a:moveTo>
                    <a:pt x="0" y="12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12" y="47"/>
                  </a:lnTo>
                  <a:lnTo>
                    <a:pt x="23" y="58"/>
                  </a:lnTo>
                  <a:lnTo>
                    <a:pt x="36" y="58"/>
                  </a:lnTo>
                  <a:lnTo>
                    <a:pt x="47" y="71"/>
                  </a:lnTo>
                  <a:lnTo>
                    <a:pt x="47" y="82"/>
                  </a:lnTo>
                  <a:lnTo>
                    <a:pt x="70" y="58"/>
                  </a:lnTo>
                  <a:lnTo>
                    <a:pt x="58" y="47"/>
                  </a:lnTo>
                  <a:lnTo>
                    <a:pt x="47" y="47"/>
                  </a:lnTo>
                  <a:lnTo>
                    <a:pt x="36" y="35"/>
                  </a:lnTo>
                  <a:lnTo>
                    <a:pt x="23" y="23"/>
                  </a:lnTo>
                  <a:lnTo>
                    <a:pt x="23" y="12"/>
                  </a:lnTo>
                  <a:lnTo>
                    <a:pt x="23" y="23"/>
                  </a:lnTo>
                  <a:lnTo>
                    <a:pt x="23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6" name="Freeform 232"/>
            <p:cNvSpPr>
              <a:spLocks/>
            </p:cNvSpPr>
            <p:nvPr/>
          </p:nvSpPr>
          <p:spPr bwMode="auto">
            <a:xfrm>
              <a:off x="2728" y="1282"/>
              <a:ext cx="36" cy="246"/>
            </a:xfrm>
            <a:custGeom>
              <a:avLst/>
              <a:gdLst>
                <a:gd name="T0" fmla="*/ 1 w 70"/>
                <a:gd name="T1" fmla="*/ 1 h 492"/>
                <a:gd name="T2" fmla="*/ 1 w 70"/>
                <a:gd name="T3" fmla="*/ 1 h 492"/>
                <a:gd name="T4" fmla="*/ 1 w 70"/>
                <a:gd name="T5" fmla="*/ 1 h 492"/>
                <a:gd name="T6" fmla="*/ 1 w 70"/>
                <a:gd name="T7" fmla="*/ 1 h 492"/>
                <a:gd name="T8" fmla="*/ 1 w 70"/>
                <a:gd name="T9" fmla="*/ 1 h 492"/>
                <a:gd name="T10" fmla="*/ 1 w 70"/>
                <a:gd name="T11" fmla="*/ 1 h 492"/>
                <a:gd name="T12" fmla="*/ 1 w 70"/>
                <a:gd name="T13" fmla="*/ 1 h 492"/>
                <a:gd name="T14" fmla="*/ 1 w 70"/>
                <a:gd name="T15" fmla="*/ 1 h 492"/>
                <a:gd name="T16" fmla="*/ 1 w 70"/>
                <a:gd name="T17" fmla="*/ 1 h 492"/>
                <a:gd name="T18" fmla="*/ 0 w 70"/>
                <a:gd name="T19" fmla="*/ 1 h 492"/>
                <a:gd name="T20" fmla="*/ 1 w 70"/>
                <a:gd name="T21" fmla="*/ 1 h 492"/>
                <a:gd name="T22" fmla="*/ 1 w 70"/>
                <a:gd name="T23" fmla="*/ 1 h 492"/>
                <a:gd name="T24" fmla="*/ 1 w 70"/>
                <a:gd name="T25" fmla="*/ 1 h 492"/>
                <a:gd name="T26" fmla="*/ 1 w 70"/>
                <a:gd name="T27" fmla="*/ 1 h 492"/>
                <a:gd name="T28" fmla="*/ 1 w 70"/>
                <a:gd name="T29" fmla="*/ 1 h 492"/>
                <a:gd name="T30" fmla="*/ 1 w 70"/>
                <a:gd name="T31" fmla="*/ 1 h 492"/>
                <a:gd name="T32" fmla="*/ 1 w 70"/>
                <a:gd name="T33" fmla="*/ 1 h 492"/>
                <a:gd name="T34" fmla="*/ 1 w 70"/>
                <a:gd name="T35" fmla="*/ 1 h 492"/>
                <a:gd name="T36" fmla="*/ 1 w 70"/>
                <a:gd name="T37" fmla="*/ 1 h 492"/>
                <a:gd name="T38" fmla="*/ 1 w 70"/>
                <a:gd name="T39" fmla="*/ 1 h 492"/>
                <a:gd name="T40" fmla="*/ 1 w 70"/>
                <a:gd name="T41" fmla="*/ 1 h 492"/>
                <a:gd name="T42" fmla="*/ 1 w 70"/>
                <a:gd name="T43" fmla="*/ 0 h 492"/>
                <a:gd name="T44" fmla="*/ 1 w 70"/>
                <a:gd name="T45" fmla="*/ 0 h 492"/>
                <a:gd name="T46" fmla="*/ 1 w 70"/>
                <a:gd name="T47" fmla="*/ 0 h 492"/>
                <a:gd name="T48" fmla="*/ 1 w 70"/>
                <a:gd name="T49" fmla="*/ 1 h 492"/>
                <a:gd name="T50" fmla="*/ 1 w 70"/>
                <a:gd name="T51" fmla="*/ 1 h 4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492"/>
                <a:gd name="T80" fmla="*/ 70 w 70"/>
                <a:gd name="T81" fmla="*/ 492 h 4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492">
                  <a:moveTo>
                    <a:pt x="47" y="12"/>
                  </a:moveTo>
                  <a:lnTo>
                    <a:pt x="47" y="12"/>
                  </a:lnTo>
                  <a:lnTo>
                    <a:pt x="36" y="59"/>
                  </a:lnTo>
                  <a:lnTo>
                    <a:pt x="36" y="106"/>
                  </a:lnTo>
                  <a:lnTo>
                    <a:pt x="36" y="176"/>
                  </a:lnTo>
                  <a:lnTo>
                    <a:pt x="36" y="246"/>
                  </a:lnTo>
                  <a:lnTo>
                    <a:pt x="36" y="317"/>
                  </a:lnTo>
                  <a:lnTo>
                    <a:pt x="23" y="387"/>
                  </a:lnTo>
                  <a:lnTo>
                    <a:pt x="12" y="434"/>
                  </a:lnTo>
                  <a:lnTo>
                    <a:pt x="0" y="481"/>
                  </a:lnTo>
                  <a:lnTo>
                    <a:pt x="23" y="492"/>
                  </a:lnTo>
                  <a:lnTo>
                    <a:pt x="36" y="445"/>
                  </a:lnTo>
                  <a:lnTo>
                    <a:pt x="47" y="387"/>
                  </a:lnTo>
                  <a:lnTo>
                    <a:pt x="58" y="317"/>
                  </a:lnTo>
                  <a:lnTo>
                    <a:pt x="58" y="246"/>
                  </a:lnTo>
                  <a:lnTo>
                    <a:pt x="58" y="176"/>
                  </a:lnTo>
                  <a:lnTo>
                    <a:pt x="58" y="106"/>
                  </a:lnTo>
                  <a:lnTo>
                    <a:pt x="58" y="59"/>
                  </a:lnTo>
                  <a:lnTo>
                    <a:pt x="70" y="1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7" name="Freeform 233"/>
            <p:cNvSpPr>
              <a:spLocks/>
            </p:cNvSpPr>
            <p:nvPr/>
          </p:nvSpPr>
          <p:spPr bwMode="auto">
            <a:xfrm>
              <a:off x="2371" y="1230"/>
              <a:ext cx="398" cy="327"/>
            </a:xfrm>
            <a:custGeom>
              <a:avLst/>
              <a:gdLst>
                <a:gd name="T0" fmla="*/ 0 w 797"/>
                <a:gd name="T1" fmla="*/ 0 h 656"/>
                <a:gd name="T2" fmla="*/ 0 w 797"/>
                <a:gd name="T3" fmla="*/ 0 h 656"/>
                <a:gd name="T4" fmla="*/ 0 w 797"/>
                <a:gd name="T5" fmla="*/ 0 h 656"/>
                <a:gd name="T6" fmla="*/ 0 w 797"/>
                <a:gd name="T7" fmla="*/ 0 h 656"/>
                <a:gd name="T8" fmla="*/ 0 w 797"/>
                <a:gd name="T9" fmla="*/ 0 h 656"/>
                <a:gd name="T10" fmla="*/ 0 w 797"/>
                <a:gd name="T11" fmla="*/ 0 h 656"/>
                <a:gd name="T12" fmla="*/ 0 w 797"/>
                <a:gd name="T13" fmla="*/ 0 h 656"/>
                <a:gd name="T14" fmla="*/ 0 w 797"/>
                <a:gd name="T15" fmla="*/ 0 h 656"/>
                <a:gd name="T16" fmla="*/ 0 w 797"/>
                <a:gd name="T17" fmla="*/ 0 h 656"/>
                <a:gd name="T18" fmla="*/ 0 w 797"/>
                <a:gd name="T19" fmla="*/ 0 h 656"/>
                <a:gd name="T20" fmla="*/ 0 w 797"/>
                <a:gd name="T21" fmla="*/ 0 h 656"/>
                <a:gd name="T22" fmla="*/ 0 w 797"/>
                <a:gd name="T23" fmla="*/ 0 h 656"/>
                <a:gd name="T24" fmla="*/ 0 w 797"/>
                <a:gd name="T25" fmla="*/ 0 h 656"/>
                <a:gd name="T26" fmla="*/ 0 w 797"/>
                <a:gd name="T27" fmla="*/ 0 h 656"/>
                <a:gd name="T28" fmla="*/ 0 w 797"/>
                <a:gd name="T29" fmla="*/ 0 h 656"/>
                <a:gd name="T30" fmla="*/ 0 w 797"/>
                <a:gd name="T31" fmla="*/ 0 h 656"/>
                <a:gd name="T32" fmla="*/ 0 w 797"/>
                <a:gd name="T33" fmla="*/ 0 h 656"/>
                <a:gd name="T34" fmla="*/ 0 w 797"/>
                <a:gd name="T35" fmla="*/ 0 h 656"/>
                <a:gd name="T36" fmla="*/ 0 w 797"/>
                <a:gd name="T37" fmla="*/ 0 h 656"/>
                <a:gd name="T38" fmla="*/ 0 w 797"/>
                <a:gd name="T39" fmla="*/ 0 h 656"/>
                <a:gd name="T40" fmla="*/ 0 w 797"/>
                <a:gd name="T41" fmla="*/ 0 h 656"/>
                <a:gd name="T42" fmla="*/ 0 w 797"/>
                <a:gd name="T43" fmla="*/ 0 h 656"/>
                <a:gd name="T44" fmla="*/ 0 w 797"/>
                <a:gd name="T45" fmla="*/ 0 h 656"/>
                <a:gd name="T46" fmla="*/ 0 w 797"/>
                <a:gd name="T47" fmla="*/ 0 h 656"/>
                <a:gd name="T48" fmla="*/ 0 w 797"/>
                <a:gd name="T49" fmla="*/ 0 h 656"/>
                <a:gd name="T50" fmla="*/ 0 w 797"/>
                <a:gd name="T51" fmla="*/ 0 h 656"/>
                <a:gd name="T52" fmla="*/ 0 w 797"/>
                <a:gd name="T53" fmla="*/ 0 h 656"/>
                <a:gd name="T54" fmla="*/ 0 w 797"/>
                <a:gd name="T55" fmla="*/ 0 h 656"/>
                <a:gd name="T56" fmla="*/ 0 w 797"/>
                <a:gd name="T57" fmla="*/ 0 h 656"/>
                <a:gd name="T58" fmla="*/ 0 w 797"/>
                <a:gd name="T59" fmla="*/ 0 h 656"/>
                <a:gd name="T60" fmla="*/ 0 w 797"/>
                <a:gd name="T61" fmla="*/ 0 h 656"/>
                <a:gd name="T62" fmla="*/ 0 w 797"/>
                <a:gd name="T63" fmla="*/ 0 h 656"/>
                <a:gd name="T64" fmla="*/ 0 w 797"/>
                <a:gd name="T65" fmla="*/ 0 h 656"/>
                <a:gd name="T66" fmla="*/ 0 w 797"/>
                <a:gd name="T67" fmla="*/ 0 h 656"/>
                <a:gd name="T68" fmla="*/ 0 w 797"/>
                <a:gd name="T69" fmla="*/ 0 h 656"/>
                <a:gd name="T70" fmla="*/ 0 w 797"/>
                <a:gd name="T71" fmla="*/ 0 h 656"/>
                <a:gd name="T72" fmla="*/ 0 w 797"/>
                <a:gd name="T73" fmla="*/ 0 h 656"/>
                <a:gd name="T74" fmla="*/ 0 w 797"/>
                <a:gd name="T75" fmla="*/ 0 h 656"/>
                <a:gd name="T76" fmla="*/ 0 w 797"/>
                <a:gd name="T77" fmla="*/ 0 h 656"/>
                <a:gd name="T78" fmla="*/ 0 w 797"/>
                <a:gd name="T79" fmla="*/ 0 h 656"/>
                <a:gd name="T80" fmla="*/ 0 w 797"/>
                <a:gd name="T81" fmla="*/ 0 h 656"/>
                <a:gd name="T82" fmla="*/ 0 w 797"/>
                <a:gd name="T83" fmla="*/ 0 h 656"/>
                <a:gd name="T84" fmla="*/ 0 w 797"/>
                <a:gd name="T85" fmla="*/ 0 h 656"/>
                <a:gd name="T86" fmla="*/ 0 w 797"/>
                <a:gd name="T87" fmla="*/ 0 h 656"/>
                <a:gd name="T88" fmla="*/ 0 w 797"/>
                <a:gd name="T89" fmla="*/ 0 h 656"/>
                <a:gd name="T90" fmla="*/ 0 w 797"/>
                <a:gd name="T91" fmla="*/ 0 h 656"/>
                <a:gd name="T92" fmla="*/ 0 w 797"/>
                <a:gd name="T93" fmla="*/ 0 h 656"/>
                <a:gd name="T94" fmla="*/ 0 w 797"/>
                <a:gd name="T95" fmla="*/ 0 h 656"/>
                <a:gd name="T96" fmla="*/ 0 w 797"/>
                <a:gd name="T97" fmla="*/ 0 h 656"/>
                <a:gd name="T98" fmla="*/ 0 w 797"/>
                <a:gd name="T99" fmla="*/ 0 h 656"/>
                <a:gd name="T100" fmla="*/ 0 w 797"/>
                <a:gd name="T101" fmla="*/ 0 h 656"/>
                <a:gd name="T102" fmla="*/ 0 w 797"/>
                <a:gd name="T103" fmla="*/ 0 h 6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7"/>
                <a:gd name="T157" fmla="*/ 0 h 656"/>
                <a:gd name="T158" fmla="*/ 797 w 797"/>
                <a:gd name="T159" fmla="*/ 656 h 6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7" h="656">
                  <a:moveTo>
                    <a:pt x="446" y="293"/>
                  </a:moveTo>
                  <a:lnTo>
                    <a:pt x="422" y="305"/>
                  </a:lnTo>
                  <a:lnTo>
                    <a:pt x="387" y="305"/>
                  </a:lnTo>
                  <a:lnTo>
                    <a:pt x="364" y="305"/>
                  </a:lnTo>
                  <a:lnTo>
                    <a:pt x="329" y="305"/>
                  </a:lnTo>
                  <a:lnTo>
                    <a:pt x="305" y="293"/>
                  </a:lnTo>
                  <a:lnTo>
                    <a:pt x="269" y="293"/>
                  </a:lnTo>
                  <a:lnTo>
                    <a:pt x="247" y="293"/>
                  </a:lnTo>
                  <a:lnTo>
                    <a:pt x="223" y="293"/>
                  </a:lnTo>
                  <a:lnTo>
                    <a:pt x="188" y="293"/>
                  </a:lnTo>
                  <a:lnTo>
                    <a:pt x="165" y="293"/>
                  </a:lnTo>
                  <a:lnTo>
                    <a:pt x="141" y="293"/>
                  </a:lnTo>
                  <a:lnTo>
                    <a:pt x="117" y="281"/>
                  </a:lnTo>
                  <a:lnTo>
                    <a:pt x="94" y="281"/>
                  </a:lnTo>
                  <a:lnTo>
                    <a:pt x="70" y="281"/>
                  </a:lnTo>
                  <a:lnTo>
                    <a:pt x="48" y="281"/>
                  </a:lnTo>
                  <a:lnTo>
                    <a:pt x="24" y="281"/>
                  </a:lnTo>
                  <a:lnTo>
                    <a:pt x="12" y="258"/>
                  </a:lnTo>
                  <a:lnTo>
                    <a:pt x="0" y="245"/>
                  </a:lnTo>
                  <a:lnTo>
                    <a:pt x="0" y="211"/>
                  </a:lnTo>
                  <a:lnTo>
                    <a:pt x="0" y="187"/>
                  </a:lnTo>
                  <a:lnTo>
                    <a:pt x="0" y="164"/>
                  </a:lnTo>
                  <a:lnTo>
                    <a:pt x="12" y="152"/>
                  </a:lnTo>
                  <a:lnTo>
                    <a:pt x="35" y="128"/>
                  </a:lnTo>
                  <a:lnTo>
                    <a:pt x="48" y="128"/>
                  </a:lnTo>
                  <a:lnTo>
                    <a:pt x="70" y="117"/>
                  </a:lnTo>
                  <a:lnTo>
                    <a:pt x="82" y="117"/>
                  </a:lnTo>
                  <a:lnTo>
                    <a:pt x="106" y="117"/>
                  </a:lnTo>
                  <a:lnTo>
                    <a:pt x="117" y="117"/>
                  </a:lnTo>
                  <a:lnTo>
                    <a:pt x="141" y="128"/>
                  </a:lnTo>
                  <a:lnTo>
                    <a:pt x="165" y="128"/>
                  </a:lnTo>
                  <a:lnTo>
                    <a:pt x="188" y="141"/>
                  </a:lnTo>
                  <a:lnTo>
                    <a:pt x="211" y="152"/>
                  </a:lnTo>
                  <a:lnTo>
                    <a:pt x="223" y="152"/>
                  </a:lnTo>
                  <a:lnTo>
                    <a:pt x="247" y="164"/>
                  </a:lnTo>
                  <a:lnTo>
                    <a:pt x="282" y="176"/>
                  </a:lnTo>
                  <a:lnTo>
                    <a:pt x="305" y="176"/>
                  </a:lnTo>
                  <a:lnTo>
                    <a:pt x="329" y="187"/>
                  </a:lnTo>
                  <a:lnTo>
                    <a:pt x="351" y="187"/>
                  </a:lnTo>
                  <a:lnTo>
                    <a:pt x="375" y="187"/>
                  </a:lnTo>
                  <a:lnTo>
                    <a:pt x="399" y="176"/>
                  </a:lnTo>
                  <a:lnTo>
                    <a:pt x="410" y="164"/>
                  </a:lnTo>
                  <a:lnTo>
                    <a:pt x="410" y="152"/>
                  </a:lnTo>
                  <a:lnTo>
                    <a:pt x="422" y="141"/>
                  </a:lnTo>
                  <a:lnTo>
                    <a:pt x="433" y="141"/>
                  </a:lnTo>
                  <a:lnTo>
                    <a:pt x="446" y="128"/>
                  </a:lnTo>
                  <a:lnTo>
                    <a:pt x="469" y="128"/>
                  </a:lnTo>
                  <a:lnTo>
                    <a:pt x="481" y="117"/>
                  </a:lnTo>
                  <a:lnTo>
                    <a:pt x="492" y="105"/>
                  </a:lnTo>
                  <a:lnTo>
                    <a:pt x="504" y="94"/>
                  </a:lnTo>
                  <a:lnTo>
                    <a:pt x="528" y="82"/>
                  </a:lnTo>
                  <a:lnTo>
                    <a:pt x="539" y="70"/>
                  </a:lnTo>
                  <a:lnTo>
                    <a:pt x="550" y="59"/>
                  </a:lnTo>
                  <a:lnTo>
                    <a:pt x="563" y="46"/>
                  </a:lnTo>
                  <a:lnTo>
                    <a:pt x="574" y="35"/>
                  </a:lnTo>
                  <a:lnTo>
                    <a:pt x="586" y="24"/>
                  </a:lnTo>
                  <a:lnTo>
                    <a:pt x="610" y="11"/>
                  </a:lnTo>
                  <a:lnTo>
                    <a:pt x="621" y="11"/>
                  </a:lnTo>
                  <a:lnTo>
                    <a:pt x="632" y="0"/>
                  </a:lnTo>
                  <a:lnTo>
                    <a:pt x="656" y="0"/>
                  </a:lnTo>
                  <a:lnTo>
                    <a:pt x="668" y="0"/>
                  </a:lnTo>
                  <a:lnTo>
                    <a:pt x="680" y="0"/>
                  </a:lnTo>
                  <a:lnTo>
                    <a:pt x="703" y="11"/>
                  </a:lnTo>
                  <a:lnTo>
                    <a:pt x="715" y="24"/>
                  </a:lnTo>
                  <a:lnTo>
                    <a:pt x="738" y="35"/>
                  </a:lnTo>
                  <a:lnTo>
                    <a:pt x="751" y="46"/>
                  </a:lnTo>
                  <a:lnTo>
                    <a:pt x="762" y="59"/>
                  </a:lnTo>
                  <a:lnTo>
                    <a:pt x="773" y="70"/>
                  </a:lnTo>
                  <a:lnTo>
                    <a:pt x="773" y="82"/>
                  </a:lnTo>
                  <a:lnTo>
                    <a:pt x="773" y="94"/>
                  </a:lnTo>
                  <a:lnTo>
                    <a:pt x="785" y="105"/>
                  </a:lnTo>
                  <a:lnTo>
                    <a:pt x="785" y="117"/>
                  </a:lnTo>
                  <a:lnTo>
                    <a:pt x="797" y="176"/>
                  </a:lnTo>
                  <a:lnTo>
                    <a:pt x="797" y="234"/>
                  </a:lnTo>
                  <a:lnTo>
                    <a:pt x="797" y="293"/>
                  </a:lnTo>
                  <a:lnTo>
                    <a:pt x="797" y="351"/>
                  </a:lnTo>
                  <a:lnTo>
                    <a:pt x="797" y="410"/>
                  </a:lnTo>
                  <a:lnTo>
                    <a:pt x="785" y="457"/>
                  </a:lnTo>
                  <a:lnTo>
                    <a:pt x="773" y="515"/>
                  </a:lnTo>
                  <a:lnTo>
                    <a:pt x="762" y="563"/>
                  </a:lnTo>
                  <a:lnTo>
                    <a:pt x="762" y="597"/>
                  </a:lnTo>
                  <a:lnTo>
                    <a:pt x="751" y="621"/>
                  </a:lnTo>
                  <a:lnTo>
                    <a:pt x="727" y="632"/>
                  </a:lnTo>
                  <a:lnTo>
                    <a:pt x="715" y="645"/>
                  </a:lnTo>
                  <a:lnTo>
                    <a:pt x="691" y="656"/>
                  </a:lnTo>
                  <a:lnTo>
                    <a:pt x="668" y="656"/>
                  </a:lnTo>
                  <a:lnTo>
                    <a:pt x="645" y="656"/>
                  </a:lnTo>
                  <a:lnTo>
                    <a:pt x="610" y="645"/>
                  </a:lnTo>
                  <a:lnTo>
                    <a:pt x="586" y="621"/>
                  </a:lnTo>
                  <a:lnTo>
                    <a:pt x="574" y="586"/>
                  </a:lnTo>
                  <a:lnTo>
                    <a:pt x="563" y="550"/>
                  </a:lnTo>
                  <a:lnTo>
                    <a:pt x="550" y="515"/>
                  </a:lnTo>
                  <a:lnTo>
                    <a:pt x="550" y="480"/>
                  </a:lnTo>
                  <a:lnTo>
                    <a:pt x="550" y="433"/>
                  </a:lnTo>
                  <a:lnTo>
                    <a:pt x="539" y="398"/>
                  </a:lnTo>
                  <a:lnTo>
                    <a:pt x="539" y="351"/>
                  </a:lnTo>
                  <a:lnTo>
                    <a:pt x="528" y="351"/>
                  </a:lnTo>
                  <a:lnTo>
                    <a:pt x="516" y="351"/>
                  </a:lnTo>
                  <a:lnTo>
                    <a:pt x="492" y="351"/>
                  </a:lnTo>
                  <a:lnTo>
                    <a:pt x="481" y="351"/>
                  </a:lnTo>
                  <a:lnTo>
                    <a:pt x="469" y="340"/>
                  </a:lnTo>
                  <a:lnTo>
                    <a:pt x="457" y="327"/>
                  </a:lnTo>
                  <a:lnTo>
                    <a:pt x="446" y="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8" name="Freeform 234"/>
            <p:cNvSpPr>
              <a:spLocks/>
            </p:cNvSpPr>
            <p:nvPr/>
          </p:nvSpPr>
          <p:spPr bwMode="auto">
            <a:xfrm>
              <a:off x="2377" y="1364"/>
              <a:ext cx="217" cy="24"/>
            </a:xfrm>
            <a:custGeom>
              <a:avLst/>
              <a:gdLst>
                <a:gd name="T0" fmla="*/ 1 w 434"/>
                <a:gd name="T1" fmla="*/ 1 h 47"/>
                <a:gd name="T2" fmla="*/ 1 w 434"/>
                <a:gd name="T3" fmla="*/ 1 h 47"/>
                <a:gd name="T4" fmla="*/ 1 w 434"/>
                <a:gd name="T5" fmla="*/ 1 h 47"/>
                <a:gd name="T6" fmla="*/ 1 w 434"/>
                <a:gd name="T7" fmla="*/ 1 h 47"/>
                <a:gd name="T8" fmla="*/ 1 w 434"/>
                <a:gd name="T9" fmla="*/ 1 h 47"/>
                <a:gd name="T10" fmla="*/ 1 w 434"/>
                <a:gd name="T11" fmla="*/ 1 h 47"/>
                <a:gd name="T12" fmla="*/ 1 w 434"/>
                <a:gd name="T13" fmla="*/ 1 h 47"/>
                <a:gd name="T14" fmla="*/ 1 w 434"/>
                <a:gd name="T15" fmla="*/ 1 h 47"/>
                <a:gd name="T16" fmla="*/ 1 w 434"/>
                <a:gd name="T17" fmla="*/ 1 h 47"/>
                <a:gd name="T18" fmla="*/ 1 w 434"/>
                <a:gd name="T19" fmla="*/ 1 h 47"/>
                <a:gd name="T20" fmla="*/ 1 w 434"/>
                <a:gd name="T21" fmla="*/ 1 h 47"/>
                <a:gd name="T22" fmla="*/ 1 w 434"/>
                <a:gd name="T23" fmla="*/ 1 h 47"/>
                <a:gd name="T24" fmla="*/ 1 w 434"/>
                <a:gd name="T25" fmla="*/ 1 h 47"/>
                <a:gd name="T26" fmla="*/ 1 w 434"/>
                <a:gd name="T27" fmla="*/ 1 h 47"/>
                <a:gd name="T28" fmla="*/ 1 w 434"/>
                <a:gd name="T29" fmla="*/ 1 h 47"/>
                <a:gd name="T30" fmla="*/ 1 w 434"/>
                <a:gd name="T31" fmla="*/ 1 h 47"/>
                <a:gd name="T32" fmla="*/ 1 w 434"/>
                <a:gd name="T33" fmla="*/ 1 h 47"/>
                <a:gd name="T34" fmla="*/ 1 w 434"/>
                <a:gd name="T35" fmla="*/ 1 h 47"/>
                <a:gd name="T36" fmla="*/ 1 w 434"/>
                <a:gd name="T37" fmla="*/ 1 h 47"/>
                <a:gd name="T38" fmla="*/ 1 w 434"/>
                <a:gd name="T39" fmla="*/ 1 h 47"/>
                <a:gd name="T40" fmla="*/ 1 w 434"/>
                <a:gd name="T41" fmla="*/ 1 h 47"/>
                <a:gd name="T42" fmla="*/ 1 w 434"/>
                <a:gd name="T43" fmla="*/ 1 h 47"/>
                <a:gd name="T44" fmla="*/ 1 w 434"/>
                <a:gd name="T45" fmla="*/ 1 h 47"/>
                <a:gd name="T46" fmla="*/ 1 w 434"/>
                <a:gd name="T47" fmla="*/ 1 h 47"/>
                <a:gd name="T48" fmla="*/ 1 w 434"/>
                <a:gd name="T49" fmla="*/ 1 h 47"/>
                <a:gd name="T50" fmla="*/ 1 w 434"/>
                <a:gd name="T51" fmla="*/ 1 h 47"/>
                <a:gd name="T52" fmla="*/ 1 w 434"/>
                <a:gd name="T53" fmla="*/ 1 h 47"/>
                <a:gd name="T54" fmla="*/ 1 w 434"/>
                <a:gd name="T55" fmla="*/ 1 h 47"/>
                <a:gd name="T56" fmla="*/ 1 w 434"/>
                <a:gd name="T57" fmla="*/ 1 h 47"/>
                <a:gd name="T58" fmla="*/ 1 w 434"/>
                <a:gd name="T59" fmla="*/ 1 h 47"/>
                <a:gd name="T60" fmla="*/ 1 w 434"/>
                <a:gd name="T61" fmla="*/ 0 h 47"/>
                <a:gd name="T62" fmla="*/ 1 w 434"/>
                <a:gd name="T63" fmla="*/ 0 h 47"/>
                <a:gd name="T64" fmla="*/ 1 w 434"/>
                <a:gd name="T65" fmla="*/ 0 h 47"/>
                <a:gd name="T66" fmla="*/ 1 w 434"/>
                <a:gd name="T67" fmla="*/ 0 h 47"/>
                <a:gd name="T68" fmla="*/ 1 w 434"/>
                <a:gd name="T69" fmla="*/ 0 h 47"/>
                <a:gd name="T70" fmla="*/ 1 w 434"/>
                <a:gd name="T71" fmla="*/ 0 h 47"/>
                <a:gd name="T72" fmla="*/ 1 w 434"/>
                <a:gd name="T73" fmla="*/ 0 h 47"/>
                <a:gd name="T74" fmla="*/ 0 w 434"/>
                <a:gd name="T75" fmla="*/ 0 h 47"/>
                <a:gd name="T76" fmla="*/ 0 w 434"/>
                <a:gd name="T77" fmla="*/ 1 h 47"/>
                <a:gd name="T78" fmla="*/ 0 w 434"/>
                <a:gd name="T79" fmla="*/ 1 h 47"/>
                <a:gd name="T80" fmla="*/ 1 w 434"/>
                <a:gd name="T81" fmla="*/ 1 h 47"/>
                <a:gd name="T82" fmla="*/ 1 w 434"/>
                <a:gd name="T83" fmla="*/ 1 h 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4"/>
                <a:gd name="T127" fmla="*/ 0 h 47"/>
                <a:gd name="T128" fmla="*/ 434 w 434"/>
                <a:gd name="T129" fmla="*/ 47 h 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4" h="47">
                  <a:moveTo>
                    <a:pt x="12" y="24"/>
                  </a:moveTo>
                  <a:lnTo>
                    <a:pt x="12" y="24"/>
                  </a:lnTo>
                  <a:lnTo>
                    <a:pt x="36" y="24"/>
                  </a:lnTo>
                  <a:lnTo>
                    <a:pt x="58" y="24"/>
                  </a:lnTo>
                  <a:lnTo>
                    <a:pt x="82" y="24"/>
                  </a:lnTo>
                  <a:lnTo>
                    <a:pt x="105" y="24"/>
                  </a:lnTo>
                  <a:lnTo>
                    <a:pt x="129" y="36"/>
                  </a:lnTo>
                  <a:lnTo>
                    <a:pt x="153" y="36"/>
                  </a:lnTo>
                  <a:lnTo>
                    <a:pt x="176" y="36"/>
                  </a:lnTo>
                  <a:lnTo>
                    <a:pt x="211" y="36"/>
                  </a:lnTo>
                  <a:lnTo>
                    <a:pt x="235" y="36"/>
                  </a:lnTo>
                  <a:lnTo>
                    <a:pt x="257" y="47"/>
                  </a:lnTo>
                  <a:lnTo>
                    <a:pt x="293" y="47"/>
                  </a:lnTo>
                  <a:lnTo>
                    <a:pt x="317" y="47"/>
                  </a:lnTo>
                  <a:lnTo>
                    <a:pt x="352" y="47"/>
                  </a:lnTo>
                  <a:lnTo>
                    <a:pt x="375" y="47"/>
                  </a:lnTo>
                  <a:lnTo>
                    <a:pt x="410" y="47"/>
                  </a:lnTo>
                  <a:lnTo>
                    <a:pt x="434" y="47"/>
                  </a:lnTo>
                  <a:lnTo>
                    <a:pt x="434" y="12"/>
                  </a:lnTo>
                  <a:lnTo>
                    <a:pt x="410" y="12"/>
                  </a:lnTo>
                  <a:lnTo>
                    <a:pt x="375" y="12"/>
                  </a:lnTo>
                  <a:lnTo>
                    <a:pt x="352" y="12"/>
                  </a:lnTo>
                  <a:lnTo>
                    <a:pt x="317" y="12"/>
                  </a:lnTo>
                  <a:lnTo>
                    <a:pt x="293" y="12"/>
                  </a:lnTo>
                  <a:lnTo>
                    <a:pt x="257" y="12"/>
                  </a:lnTo>
                  <a:lnTo>
                    <a:pt x="235" y="12"/>
                  </a:lnTo>
                  <a:lnTo>
                    <a:pt x="211" y="12"/>
                  </a:lnTo>
                  <a:lnTo>
                    <a:pt x="176" y="12"/>
                  </a:lnTo>
                  <a:lnTo>
                    <a:pt x="153" y="12"/>
                  </a:lnTo>
                  <a:lnTo>
                    <a:pt x="129" y="12"/>
                  </a:lnTo>
                  <a:lnTo>
                    <a:pt x="105" y="0"/>
                  </a:lnTo>
                  <a:lnTo>
                    <a:pt x="82" y="0"/>
                  </a:lnTo>
                  <a:lnTo>
                    <a:pt x="58" y="0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09" name="Freeform 235"/>
            <p:cNvSpPr>
              <a:spLocks/>
            </p:cNvSpPr>
            <p:nvPr/>
          </p:nvSpPr>
          <p:spPr bwMode="auto">
            <a:xfrm>
              <a:off x="2359" y="1282"/>
              <a:ext cx="41" cy="94"/>
            </a:xfrm>
            <a:custGeom>
              <a:avLst/>
              <a:gdLst>
                <a:gd name="T0" fmla="*/ 1 w 82"/>
                <a:gd name="T1" fmla="*/ 1 h 188"/>
                <a:gd name="T2" fmla="*/ 1 w 82"/>
                <a:gd name="T3" fmla="*/ 0 h 188"/>
                <a:gd name="T4" fmla="*/ 1 w 82"/>
                <a:gd name="T5" fmla="*/ 1 h 188"/>
                <a:gd name="T6" fmla="*/ 1 w 82"/>
                <a:gd name="T7" fmla="*/ 1 h 188"/>
                <a:gd name="T8" fmla="*/ 1 w 82"/>
                <a:gd name="T9" fmla="*/ 1 h 188"/>
                <a:gd name="T10" fmla="*/ 1 w 82"/>
                <a:gd name="T11" fmla="*/ 1 h 188"/>
                <a:gd name="T12" fmla="*/ 0 w 82"/>
                <a:gd name="T13" fmla="*/ 1 h 188"/>
                <a:gd name="T14" fmla="*/ 1 w 82"/>
                <a:gd name="T15" fmla="*/ 1 h 188"/>
                <a:gd name="T16" fmla="*/ 1 w 82"/>
                <a:gd name="T17" fmla="*/ 1 h 188"/>
                <a:gd name="T18" fmla="*/ 1 w 82"/>
                <a:gd name="T19" fmla="*/ 1 h 188"/>
                <a:gd name="T20" fmla="*/ 1 w 82"/>
                <a:gd name="T21" fmla="*/ 1 h 188"/>
                <a:gd name="T22" fmla="*/ 1 w 82"/>
                <a:gd name="T23" fmla="*/ 1 h 188"/>
                <a:gd name="T24" fmla="*/ 1 w 82"/>
                <a:gd name="T25" fmla="*/ 1 h 188"/>
                <a:gd name="T26" fmla="*/ 1 w 82"/>
                <a:gd name="T27" fmla="*/ 1 h 188"/>
                <a:gd name="T28" fmla="*/ 1 w 82"/>
                <a:gd name="T29" fmla="*/ 1 h 188"/>
                <a:gd name="T30" fmla="*/ 1 w 82"/>
                <a:gd name="T31" fmla="*/ 1 h 188"/>
                <a:gd name="T32" fmla="*/ 1 w 82"/>
                <a:gd name="T33" fmla="*/ 1 h 188"/>
                <a:gd name="T34" fmla="*/ 1 w 82"/>
                <a:gd name="T35" fmla="*/ 1 h 188"/>
                <a:gd name="T36" fmla="*/ 1 w 82"/>
                <a:gd name="T37" fmla="*/ 1 h 188"/>
                <a:gd name="T38" fmla="*/ 1 w 82"/>
                <a:gd name="T39" fmla="*/ 1 h 188"/>
                <a:gd name="T40" fmla="*/ 1 w 82"/>
                <a:gd name="T41" fmla="*/ 1 h 188"/>
                <a:gd name="T42" fmla="*/ 1 w 82"/>
                <a:gd name="T43" fmla="*/ 1 h 188"/>
                <a:gd name="T44" fmla="*/ 1 w 82"/>
                <a:gd name="T45" fmla="*/ 1 h 188"/>
                <a:gd name="T46" fmla="*/ 1 w 82"/>
                <a:gd name="T47" fmla="*/ 1 h 188"/>
                <a:gd name="T48" fmla="*/ 1 w 82"/>
                <a:gd name="T49" fmla="*/ 0 h 188"/>
                <a:gd name="T50" fmla="*/ 1 w 82"/>
                <a:gd name="T51" fmla="*/ 1 h 1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2"/>
                <a:gd name="T79" fmla="*/ 0 h 188"/>
                <a:gd name="T80" fmla="*/ 82 w 82"/>
                <a:gd name="T81" fmla="*/ 188 h 1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2" h="188">
                  <a:moveTo>
                    <a:pt x="71" y="12"/>
                  </a:moveTo>
                  <a:lnTo>
                    <a:pt x="71" y="0"/>
                  </a:lnTo>
                  <a:lnTo>
                    <a:pt x="47" y="12"/>
                  </a:lnTo>
                  <a:lnTo>
                    <a:pt x="23" y="36"/>
                  </a:lnTo>
                  <a:lnTo>
                    <a:pt x="11" y="59"/>
                  </a:lnTo>
                  <a:lnTo>
                    <a:pt x="11" y="82"/>
                  </a:lnTo>
                  <a:lnTo>
                    <a:pt x="0" y="106"/>
                  </a:lnTo>
                  <a:lnTo>
                    <a:pt x="11" y="140"/>
                  </a:lnTo>
                  <a:lnTo>
                    <a:pt x="23" y="164"/>
                  </a:lnTo>
                  <a:lnTo>
                    <a:pt x="47" y="188"/>
                  </a:lnTo>
                  <a:lnTo>
                    <a:pt x="58" y="164"/>
                  </a:lnTo>
                  <a:lnTo>
                    <a:pt x="47" y="153"/>
                  </a:lnTo>
                  <a:lnTo>
                    <a:pt x="35" y="129"/>
                  </a:lnTo>
                  <a:lnTo>
                    <a:pt x="35" y="106"/>
                  </a:lnTo>
                  <a:lnTo>
                    <a:pt x="35" y="82"/>
                  </a:lnTo>
                  <a:lnTo>
                    <a:pt x="35" y="71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71" y="36"/>
                  </a:lnTo>
                  <a:lnTo>
                    <a:pt x="82" y="36"/>
                  </a:lnTo>
                  <a:lnTo>
                    <a:pt x="71" y="36"/>
                  </a:lnTo>
                  <a:lnTo>
                    <a:pt x="82" y="23"/>
                  </a:lnTo>
                  <a:lnTo>
                    <a:pt x="82" y="12"/>
                  </a:lnTo>
                  <a:lnTo>
                    <a:pt x="71" y="0"/>
                  </a:lnTo>
                  <a:lnTo>
                    <a:pt x="71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0" name="Freeform 236"/>
            <p:cNvSpPr>
              <a:spLocks/>
            </p:cNvSpPr>
            <p:nvPr/>
          </p:nvSpPr>
          <p:spPr bwMode="auto">
            <a:xfrm>
              <a:off x="2395" y="1282"/>
              <a:ext cx="181" cy="47"/>
            </a:xfrm>
            <a:custGeom>
              <a:avLst/>
              <a:gdLst>
                <a:gd name="T0" fmla="*/ 1 w 362"/>
                <a:gd name="T1" fmla="*/ 1 h 94"/>
                <a:gd name="T2" fmla="*/ 1 w 362"/>
                <a:gd name="T3" fmla="*/ 1 h 94"/>
                <a:gd name="T4" fmla="*/ 1 w 362"/>
                <a:gd name="T5" fmla="*/ 1 h 94"/>
                <a:gd name="T6" fmla="*/ 1 w 362"/>
                <a:gd name="T7" fmla="*/ 1 h 94"/>
                <a:gd name="T8" fmla="*/ 1 w 362"/>
                <a:gd name="T9" fmla="*/ 1 h 94"/>
                <a:gd name="T10" fmla="*/ 1 w 362"/>
                <a:gd name="T11" fmla="*/ 1 h 94"/>
                <a:gd name="T12" fmla="*/ 1 w 362"/>
                <a:gd name="T13" fmla="*/ 1 h 94"/>
                <a:gd name="T14" fmla="*/ 1 w 362"/>
                <a:gd name="T15" fmla="*/ 1 h 94"/>
                <a:gd name="T16" fmla="*/ 1 w 362"/>
                <a:gd name="T17" fmla="*/ 1 h 94"/>
                <a:gd name="T18" fmla="*/ 1 w 362"/>
                <a:gd name="T19" fmla="*/ 1 h 94"/>
                <a:gd name="T20" fmla="*/ 1 w 362"/>
                <a:gd name="T21" fmla="*/ 1 h 94"/>
                <a:gd name="T22" fmla="*/ 1 w 362"/>
                <a:gd name="T23" fmla="*/ 1 h 94"/>
                <a:gd name="T24" fmla="*/ 1 w 362"/>
                <a:gd name="T25" fmla="*/ 1 h 94"/>
                <a:gd name="T26" fmla="*/ 1 w 362"/>
                <a:gd name="T27" fmla="*/ 0 h 94"/>
                <a:gd name="T28" fmla="*/ 1 w 362"/>
                <a:gd name="T29" fmla="*/ 0 h 94"/>
                <a:gd name="T30" fmla="*/ 1 w 362"/>
                <a:gd name="T31" fmla="*/ 0 h 94"/>
                <a:gd name="T32" fmla="*/ 1 w 362"/>
                <a:gd name="T33" fmla="*/ 0 h 94"/>
                <a:gd name="T34" fmla="*/ 0 w 362"/>
                <a:gd name="T35" fmla="*/ 1 h 94"/>
                <a:gd name="T36" fmla="*/ 1 w 362"/>
                <a:gd name="T37" fmla="*/ 1 h 94"/>
                <a:gd name="T38" fmla="*/ 1 w 362"/>
                <a:gd name="T39" fmla="*/ 1 h 94"/>
                <a:gd name="T40" fmla="*/ 1 w 362"/>
                <a:gd name="T41" fmla="*/ 1 h 94"/>
                <a:gd name="T42" fmla="*/ 1 w 362"/>
                <a:gd name="T43" fmla="*/ 1 h 94"/>
                <a:gd name="T44" fmla="*/ 1 w 362"/>
                <a:gd name="T45" fmla="*/ 1 h 94"/>
                <a:gd name="T46" fmla="*/ 1 w 362"/>
                <a:gd name="T47" fmla="*/ 1 h 94"/>
                <a:gd name="T48" fmla="*/ 1 w 362"/>
                <a:gd name="T49" fmla="*/ 1 h 94"/>
                <a:gd name="T50" fmla="*/ 1 w 362"/>
                <a:gd name="T51" fmla="*/ 1 h 94"/>
                <a:gd name="T52" fmla="*/ 1 w 362"/>
                <a:gd name="T53" fmla="*/ 1 h 94"/>
                <a:gd name="T54" fmla="*/ 1 w 362"/>
                <a:gd name="T55" fmla="*/ 1 h 94"/>
                <a:gd name="T56" fmla="*/ 1 w 362"/>
                <a:gd name="T57" fmla="*/ 1 h 94"/>
                <a:gd name="T58" fmla="*/ 1 w 362"/>
                <a:gd name="T59" fmla="*/ 1 h 94"/>
                <a:gd name="T60" fmla="*/ 1 w 362"/>
                <a:gd name="T61" fmla="*/ 1 h 94"/>
                <a:gd name="T62" fmla="*/ 1 w 362"/>
                <a:gd name="T63" fmla="*/ 1 h 94"/>
                <a:gd name="T64" fmla="*/ 1 w 362"/>
                <a:gd name="T65" fmla="*/ 1 h 94"/>
                <a:gd name="T66" fmla="*/ 1 w 362"/>
                <a:gd name="T67" fmla="*/ 1 h 94"/>
                <a:gd name="T68" fmla="*/ 1 w 362"/>
                <a:gd name="T69" fmla="*/ 1 h 94"/>
                <a:gd name="T70" fmla="*/ 1 w 362"/>
                <a:gd name="T71" fmla="*/ 1 h 94"/>
                <a:gd name="T72" fmla="*/ 1 w 362"/>
                <a:gd name="T73" fmla="*/ 1 h 94"/>
                <a:gd name="T74" fmla="*/ 1 w 362"/>
                <a:gd name="T75" fmla="*/ 1 h 94"/>
                <a:gd name="T76" fmla="*/ 1 w 362"/>
                <a:gd name="T77" fmla="*/ 1 h 94"/>
                <a:gd name="T78" fmla="*/ 1 w 362"/>
                <a:gd name="T79" fmla="*/ 1 h 94"/>
                <a:gd name="T80" fmla="*/ 1 w 362"/>
                <a:gd name="T81" fmla="*/ 1 h 94"/>
                <a:gd name="T82" fmla="*/ 1 w 362"/>
                <a:gd name="T83" fmla="*/ 1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2"/>
                <a:gd name="T127" fmla="*/ 0 h 94"/>
                <a:gd name="T128" fmla="*/ 362 w 362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2" h="94">
                  <a:moveTo>
                    <a:pt x="339" y="71"/>
                  </a:moveTo>
                  <a:lnTo>
                    <a:pt x="351" y="59"/>
                  </a:lnTo>
                  <a:lnTo>
                    <a:pt x="327" y="71"/>
                  </a:lnTo>
                  <a:lnTo>
                    <a:pt x="303" y="71"/>
                  </a:lnTo>
                  <a:lnTo>
                    <a:pt x="281" y="71"/>
                  </a:lnTo>
                  <a:lnTo>
                    <a:pt x="257" y="59"/>
                  </a:lnTo>
                  <a:lnTo>
                    <a:pt x="234" y="59"/>
                  </a:lnTo>
                  <a:lnTo>
                    <a:pt x="210" y="47"/>
                  </a:lnTo>
                  <a:lnTo>
                    <a:pt x="186" y="36"/>
                  </a:lnTo>
                  <a:lnTo>
                    <a:pt x="163" y="36"/>
                  </a:lnTo>
                  <a:lnTo>
                    <a:pt x="140" y="23"/>
                  </a:lnTo>
                  <a:lnTo>
                    <a:pt x="117" y="12"/>
                  </a:lnTo>
                  <a:lnTo>
                    <a:pt x="93" y="12"/>
                  </a:lnTo>
                  <a:lnTo>
                    <a:pt x="69" y="0"/>
                  </a:lnTo>
                  <a:lnTo>
                    <a:pt x="58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0" y="12"/>
                  </a:lnTo>
                  <a:lnTo>
                    <a:pt x="11" y="36"/>
                  </a:lnTo>
                  <a:lnTo>
                    <a:pt x="22" y="23"/>
                  </a:lnTo>
                  <a:lnTo>
                    <a:pt x="34" y="23"/>
                  </a:lnTo>
                  <a:lnTo>
                    <a:pt x="58" y="23"/>
                  </a:lnTo>
                  <a:lnTo>
                    <a:pt x="69" y="23"/>
                  </a:lnTo>
                  <a:lnTo>
                    <a:pt x="93" y="36"/>
                  </a:lnTo>
                  <a:lnTo>
                    <a:pt x="117" y="36"/>
                  </a:lnTo>
                  <a:lnTo>
                    <a:pt x="128" y="47"/>
                  </a:lnTo>
                  <a:lnTo>
                    <a:pt x="151" y="59"/>
                  </a:lnTo>
                  <a:lnTo>
                    <a:pt x="175" y="59"/>
                  </a:lnTo>
                  <a:lnTo>
                    <a:pt x="199" y="71"/>
                  </a:lnTo>
                  <a:lnTo>
                    <a:pt x="221" y="82"/>
                  </a:lnTo>
                  <a:lnTo>
                    <a:pt x="245" y="82"/>
                  </a:lnTo>
                  <a:lnTo>
                    <a:pt x="281" y="94"/>
                  </a:lnTo>
                  <a:lnTo>
                    <a:pt x="303" y="94"/>
                  </a:lnTo>
                  <a:lnTo>
                    <a:pt x="327" y="94"/>
                  </a:lnTo>
                  <a:lnTo>
                    <a:pt x="351" y="82"/>
                  </a:lnTo>
                  <a:lnTo>
                    <a:pt x="362" y="82"/>
                  </a:lnTo>
                  <a:lnTo>
                    <a:pt x="351" y="82"/>
                  </a:lnTo>
                  <a:lnTo>
                    <a:pt x="362" y="82"/>
                  </a:lnTo>
                  <a:lnTo>
                    <a:pt x="362" y="71"/>
                  </a:lnTo>
                  <a:lnTo>
                    <a:pt x="351" y="59"/>
                  </a:lnTo>
                  <a:lnTo>
                    <a:pt x="339" y="7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1" name="Freeform 237"/>
            <p:cNvSpPr>
              <a:spLocks/>
            </p:cNvSpPr>
            <p:nvPr/>
          </p:nvSpPr>
          <p:spPr bwMode="auto">
            <a:xfrm>
              <a:off x="2565" y="1282"/>
              <a:ext cx="58" cy="41"/>
            </a:xfrm>
            <a:custGeom>
              <a:avLst/>
              <a:gdLst>
                <a:gd name="T0" fmla="*/ 0 w 117"/>
                <a:gd name="T1" fmla="*/ 0 h 82"/>
                <a:gd name="T2" fmla="*/ 0 w 117"/>
                <a:gd name="T3" fmla="*/ 0 h 82"/>
                <a:gd name="T4" fmla="*/ 0 w 117"/>
                <a:gd name="T5" fmla="*/ 0 h 82"/>
                <a:gd name="T6" fmla="*/ 0 w 117"/>
                <a:gd name="T7" fmla="*/ 1 h 82"/>
                <a:gd name="T8" fmla="*/ 0 w 117"/>
                <a:gd name="T9" fmla="*/ 1 h 82"/>
                <a:gd name="T10" fmla="*/ 0 w 117"/>
                <a:gd name="T11" fmla="*/ 1 h 82"/>
                <a:gd name="T12" fmla="*/ 0 w 117"/>
                <a:gd name="T13" fmla="*/ 1 h 82"/>
                <a:gd name="T14" fmla="*/ 0 w 117"/>
                <a:gd name="T15" fmla="*/ 1 h 82"/>
                <a:gd name="T16" fmla="*/ 0 w 117"/>
                <a:gd name="T17" fmla="*/ 1 h 82"/>
                <a:gd name="T18" fmla="*/ 0 w 117"/>
                <a:gd name="T19" fmla="*/ 1 h 82"/>
                <a:gd name="T20" fmla="*/ 0 w 117"/>
                <a:gd name="T21" fmla="*/ 1 h 82"/>
                <a:gd name="T22" fmla="*/ 0 w 117"/>
                <a:gd name="T23" fmla="*/ 1 h 82"/>
                <a:gd name="T24" fmla="*/ 0 w 117"/>
                <a:gd name="T25" fmla="*/ 1 h 82"/>
                <a:gd name="T26" fmla="*/ 0 w 117"/>
                <a:gd name="T27" fmla="*/ 1 h 82"/>
                <a:gd name="T28" fmla="*/ 0 w 117"/>
                <a:gd name="T29" fmla="*/ 1 h 82"/>
                <a:gd name="T30" fmla="*/ 0 w 117"/>
                <a:gd name="T31" fmla="*/ 1 h 82"/>
                <a:gd name="T32" fmla="*/ 0 w 117"/>
                <a:gd name="T33" fmla="*/ 1 h 82"/>
                <a:gd name="T34" fmla="*/ 0 w 117"/>
                <a:gd name="T35" fmla="*/ 1 h 82"/>
                <a:gd name="T36" fmla="*/ 0 w 117"/>
                <a:gd name="T37" fmla="*/ 1 h 82"/>
                <a:gd name="T38" fmla="*/ 0 w 117"/>
                <a:gd name="T39" fmla="*/ 1 h 82"/>
                <a:gd name="T40" fmla="*/ 0 w 117"/>
                <a:gd name="T41" fmla="*/ 1 h 82"/>
                <a:gd name="T42" fmla="*/ 0 w 117"/>
                <a:gd name="T43" fmla="*/ 1 h 82"/>
                <a:gd name="T44" fmla="*/ 0 w 117"/>
                <a:gd name="T45" fmla="*/ 0 h 82"/>
                <a:gd name="T46" fmla="*/ 0 w 117"/>
                <a:gd name="T47" fmla="*/ 0 h 82"/>
                <a:gd name="T48" fmla="*/ 0 w 117"/>
                <a:gd name="T49" fmla="*/ 0 h 82"/>
                <a:gd name="T50" fmla="*/ 0 w 117"/>
                <a:gd name="T51" fmla="*/ 0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82"/>
                <a:gd name="T80" fmla="*/ 117 w 1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82">
                  <a:moveTo>
                    <a:pt x="94" y="0"/>
                  </a:moveTo>
                  <a:lnTo>
                    <a:pt x="105" y="0"/>
                  </a:lnTo>
                  <a:lnTo>
                    <a:pt x="82" y="0"/>
                  </a:lnTo>
                  <a:lnTo>
                    <a:pt x="70" y="12"/>
                  </a:lnTo>
                  <a:lnTo>
                    <a:pt x="59" y="12"/>
                  </a:lnTo>
                  <a:lnTo>
                    <a:pt x="46" y="23"/>
                  </a:lnTo>
                  <a:lnTo>
                    <a:pt x="35" y="36"/>
                  </a:lnTo>
                  <a:lnTo>
                    <a:pt x="12" y="47"/>
                  </a:lnTo>
                  <a:lnTo>
                    <a:pt x="12" y="59"/>
                  </a:lnTo>
                  <a:lnTo>
                    <a:pt x="0" y="71"/>
                  </a:lnTo>
                  <a:lnTo>
                    <a:pt x="23" y="82"/>
                  </a:lnTo>
                  <a:lnTo>
                    <a:pt x="35" y="71"/>
                  </a:lnTo>
                  <a:lnTo>
                    <a:pt x="35" y="59"/>
                  </a:lnTo>
                  <a:lnTo>
                    <a:pt x="46" y="47"/>
                  </a:lnTo>
                  <a:lnTo>
                    <a:pt x="59" y="47"/>
                  </a:lnTo>
                  <a:lnTo>
                    <a:pt x="70" y="36"/>
                  </a:lnTo>
                  <a:lnTo>
                    <a:pt x="82" y="36"/>
                  </a:lnTo>
                  <a:lnTo>
                    <a:pt x="94" y="23"/>
                  </a:lnTo>
                  <a:lnTo>
                    <a:pt x="105" y="12"/>
                  </a:lnTo>
                  <a:lnTo>
                    <a:pt x="117" y="12"/>
                  </a:lnTo>
                  <a:lnTo>
                    <a:pt x="105" y="12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2" name="Freeform 238"/>
            <p:cNvSpPr>
              <a:spLocks/>
            </p:cNvSpPr>
            <p:nvPr/>
          </p:nvSpPr>
          <p:spPr bwMode="auto">
            <a:xfrm>
              <a:off x="2611" y="1223"/>
              <a:ext cx="135" cy="65"/>
            </a:xfrm>
            <a:custGeom>
              <a:avLst/>
              <a:gdLst>
                <a:gd name="T0" fmla="*/ 1 w 270"/>
                <a:gd name="T1" fmla="*/ 1 h 129"/>
                <a:gd name="T2" fmla="*/ 1 w 270"/>
                <a:gd name="T3" fmla="*/ 1 h 129"/>
                <a:gd name="T4" fmla="*/ 1 w 270"/>
                <a:gd name="T5" fmla="*/ 1 h 129"/>
                <a:gd name="T6" fmla="*/ 1 w 270"/>
                <a:gd name="T7" fmla="*/ 1 h 129"/>
                <a:gd name="T8" fmla="*/ 1 w 270"/>
                <a:gd name="T9" fmla="*/ 0 h 129"/>
                <a:gd name="T10" fmla="*/ 1 w 270"/>
                <a:gd name="T11" fmla="*/ 0 h 129"/>
                <a:gd name="T12" fmla="*/ 1 w 270"/>
                <a:gd name="T13" fmla="*/ 0 h 129"/>
                <a:gd name="T14" fmla="*/ 1 w 270"/>
                <a:gd name="T15" fmla="*/ 0 h 129"/>
                <a:gd name="T16" fmla="*/ 1 w 270"/>
                <a:gd name="T17" fmla="*/ 1 h 129"/>
                <a:gd name="T18" fmla="*/ 1 w 270"/>
                <a:gd name="T19" fmla="*/ 1 h 129"/>
                <a:gd name="T20" fmla="*/ 1 w 270"/>
                <a:gd name="T21" fmla="*/ 1 h 129"/>
                <a:gd name="T22" fmla="*/ 1 w 270"/>
                <a:gd name="T23" fmla="*/ 1 h 129"/>
                <a:gd name="T24" fmla="*/ 1 w 270"/>
                <a:gd name="T25" fmla="*/ 1 h 129"/>
                <a:gd name="T26" fmla="*/ 1 w 270"/>
                <a:gd name="T27" fmla="*/ 1 h 129"/>
                <a:gd name="T28" fmla="*/ 1 w 270"/>
                <a:gd name="T29" fmla="*/ 1 h 129"/>
                <a:gd name="T30" fmla="*/ 1 w 270"/>
                <a:gd name="T31" fmla="*/ 1 h 129"/>
                <a:gd name="T32" fmla="*/ 1 w 270"/>
                <a:gd name="T33" fmla="*/ 1 h 129"/>
                <a:gd name="T34" fmla="*/ 0 w 270"/>
                <a:gd name="T35" fmla="*/ 1 h 129"/>
                <a:gd name="T36" fmla="*/ 1 w 270"/>
                <a:gd name="T37" fmla="*/ 1 h 129"/>
                <a:gd name="T38" fmla="*/ 1 w 270"/>
                <a:gd name="T39" fmla="*/ 1 h 129"/>
                <a:gd name="T40" fmla="*/ 1 w 270"/>
                <a:gd name="T41" fmla="*/ 1 h 129"/>
                <a:gd name="T42" fmla="*/ 1 w 270"/>
                <a:gd name="T43" fmla="*/ 1 h 129"/>
                <a:gd name="T44" fmla="*/ 1 w 270"/>
                <a:gd name="T45" fmla="*/ 1 h 129"/>
                <a:gd name="T46" fmla="*/ 1 w 270"/>
                <a:gd name="T47" fmla="*/ 1 h 129"/>
                <a:gd name="T48" fmla="*/ 1 w 270"/>
                <a:gd name="T49" fmla="*/ 1 h 129"/>
                <a:gd name="T50" fmla="*/ 1 w 270"/>
                <a:gd name="T51" fmla="*/ 1 h 129"/>
                <a:gd name="T52" fmla="*/ 1 w 270"/>
                <a:gd name="T53" fmla="*/ 1 h 129"/>
                <a:gd name="T54" fmla="*/ 1 w 270"/>
                <a:gd name="T55" fmla="*/ 1 h 129"/>
                <a:gd name="T56" fmla="*/ 1 w 270"/>
                <a:gd name="T57" fmla="*/ 1 h 129"/>
                <a:gd name="T58" fmla="*/ 1 w 270"/>
                <a:gd name="T59" fmla="*/ 1 h 129"/>
                <a:gd name="T60" fmla="*/ 1 w 270"/>
                <a:gd name="T61" fmla="*/ 1 h 129"/>
                <a:gd name="T62" fmla="*/ 1 w 270"/>
                <a:gd name="T63" fmla="*/ 1 h 129"/>
                <a:gd name="T64" fmla="*/ 1 w 270"/>
                <a:gd name="T65" fmla="*/ 1 h 129"/>
                <a:gd name="T66" fmla="*/ 1 w 270"/>
                <a:gd name="T67" fmla="*/ 1 h 129"/>
                <a:gd name="T68" fmla="*/ 1 w 270"/>
                <a:gd name="T69" fmla="*/ 1 h 129"/>
                <a:gd name="T70" fmla="*/ 1 w 270"/>
                <a:gd name="T71" fmla="*/ 1 h 129"/>
                <a:gd name="T72" fmla="*/ 1 w 270"/>
                <a:gd name="T73" fmla="*/ 1 h 129"/>
                <a:gd name="T74" fmla="*/ 1 w 270"/>
                <a:gd name="T75" fmla="*/ 1 h 129"/>
                <a:gd name="T76" fmla="*/ 1 w 270"/>
                <a:gd name="T77" fmla="*/ 1 h 129"/>
                <a:gd name="T78" fmla="*/ 1 w 270"/>
                <a:gd name="T79" fmla="*/ 1 h 129"/>
                <a:gd name="T80" fmla="*/ 1 w 270"/>
                <a:gd name="T81" fmla="*/ 1 h 129"/>
                <a:gd name="T82" fmla="*/ 1 w 270"/>
                <a:gd name="T83" fmla="*/ 1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0"/>
                <a:gd name="T127" fmla="*/ 0 h 129"/>
                <a:gd name="T128" fmla="*/ 270 w 270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0" h="129">
                  <a:moveTo>
                    <a:pt x="270" y="36"/>
                  </a:moveTo>
                  <a:lnTo>
                    <a:pt x="270" y="36"/>
                  </a:lnTo>
                  <a:lnTo>
                    <a:pt x="246" y="23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87" y="0"/>
                  </a:lnTo>
                  <a:lnTo>
                    <a:pt x="175" y="0"/>
                  </a:lnTo>
                  <a:lnTo>
                    <a:pt x="151" y="0"/>
                  </a:lnTo>
                  <a:lnTo>
                    <a:pt x="140" y="12"/>
                  </a:lnTo>
                  <a:lnTo>
                    <a:pt x="117" y="12"/>
                  </a:lnTo>
                  <a:lnTo>
                    <a:pt x="105" y="23"/>
                  </a:lnTo>
                  <a:lnTo>
                    <a:pt x="93" y="36"/>
                  </a:lnTo>
                  <a:lnTo>
                    <a:pt x="69" y="47"/>
                  </a:lnTo>
                  <a:lnTo>
                    <a:pt x="58" y="58"/>
                  </a:lnTo>
                  <a:lnTo>
                    <a:pt x="47" y="71"/>
                  </a:lnTo>
                  <a:lnTo>
                    <a:pt x="35" y="82"/>
                  </a:lnTo>
                  <a:lnTo>
                    <a:pt x="23" y="94"/>
                  </a:lnTo>
                  <a:lnTo>
                    <a:pt x="0" y="117"/>
                  </a:lnTo>
                  <a:lnTo>
                    <a:pt x="23" y="129"/>
                  </a:lnTo>
                  <a:lnTo>
                    <a:pt x="35" y="117"/>
                  </a:lnTo>
                  <a:lnTo>
                    <a:pt x="47" y="106"/>
                  </a:lnTo>
                  <a:lnTo>
                    <a:pt x="58" y="94"/>
                  </a:lnTo>
                  <a:lnTo>
                    <a:pt x="82" y="82"/>
                  </a:lnTo>
                  <a:lnTo>
                    <a:pt x="93" y="71"/>
                  </a:lnTo>
                  <a:lnTo>
                    <a:pt x="105" y="58"/>
                  </a:lnTo>
                  <a:lnTo>
                    <a:pt x="117" y="47"/>
                  </a:lnTo>
                  <a:lnTo>
                    <a:pt x="129" y="36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75" y="23"/>
                  </a:lnTo>
                  <a:lnTo>
                    <a:pt x="187" y="23"/>
                  </a:lnTo>
                  <a:lnTo>
                    <a:pt x="199" y="23"/>
                  </a:lnTo>
                  <a:lnTo>
                    <a:pt x="210" y="36"/>
                  </a:lnTo>
                  <a:lnTo>
                    <a:pt x="234" y="47"/>
                  </a:lnTo>
                  <a:lnTo>
                    <a:pt x="246" y="47"/>
                  </a:lnTo>
                  <a:lnTo>
                    <a:pt x="257" y="58"/>
                  </a:lnTo>
                  <a:lnTo>
                    <a:pt x="270" y="47"/>
                  </a:lnTo>
                  <a:lnTo>
                    <a:pt x="270" y="3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3" name="Freeform 239"/>
            <p:cNvSpPr>
              <a:spLocks/>
            </p:cNvSpPr>
            <p:nvPr/>
          </p:nvSpPr>
          <p:spPr bwMode="auto">
            <a:xfrm>
              <a:off x="2734" y="1241"/>
              <a:ext cx="35" cy="53"/>
            </a:xfrm>
            <a:custGeom>
              <a:avLst/>
              <a:gdLst>
                <a:gd name="T0" fmla="*/ 1 w 70"/>
                <a:gd name="T1" fmla="*/ 1 h 104"/>
                <a:gd name="T2" fmla="*/ 1 w 70"/>
                <a:gd name="T3" fmla="*/ 1 h 104"/>
                <a:gd name="T4" fmla="*/ 1 w 70"/>
                <a:gd name="T5" fmla="*/ 1 h 104"/>
                <a:gd name="T6" fmla="*/ 1 w 70"/>
                <a:gd name="T7" fmla="*/ 1 h 104"/>
                <a:gd name="T8" fmla="*/ 1 w 70"/>
                <a:gd name="T9" fmla="*/ 1 h 104"/>
                <a:gd name="T10" fmla="*/ 1 w 70"/>
                <a:gd name="T11" fmla="*/ 1 h 104"/>
                <a:gd name="T12" fmla="*/ 1 w 70"/>
                <a:gd name="T13" fmla="*/ 1 h 104"/>
                <a:gd name="T14" fmla="*/ 1 w 70"/>
                <a:gd name="T15" fmla="*/ 1 h 104"/>
                <a:gd name="T16" fmla="*/ 1 w 70"/>
                <a:gd name="T17" fmla="*/ 1 h 104"/>
                <a:gd name="T18" fmla="*/ 1 w 70"/>
                <a:gd name="T19" fmla="*/ 0 h 104"/>
                <a:gd name="T20" fmla="*/ 0 w 70"/>
                <a:gd name="T21" fmla="*/ 1 h 104"/>
                <a:gd name="T22" fmla="*/ 1 w 70"/>
                <a:gd name="T23" fmla="*/ 1 h 104"/>
                <a:gd name="T24" fmla="*/ 1 w 70"/>
                <a:gd name="T25" fmla="*/ 1 h 104"/>
                <a:gd name="T26" fmla="*/ 1 w 70"/>
                <a:gd name="T27" fmla="*/ 1 h 104"/>
                <a:gd name="T28" fmla="*/ 1 w 70"/>
                <a:gd name="T29" fmla="*/ 1 h 104"/>
                <a:gd name="T30" fmla="*/ 1 w 70"/>
                <a:gd name="T31" fmla="*/ 1 h 104"/>
                <a:gd name="T32" fmla="*/ 1 w 70"/>
                <a:gd name="T33" fmla="*/ 1 h 104"/>
                <a:gd name="T34" fmla="*/ 1 w 70"/>
                <a:gd name="T35" fmla="*/ 1 h 104"/>
                <a:gd name="T36" fmla="*/ 1 w 70"/>
                <a:gd name="T37" fmla="*/ 1 h 104"/>
                <a:gd name="T38" fmla="*/ 1 w 70"/>
                <a:gd name="T39" fmla="*/ 1 h 104"/>
                <a:gd name="T40" fmla="*/ 1 w 70"/>
                <a:gd name="T41" fmla="*/ 1 h 104"/>
                <a:gd name="T42" fmla="*/ 1 w 70"/>
                <a:gd name="T43" fmla="*/ 1 h 104"/>
                <a:gd name="T44" fmla="*/ 1 w 70"/>
                <a:gd name="T45" fmla="*/ 1 h 104"/>
                <a:gd name="T46" fmla="*/ 1 w 70"/>
                <a:gd name="T47" fmla="*/ 1 h 104"/>
                <a:gd name="T48" fmla="*/ 1 w 70"/>
                <a:gd name="T49" fmla="*/ 1 h 104"/>
                <a:gd name="T50" fmla="*/ 1 w 70"/>
                <a:gd name="T51" fmla="*/ 1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104"/>
                <a:gd name="T80" fmla="*/ 70 w 70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104">
                  <a:moveTo>
                    <a:pt x="70" y="93"/>
                  </a:moveTo>
                  <a:lnTo>
                    <a:pt x="70" y="93"/>
                  </a:lnTo>
                  <a:lnTo>
                    <a:pt x="70" y="81"/>
                  </a:lnTo>
                  <a:lnTo>
                    <a:pt x="70" y="70"/>
                  </a:lnTo>
                  <a:lnTo>
                    <a:pt x="70" y="58"/>
                  </a:lnTo>
                  <a:lnTo>
                    <a:pt x="58" y="46"/>
                  </a:lnTo>
                  <a:lnTo>
                    <a:pt x="58" y="35"/>
                  </a:lnTo>
                  <a:lnTo>
                    <a:pt x="46" y="22"/>
                  </a:lnTo>
                  <a:lnTo>
                    <a:pt x="35" y="11"/>
                  </a:lnTo>
                  <a:lnTo>
                    <a:pt x="24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24" y="35"/>
                  </a:lnTo>
                  <a:lnTo>
                    <a:pt x="35" y="46"/>
                  </a:lnTo>
                  <a:lnTo>
                    <a:pt x="35" y="58"/>
                  </a:lnTo>
                  <a:lnTo>
                    <a:pt x="35" y="70"/>
                  </a:lnTo>
                  <a:lnTo>
                    <a:pt x="46" y="81"/>
                  </a:lnTo>
                  <a:lnTo>
                    <a:pt x="46" y="93"/>
                  </a:lnTo>
                  <a:lnTo>
                    <a:pt x="46" y="104"/>
                  </a:lnTo>
                  <a:lnTo>
                    <a:pt x="58" y="104"/>
                  </a:lnTo>
                  <a:lnTo>
                    <a:pt x="70" y="104"/>
                  </a:lnTo>
                  <a:lnTo>
                    <a:pt x="70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4" name="Freeform 240"/>
            <p:cNvSpPr>
              <a:spLocks/>
            </p:cNvSpPr>
            <p:nvPr/>
          </p:nvSpPr>
          <p:spPr bwMode="auto">
            <a:xfrm>
              <a:off x="2746" y="1288"/>
              <a:ext cx="30" cy="235"/>
            </a:xfrm>
            <a:custGeom>
              <a:avLst/>
              <a:gdLst>
                <a:gd name="T0" fmla="*/ 1 w 58"/>
                <a:gd name="T1" fmla="*/ 1 h 469"/>
                <a:gd name="T2" fmla="*/ 1 w 58"/>
                <a:gd name="T3" fmla="*/ 1 h 469"/>
                <a:gd name="T4" fmla="*/ 1 w 58"/>
                <a:gd name="T5" fmla="*/ 1 h 469"/>
                <a:gd name="T6" fmla="*/ 1 w 58"/>
                <a:gd name="T7" fmla="*/ 1 h 469"/>
                <a:gd name="T8" fmla="*/ 1 w 58"/>
                <a:gd name="T9" fmla="*/ 1 h 469"/>
                <a:gd name="T10" fmla="*/ 1 w 58"/>
                <a:gd name="T11" fmla="*/ 1 h 469"/>
                <a:gd name="T12" fmla="*/ 1 w 58"/>
                <a:gd name="T13" fmla="*/ 1 h 469"/>
                <a:gd name="T14" fmla="*/ 1 w 58"/>
                <a:gd name="T15" fmla="*/ 1 h 469"/>
                <a:gd name="T16" fmla="*/ 1 w 58"/>
                <a:gd name="T17" fmla="*/ 1 h 469"/>
                <a:gd name="T18" fmla="*/ 1 w 58"/>
                <a:gd name="T19" fmla="*/ 0 h 469"/>
                <a:gd name="T20" fmla="*/ 1 w 58"/>
                <a:gd name="T21" fmla="*/ 0 h 469"/>
                <a:gd name="T22" fmla="*/ 1 w 58"/>
                <a:gd name="T23" fmla="*/ 1 h 469"/>
                <a:gd name="T24" fmla="*/ 1 w 58"/>
                <a:gd name="T25" fmla="*/ 1 h 469"/>
                <a:gd name="T26" fmla="*/ 1 w 58"/>
                <a:gd name="T27" fmla="*/ 1 h 469"/>
                <a:gd name="T28" fmla="*/ 1 w 58"/>
                <a:gd name="T29" fmla="*/ 1 h 469"/>
                <a:gd name="T30" fmla="*/ 1 w 58"/>
                <a:gd name="T31" fmla="*/ 1 h 469"/>
                <a:gd name="T32" fmla="*/ 1 w 58"/>
                <a:gd name="T33" fmla="*/ 1 h 469"/>
                <a:gd name="T34" fmla="*/ 1 w 58"/>
                <a:gd name="T35" fmla="*/ 1 h 469"/>
                <a:gd name="T36" fmla="*/ 0 w 58"/>
                <a:gd name="T37" fmla="*/ 1 h 469"/>
                <a:gd name="T38" fmla="*/ 0 w 58"/>
                <a:gd name="T39" fmla="*/ 1 h 469"/>
                <a:gd name="T40" fmla="*/ 0 w 58"/>
                <a:gd name="T41" fmla="*/ 1 h 469"/>
                <a:gd name="T42" fmla="*/ 1 w 58"/>
                <a:gd name="T43" fmla="*/ 1 h 469"/>
                <a:gd name="T44" fmla="*/ 1 w 58"/>
                <a:gd name="T45" fmla="*/ 1 h 469"/>
                <a:gd name="T46" fmla="*/ 1 w 58"/>
                <a:gd name="T47" fmla="*/ 1 h 469"/>
                <a:gd name="T48" fmla="*/ 1 w 58"/>
                <a:gd name="T49" fmla="*/ 1 h 469"/>
                <a:gd name="T50" fmla="*/ 1 w 58"/>
                <a:gd name="T51" fmla="*/ 1 h 4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469"/>
                <a:gd name="T80" fmla="*/ 58 w 58"/>
                <a:gd name="T81" fmla="*/ 469 h 4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469">
                  <a:moveTo>
                    <a:pt x="34" y="457"/>
                  </a:moveTo>
                  <a:lnTo>
                    <a:pt x="34" y="457"/>
                  </a:lnTo>
                  <a:lnTo>
                    <a:pt x="46" y="398"/>
                  </a:lnTo>
                  <a:lnTo>
                    <a:pt x="46" y="340"/>
                  </a:lnTo>
                  <a:lnTo>
                    <a:pt x="58" y="293"/>
                  </a:lnTo>
                  <a:lnTo>
                    <a:pt x="58" y="234"/>
                  </a:lnTo>
                  <a:lnTo>
                    <a:pt x="58" y="176"/>
                  </a:lnTo>
                  <a:lnTo>
                    <a:pt x="58" y="117"/>
                  </a:lnTo>
                  <a:lnTo>
                    <a:pt x="58" y="59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34" y="59"/>
                  </a:lnTo>
                  <a:lnTo>
                    <a:pt x="34" y="117"/>
                  </a:lnTo>
                  <a:lnTo>
                    <a:pt x="34" y="176"/>
                  </a:lnTo>
                  <a:lnTo>
                    <a:pt x="34" y="234"/>
                  </a:lnTo>
                  <a:lnTo>
                    <a:pt x="34" y="293"/>
                  </a:lnTo>
                  <a:lnTo>
                    <a:pt x="22" y="340"/>
                  </a:lnTo>
                  <a:lnTo>
                    <a:pt x="11" y="398"/>
                  </a:lnTo>
                  <a:lnTo>
                    <a:pt x="0" y="446"/>
                  </a:lnTo>
                  <a:lnTo>
                    <a:pt x="11" y="457"/>
                  </a:lnTo>
                  <a:lnTo>
                    <a:pt x="11" y="469"/>
                  </a:lnTo>
                  <a:lnTo>
                    <a:pt x="22" y="457"/>
                  </a:lnTo>
                  <a:lnTo>
                    <a:pt x="34" y="45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5" name="Freeform 241"/>
            <p:cNvSpPr>
              <a:spLocks/>
            </p:cNvSpPr>
            <p:nvPr/>
          </p:nvSpPr>
          <p:spPr bwMode="auto">
            <a:xfrm>
              <a:off x="2670" y="1511"/>
              <a:ext cx="94" cy="52"/>
            </a:xfrm>
            <a:custGeom>
              <a:avLst/>
              <a:gdLst>
                <a:gd name="T0" fmla="*/ 1 w 187"/>
                <a:gd name="T1" fmla="*/ 1 h 104"/>
                <a:gd name="T2" fmla="*/ 1 w 187"/>
                <a:gd name="T3" fmla="*/ 1 h 104"/>
                <a:gd name="T4" fmla="*/ 1 w 187"/>
                <a:gd name="T5" fmla="*/ 1 h 104"/>
                <a:gd name="T6" fmla="*/ 1 w 187"/>
                <a:gd name="T7" fmla="*/ 1 h 104"/>
                <a:gd name="T8" fmla="*/ 1 w 187"/>
                <a:gd name="T9" fmla="*/ 1 h 104"/>
                <a:gd name="T10" fmla="*/ 1 w 187"/>
                <a:gd name="T11" fmla="*/ 1 h 104"/>
                <a:gd name="T12" fmla="*/ 1 w 187"/>
                <a:gd name="T13" fmla="*/ 1 h 104"/>
                <a:gd name="T14" fmla="*/ 1 w 187"/>
                <a:gd name="T15" fmla="*/ 1 h 104"/>
                <a:gd name="T16" fmla="*/ 1 w 187"/>
                <a:gd name="T17" fmla="*/ 1 h 104"/>
                <a:gd name="T18" fmla="*/ 1 w 187"/>
                <a:gd name="T19" fmla="*/ 1 h 104"/>
                <a:gd name="T20" fmla="*/ 1 w 187"/>
                <a:gd name="T21" fmla="*/ 0 h 104"/>
                <a:gd name="T22" fmla="*/ 1 w 187"/>
                <a:gd name="T23" fmla="*/ 1 h 104"/>
                <a:gd name="T24" fmla="*/ 1 w 187"/>
                <a:gd name="T25" fmla="*/ 1 h 104"/>
                <a:gd name="T26" fmla="*/ 1 w 187"/>
                <a:gd name="T27" fmla="*/ 1 h 104"/>
                <a:gd name="T28" fmla="*/ 1 w 187"/>
                <a:gd name="T29" fmla="*/ 1 h 104"/>
                <a:gd name="T30" fmla="*/ 1 w 187"/>
                <a:gd name="T31" fmla="*/ 1 h 104"/>
                <a:gd name="T32" fmla="*/ 1 w 187"/>
                <a:gd name="T33" fmla="*/ 1 h 104"/>
                <a:gd name="T34" fmla="*/ 1 w 187"/>
                <a:gd name="T35" fmla="*/ 1 h 104"/>
                <a:gd name="T36" fmla="*/ 1 w 187"/>
                <a:gd name="T37" fmla="*/ 1 h 104"/>
                <a:gd name="T38" fmla="*/ 1 w 187"/>
                <a:gd name="T39" fmla="*/ 1 h 104"/>
                <a:gd name="T40" fmla="*/ 1 w 187"/>
                <a:gd name="T41" fmla="*/ 1 h 104"/>
                <a:gd name="T42" fmla="*/ 1 w 187"/>
                <a:gd name="T43" fmla="*/ 1 h 104"/>
                <a:gd name="T44" fmla="*/ 0 w 187"/>
                <a:gd name="T45" fmla="*/ 1 h 104"/>
                <a:gd name="T46" fmla="*/ 0 w 187"/>
                <a:gd name="T47" fmla="*/ 1 h 104"/>
                <a:gd name="T48" fmla="*/ 1 w 187"/>
                <a:gd name="T49" fmla="*/ 1 h 104"/>
                <a:gd name="T50" fmla="*/ 1 w 187"/>
                <a:gd name="T51" fmla="*/ 1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104"/>
                <a:gd name="T80" fmla="*/ 187 w 187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104">
                  <a:moveTo>
                    <a:pt x="12" y="93"/>
                  </a:moveTo>
                  <a:lnTo>
                    <a:pt x="12" y="93"/>
                  </a:lnTo>
                  <a:lnTo>
                    <a:pt x="47" y="104"/>
                  </a:lnTo>
                  <a:lnTo>
                    <a:pt x="70" y="104"/>
                  </a:lnTo>
                  <a:lnTo>
                    <a:pt x="93" y="104"/>
                  </a:lnTo>
                  <a:lnTo>
                    <a:pt x="117" y="93"/>
                  </a:lnTo>
                  <a:lnTo>
                    <a:pt x="140" y="82"/>
                  </a:lnTo>
                  <a:lnTo>
                    <a:pt x="164" y="58"/>
                  </a:lnTo>
                  <a:lnTo>
                    <a:pt x="175" y="34"/>
                  </a:lnTo>
                  <a:lnTo>
                    <a:pt x="187" y="11"/>
                  </a:lnTo>
                  <a:lnTo>
                    <a:pt x="153" y="0"/>
                  </a:lnTo>
                  <a:lnTo>
                    <a:pt x="153" y="23"/>
                  </a:lnTo>
                  <a:lnTo>
                    <a:pt x="140" y="46"/>
                  </a:lnTo>
                  <a:lnTo>
                    <a:pt x="129" y="58"/>
                  </a:lnTo>
                  <a:lnTo>
                    <a:pt x="105" y="69"/>
                  </a:lnTo>
                  <a:lnTo>
                    <a:pt x="93" y="82"/>
                  </a:lnTo>
                  <a:lnTo>
                    <a:pt x="70" y="82"/>
                  </a:lnTo>
                  <a:lnTo>
                    <a:pt x="47" y="82"/>
                  </a:lnTo>
                  <a:lnTo>
                    <a:pt x="23" y="69"/>
                  </a:lnTo>
                  <a:lnTo>
                    <a:pt x="12" y="69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12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6" name="Freeform 242"/>
            <p:cNvSpPr>
              <a:spLocks/>
            </p:cNvSpPr>
            <p:nvPr/>
          </p:nvSpPr>
          <p:spPr bwMode="auto">
            <a:xfrm>
              <a:off x="2635" y="1399"/>
              <a:ext cx="47" cy="158"/>
            </a:xfrm>
            <a:custGeom>
              <a:avLst/>
              <a:gdLst>
                <a:gd name="T0" fmla="*/ 0 w 93"/>
                <a:gd name="T1" fmla="*/ 1 h 316"/>
                <a:gd name="T2" fmla="*/ 0 w 93"/>
                <a:gd name="T3" fmla="*/ 1 h 316"/>
                <a:gd name="T4" fmla="*/ 0 w 93"/>
                <a:gd name="T5" fmla="*/ 1 h 316"/>
                <a:gd name="T6" fmla="*/ 1 w 93"/>
                <a:gd name="T7" fmla="*/ 1 h 316"/>
                <a:gd name="T8" fmla="*/ 1 w 93"/>
                <a:gd name="T9" fmla="*/ 1 h 316"/>
                <a:gd name="T10" fmla="*/ 1 w 93"/>
                <a:gd name="T11" fmla="*/ 1 h 316"/>
                <a:gd name="T12" fmla="*/ 1 w 93"/>
                <a:gd name="T13" fmla="*/ 1 h 316"/>
                <a:gd name="T14" fmla="*/ 1 w 93"/>
                <a:gd name="T15" fmla="*/ 1 h 316"/>
                <a:gd name="T16" fmla="*/ 1 w 93"/>
                <a:gd name="T17" fmla="*/ 1 h 316"/>
                <a:gd name="T18" fmla="*/ 1 w 93"/>
                <a:gd name="T19" fmla="*/ 1 h 316"/>
                <a:gd name="T20" fmla="*/ 1 w 93"/>
                <a:gd name="T21" fmla="*/ 1 h 316"/>
                <a:gd name="T22" fmla="*/ 1 w 93"/>
                <a:gd name="T23" fmla="*/ 1 h 316"/>
                <a:gd name="T24" fmla="*/ 1 w 93"/>
                <a:gd name="T25" fmla="*/ 1 h 316"/>
                <a:gd name="T26" fmla="*/ 1 w 93"/>
                <a:gd name="T27" fmla="*/ 1 h 316"/>
                <a:gd name="T28" fmla="*/ 1 w 93"/>
                <a:gd name="T29" fmla="*/ 1 h 316"/>
                <a:gd name="T30" fmla="*/ 1 w 93"/>
                <a:gd name="T31" fmla="*/ 1 h 316"/>
                <a:gd name="T32" fmla="*/ 1 w 93"/>
                <a:gd name="T33" fmla="*/ 1 h 316"/>
                <a:gd name="T34" fmla="*/ 1 w 93"/>
                <a:gd name="T35" fmla="*/ 1 h 316"/>
                <a:gd name="T36" fmla="*/ 1 w 93"/>
                <a:gd name="T37" fmla="*/ 1 h 316"/>
                <a:gd name="T38" fmla="*/ 1 w 93"/>
                <a:gd name="T39" fmla="*/ 1 h 316"/>
                <a:gd name="T40" fmla="*/ 1 w 93"/>
                <a:gd name="T41" fmla="*/ 1 h 316"/>
                <a:gd name="T42" fmla="*/ 1 w 93"/>
                <a:gd name="T43" fmla="*/ 0 h 316"/>
                <a:gd name="T44" fmla="*/ 0 w 93"/>
                <a:gd name="T45" fmla="*/ 0 h 316"/>
                <a:gd name="T46" fmla="*/ 0 w 93"/>
                <a:gd name="T47" fmla="*/ 0 h 316"/>
                <a:gd name="T48" fmla="*/ 0 w 93"/>
                <a:gd name="T49" fmla="*/ 1 h 316"/>
                <a:gd name="T50" fmla="*/ 0 w 93"/>
                <a:gd name="T51" fmla="*/ 1 h 3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316"/>
                <a:gd name="T80" fmla="*/ 93 w 93"/>
                <a:gd name="T81" fmla="*/ 316 h 3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316">
                  <a:moveTo>
                    <a:pt x="0" y="11"/>
                  </a:moveTo>
                  <a:lnTo>
                    <a:pt x="0" y="11"/>
                  </a:lnTo>
                  <a:lnTo>
                    <a:pt x="0" y="58"/>
                  </a:lnTo>
                  <a:lnTo>
                    <a:pt x="11" y="93"/>
                  </a:lnTo>
                  <a:lnTo>
                    <a:pt x="11" y="140"/>
                  </a:lnTo>
                  <a:lnTo>
                    <a:pt x="11" y="175"/>
                  </a:lnTo>
                  <a:lnTo>
                    <a:pt x="22" y="223"/>
                  </a:lnTo>
                  <a:lnTo>
                    <a:pt x="35" y="257"/>
                  </a:lnTo>
                  <a:lnTo>
                    <a:pt x="46" y="281"/>
                  </a:lnTo>
                  <a:lnTo>
                    <a:pt x="82" y="316"/>
                  </a:lnTo>
                  <a:lnTo>
                    <a:pt x="93" y="292"/>
                  </a:lnTo>
                  <a:lnTo>
                    <a:pt x="70" y="269"/>
                  </a:lnTo>
                  <a:lnTo>
                    <a:pt x="58" y="246"/>
                  </a:lnTo>
                  <a:lnTo>
                    <a:pt x="46" y="210"/>
                  </a:lnTo>
                  <a:lnTo>
                    <a:pt x="35" y="175"/>
                  </a:lnTo>
                  <a:lnTo>
                    <a:pt x="35" y="140"/>
                  </a:lnTo>
                  <a:lnTo>
                    <a:pt x="35" y="93"/>
                  </a:lnTo>
                  <a:lnTo>
                    <a:pt x="22" y="58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7" name="Freeform 243"/>
            <p:cNvSpPr>
              <a:spLocks/>
            </p:cNvSpPr>
            <p:nvPr/>
          </p:nvSpPr>
          <p:spPr bwMode="auto">
            <a:xfrm>
              <a:off x="2588" y="1370"/>
              <a:ext cx="58" cy="41"/>
            </a:xfrm>
            <a:custGeom>
              <a:avLst/>
              <a:gdLst>
                <a:gd name="T0" fmla="*/ 0 w 117"/>
                <a:gd name="T1" fmla="*/ 1 h 82"/>
                <a:gd name="T2" fmla="*/ 0 w 117"/>
                <a:gd name="T3" fmla="*/ 1 h 82"/>
                <a:gd name="T4" fmla="*/ 0 w 117"/>
                <a:gd name="T5" fmla="*/ 1 h 82"/>
                <a:gd name="T6" fmla="*/ 0 w 117"/>
                <a:gd name="T7" fmla="*/ 1 h 82"/>
                <a:gd name="T8" fmla="*/ 0 w 117"/>
                <a:gd name="T9" fmla="*/ 1 h 82"/>
                <a:gd name="T10" fmla="*/ 0 w 117"/>
                <a:gd name="T11" fmla="*/ 1 h 82"/>
                <a:gd name="T12" fmla="*/ 0 w 117"/>
                <a:gd name="T13" fmla="*/ 1 h 82"/>
                <a:gd name="T14" fmla="*/ 0 w 117"/>
                <a:gd name="T15" fmla="*/ 1 h 82"/>
                <a:gd name="T16" fmla="*/ 0 w 117"/>
                <a:gd name="T17" fmla="*/ 1 h 82"/>
                <a:gd name="T18" fmla="*/ 0 w 117"/>
                <a:gd name="T19" fmla="*/ 1 h 82"/>
                <a:gd name="T20" fmla="*/ 0 w 117"/>
                <a:gd name="T21" fmla="*/ 1 h 82"/>
                <a:gd name="T22" fmla="*/ 0 w 117"/>
                <a:gd name="T23" fmla="*/ 1 h 82"/>
                <a:gd name="T24" fmla="*/ 0 w 117"/>
                <a:gd name="T25" fmla="*/ 1 h 82"/>
                <a:gd name="T26" fmla="*/ 0 w 117"/>
                <a:gd name="T27" fmla="*/ 1 h 82"/>
                <a:gd name="T28" fmla="*/ 0 w 117"/>
                <a:gd name="T29" fmla="*/ 1 h 82"/>
                <a:gd name="T30" fmla="*/ 0 w 117"/>
                <a:gd name="T31" fmla="*/ 1 h 82"/>
                <a:gd name="T32" fmla="*/ 0 w 117"/>
                <a:gd name="T33" fmla="*/ 1 h 82"/>
                <a:gd name="T34" fmla="*/ 0 w 117"/>
                <a:gd name="T35" fmla="*/ 1 h 82"/>
                <a:gd name="T36" fmla="*/ 0 w 117"/>
                <a:gd name="T37" fmla="*/ 1 h 82"/>
                <a:gd name="T38" fmla="*/ 0 w 117"/>
                <a:gd name="T39" fmla="*/ 0 h 82"/>
                <a:gd name="T40" fmla="*/ 0 w 117"/>
                <a:gd name="T41" fmla="*/ 1 h 82"/>
                <a:gd name="T42" fmla="*/ 0 w 117"/>
                <a:gd name="T43" fmla="*/ 1 h 82"/>
                <a:gd name="T44" fmla="*/ 0 w 117"/>
                <a:gd name="T45" fmla="*/ 0 h 82"/>
                <a:gd name="T46" fmla="*/ 0 w 117"/>
                <a:gd name="T47" fmla="*/ 1 h 82"/>
                <a:gd name="T48" fmla="*/ 0 w 117"/>
                <a:gd name="T49" fmla="*/ 1 h 82"/>
                <a:gd name="T50" fmla="*/ 0 w 117"/>
                <a:gd name="T51" fmla="*/ 1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82"/>
                <a:gd name="T80" fmla="*/ 117 w 1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82">
                  <a:moveTo>
                    <a:pt x="13" y="35"/>
                  </a:moveTo>
                  <a:lnTo>
                    <a:pt x="0" y="24"/>
                  </a:lnTo>
                  <a:lnTo>
                    <a:pt x="13" y="46"/>
                  </a:lnTo>
                  <a:lnTo>
                    <a:pt x="24" y="70"/>
                  </a:lnTo>
                  <a:lnTo>
                    <a:pt x="48" y="82"/>
                  </a:lnTo>
                  <a:lnTo>
                    <a:pt x="59" y="82"/>
                  </a:lnTo>
                  <a:lnTo>
                    <a:pt x="83" y="82"/>
                  </a:lnTo>
                  <a:lnTo>
                    <a:pt x="95" y="82"/>
                  </a:lnTo>
                  <a:lnTo>
                    <a:pt x="95" y="70"/>
                  </a:lnTo>
                  <a:lnTo>
                    <a:pt x="117" y="70"/>
                  </a:lnTo>
                  <a:lnTo>
                    <a:pt x="95" y="59"/>
                  </a:lnTo>
                  <a:lnTo>
                    <a:pt x="83" y="59"/>
                  </a:lnTo>
                  <a:lnTo>
                    <a:pt x="59" y="59"/>
                  </a:lnTo>
                  <a:lnTo>
                    <a:pt x="48" y="46"/>
                  </a:lnTo>
                  <a:lnTo>
                    <a:pt x="36" y="35"/>
                  </a:lnTo>
                  <a:lnTo>
                    <a:pt x="24" y="12"/>
                  </a:lnTo>
                  <a:lnTo>
                    <a:pt x="13" y="0"/>
                  </a:lnTo>
                  <a:lnTo>
                    <a:pt x="24" y="12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8" name="Freeform 244"/>
            <p:cNvSpPr>
              <a:spLocks/>
            </p:cNvSpPr>
            <p:nvPr/>
          </p:nvSpPr>
          <p:spPr bwMode="auto">
            <a:xfrm>
              <a:off x="2635" y="1323"/>
              <a:ext cx="11" cy="6"/>
            </a:xfrm>
            <a:custGeom>
              <a:avLst/>
              <a:gdLst>
                <a:gd name="T0" fmla="*/ 1 w 22"/>
                <a:gd name="T1" fmla="*/ 1 h 12"/>
                <a:gd name="T2" fmla="*/ 1 w 22"/>
                <a:gd name="T3" fmla="*/ 0 h 12"/>
                <a:gd name="T4" fmla="*/ 1 w 22"/>
                <a:gd name="T5" fmla="*/ 0 h 12"/>
                <a:gd name="T6" fmla="*/ 0 w 22"/>
                <a:gd name="T7" fmla="*/ 1 h 12"/>
                <a:gd name="T8" fmla="*/ 0 w 22"/>
                <a:gd name="T9" fmla="*/ 1 h 12"/>
                <a:gd name="T10" fmla="*/ 1 w 2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2"/>
                <a:gd name="T20" fmla="*/ 22 w 2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2">
                  <a:moveTo>
                    <a:pt x="22" y="12"/>
                  </a:moveTo>
                  <a:lnTo>
                    <a:pt x="22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19" name="Freeform 245"/>
            <p:cNvSpPr>
              <a:spLocks/>
            </p:cNvSpPr>
            <p:nvPr/>
          </p:nvSpPr>
          <p:spPr bwMode="auto">
            <a:xfrm>
              <a:off x="2635" y="1329"/>
              <a:ext cx="11" cy="93"/>
            </a:xfrm>
            <a:custGeom>
              <a:avLst/>
              <a:gdLst>
                <a:gd name="T0" fmla="*/ 1 w 22"/>
                <a:gd name="T1" fmla="*/ 0 h 187"/>
                <a:gd name="T2" fmla="*/ 1 w 22"/>
                <a:gd name="T3" fmla="*/ 0 h 187"/>
                <a:gd name="T4" fmla="*/ 1 w 22"/>
                <a:gd name="T5" fmla="*/ 0 h 187"/>
                <a:gd name="T6" fmla="*/ 1 w 22"/>
                <a:gd name="T7" fmla="*/ 0 h 187"/>
                <a:gd name="T8" fmla="*/ 1 w 22"/>
                <a:gd name="T9" fmla="*/ 0 h 187"/>
                <a:gd name="T10" fmla="*/ 0 w 22"/>
                <a:gd name="T11" fmla="*/ 0 h 187"/>
                <a:gd name="T12" fmla="*/ 0 w 22"/>
                <a:gd name="T13" fmla="*/ 0 h 187"/>
                <a:gd name="T14" fmla="*/ 0 w 22"/>
                <a:gd name="T15" fmla="*/ 0 h 187"/>
                <a:gd name="T16" fmla="*/ 0 w 22"/>
                <a:gd name="T17" fmla="*/ 0 h 187"/>
                <a:gd name="T18" fmla="*/ 0 w 22"/>
                <a:gd name="T19" fmla="*/ 0 h 187"/>
                <a:gd name="T20" fmla="*/ 1 w 22"/>
                <a:gd name="T21" fmla="*/ 0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87"/>
                <a:gd name="T35" fmla="*/ 22 w 22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87">
                  <a:moveTo>
                    <a:pt x="22" y="187"/>
                  </a:moveTo>
                  <a:lnTo>
                    <a:pt x="22" y="141"/>
                  </a:lnTo>
                  <a:lnTo>
                    <a:pt x="22" y="106"/>
                  </a:lnTo>
                  <a:lnTo>
                    <a:pt x="22" y="4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106"/>
                  </a:lnTo>
                  <a:lnTo>
                    <a:pt x="0" y="141"/>
                  </a:lnTo>
                  <a:lnTo>
                    <a:pt x="0" y="187"/>
                  </a:lnTo>
                  <a:lnTo>
                    <a:pt x="22" y="18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0" name="Freeform 246"/>
            <p:cNvSpPr>
              <a:spLocks/>
            </p:cNvSpPr>
            <p:nvPr/>
          </p:nvSpPr>
          <p:spPr bwMode="auto">
            <a:xfrm>
              <a:off x="2635" y="1329"/>
              <a:ext cx="11" cy="6"/>
            </a:xfrm>
            <a:custGeom>
              <a:avLst/>
              <a:gdLst>
                <a:gd name="T0" fmla="*/ 0 w 22"/>
                <a:gd name="T1" fmla="*/ 0 h 12"/>
                <a:gd name="T2" fmla="*/ 0 w 22"/>
                <a:gd name="T3" fmla="*/ 1 h 12"/>
                <a:gd name="T4" fmla="*/ 1 w 22"/>
                <a:gd name="T5" fmla="*/ 1 h 12"/>
                <a:gd name="T6" fmla="*/ 1 w 22"/>
                <a:gd name="T7" fmla="*/ 1 h 12"/>
                <a:gd name="T8" fmla="*/ 1 w 22"/>
                <a:gd name="T9" fmla="*/ 0 h 12"/>
                <a:gd name="T10" fmla="*/ 0 w 2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2"/>
                <a:gd name="T20" fmla="*/ 22 w 2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22" y="12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1" name="Freeform 247"/>
            <p:cNvSpPr>
              <a:spLocks/>
            </p:cNvSpPr>
            <p:nvPr/>
          </p:nvSpPr>
          <p:spPr bwMode="auto">
            <a:xfrm>
              <a:off x="1235" y="2114"/>
              <a:ext cx="773" cy="586"/>
            </a:xfrm>
            <a:custGeom>
              <a:avLst/>
              <a:gdLst>
                <a:gd name="T0" fmla="*/ 0 w 1547"/>
                <a:gd name="T1" fmla="*/ 1 h 1171"/>
                <a:gd name="T2" fmla="*/ 0 w 1547"/>
                <a:gd name="T3" fmla="*/ 1 h 1171"/>
                <a:gd name="T4" fmla="*/ 0 w 1547"/>
                <a:gd name="T5" fmla="*/ 1 h 1171"/>
                <a:gd name="T6" fmla="*/ 0 w 1547"/>
                <a:gd name="T7" fmla="*/ 1 h 1171"/>
                <a:gd name="T8" fmla="*/ 0 w 1547"/>
                <a:gd name="T9" fmla="*/ 1 h 1171"/>
                <a:gd name="T10" fmla="*/ 0 w 1547"/>
                <a:gd name="T11" fmla="*/ 1 h 1171"/>
                <a:gd name="T12" fmla="*/ 0 w 1547"/>
                <a:gd name="T13" fmla="*/ 1 h 1171"/>
                <a:gd name="T14" fmla="*/ 0 w 1547"/>
                <a:gd name="T15" fmla="*/ 1 h 1171"/>
                <a:gd name="T16" fmla="*/ 0 w 1547"/>
                <a:gd name="T17" fmla="*/ 1 h 1171"/>
                <a:gd name="T18" fmla="*/ 0 w 1547"/>
                <a:gd name="T19" fmla="*/ 1 h 1171"/>
                <a:gd name="T20" fmla="*/ 0 w 1547"/>
                <a:gd name="T21" fmla="*/ 1 h 1171"/>
                <a:gd name="T22" fmla="*/ 0 w 1547"/>
                <a:gd name="T23" fmla="*/ 1 h 1171"/>
                <a:gd name="T24" fmla="*/ 0 w 1547"/>
                <a:gd name="T25" fmla="*/ 1 h 1171"/>
                <a:gd name="T26" fmla="*/ 0 w 1547"/>
                <a:gd name="T27" fmla="*/ 1 h 1171"/>
                <a:gd name="T28" fmla="*/ 0 w 1547"/>
                <a:gd name="T29" fmla="*/ 1 h 1171"/>
                <a:gd name="T30" fmla="*/ 0 w 1547"/>
                <a:gd name="T31" fmla="*/ 1 h 1171"/>
                <a:gd name="T32" fmla="*/ 0 w 1547"/>
                <a:gd name="T33" fmla="*/ 1 h 1171"/>
                <a:gd name="T34" fmla="*/ 0 w 1547"/>
                <a:gd name="T35" fmla="*/ 1 h 1171"/>
                <a:gd name="T36" fmla="*/ 0 w 1547"/>
                <a:gd name="T37" fmla="*/ 1 h 1171"/>
                <a:gd name="T38" fmla="*/ 0 w 1547"/>
                <a:gd name="T39" fmla="*/ 1 h 1171"/>
                <a:gd name="T40" fmla="*/ 0 w 1547"/>
                <a:gd name="T41" fmla="*/ 1 h 1171"/>
                <a:gd name="T42" fmla="*/ 0 w 1547"/>
                <a:gd name="T43" fmla="*/ 1 h 1171"/>
                <a:gd name="T44" fmla="*/ 0 w 1547"/>
                <a:gd name="T45" fmla="*/ 1 h 1171"/>
                <a:gd name="T46" fmla="*/ 0 w 1547"/>
                <a:gd name="T47" fmla="*/ 1 h 1171"/>
                <a:gd name="T48" fmla="*/ 0 w 1547"/>
                <a:gd name="T49" fmla="*/ 1 h 1171"/>
                <a:gd name="T50" fmla="*/ 0 w 1547"/>
                <a:gd name="T51" fmla="*/ 1 h 1171"/>
                <a:gd name="T52" fmla="*/ 0 w 1547"/>
                <a:gd name="T53" fmla="*/ 1 h 1171"/>
                <a:gd name="T54" fmla="*/ 0 w 1547"/>
                <a:gd name="T55" fmla="*/ 1 h 1171"/>
                <a:gd name="T56" fmla="*/ 0 w 1547"/>
                <a:gd name="T57" fmla="*/ 0 h 1171"/>
                <a:gd name="T58" fmla="*/ 0 w 1547"/>
                <a:gd name="T59" fmla="*/ 1 h 1171"/>
                <a:gd name="T60" fmla="*/ 0 w 1547"/>
                <a:gd name="T61" fmla="*/ 1 h 1171"/>
                <a:gd name="T62" fmla="*/ 0 w 1547"/>
                <a:gd name="T63" fmla="*/ 1 h 1171"/>
                <a:gd name="T64" fmla="*/ 0 w 1547"/>
                <a:gd name="T65" fmla="*/ 1 h 1171"/>
                <a:gd name="T66" fmla="*/ 0 w 1547"/>
                <a:gd name="T67" fmla="*/ 1 h 1171"/>
                <a:gd name="T68" fmla="*/ 0 w 1547"/>
                <a:gd name="T69" fmla="*/ 1 h 1171"/>
                <a:gd name="T70" fmla="*/ 0 w 1547"/>
                <a:gd name="T71" fmla="*/ 1 h 1171"/>
                <a:gd name="T72" fmla="*/ 0 w 1547"/>
                <a:gd name="T73" fmla="*/ 1 h 1171"/>
                <a:gd name="T74" fmla="*/ 0 w 1547"/>
                <a:gd name="T75" fmla="*/ 1 h 1171"/>
                <a:gd name="T76" fmla="*/ 0 w 1547"/>
                <a:gd name="T77" fmla="*/ 1 h 1171"/>
                <a:gd name="T78" fmla="*/ 0 w 1547"/>
                <a:gd name="T79" fmla="*/ 1 h 1171"/>
                <a:gd name="T80" fmla="*/ 0 w 1547"/>
                <a:gd name="T81" fmla="*/ 1 h 1171"/>
                <a:gd name="T82" fmla="*/ 0 w 1547"/>
                <a:gd name="T83" fmla="*/ 1 h 1171"/>
                <a:gd name="T84" fmla="*/ 0 w 1547"/>
                <a:gd name="T85" fmla="*/ 1 h 1171"/>
                <a:gd name="T86" fmla="*/ 0 w 1547"/>
                <a:gd name="T87" fmla="*/ 1 h 1171"/>
                <a:gd name="T88" fmla="*/ 0 w 1547"/>
                <a:gd name="T89" fmla="*/ 1 h 1171"/>
                <a:gd name="T90" fmla="*/ 0 w 1547"/>
                <a:gd name="T91" fmla="*/ 1 h 1171"/>
                <a:gd name="T92" fmla="*/ 0 w 1547"/>
                <a:gd name="T93" fmla="*/ 1 h 1171"/>
                <a:gd name="T94" fmla="*/ 0 w 1547"/>
                <a:gd name="T95" fmla="*/ 1 h 1171"/>
                <a:gd name="T96" fmla="*/ 0 w 1547"/>
                <a:gd name="T97" fmla="*/ 1 h 1171"/>
                <a:gd name="T98" fmla="*/ 0 w 1547"/>
                <a:gd name="T99" fmla="*/ 1 h 1171"/>
                <a:gd name="T100" fmla="*/ 0 w 1547"/>
                <a:gd name="T101" fmla="*/ 1 h 1171"/>
                <a:gd name="T102" fmla="*/ 0 w 1547"/>
                <a:gd name="T103" fmla="*/ 1 h 1171"/>
                <a:gd name="T104" fmla="*/ 0 w 1547"/>
                <a:gd name="T105" fmla="*/ 1 h 1171"/>
                <a:gd name="T106" fmla="*/ 0 w 1547"/>
                <a:gd name="T107" fmla="*/ 1 h 1171"/>
                <a:gd name="T108" fmla="*/ 0 w 1547"/>
                <a:gd name="T109" fmla="*/ 1 h 11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7"/>
                <a:gd name="T166" fmla="*/ 0 h 1171"/>
                <a:gd name="T167" fmla="*/ 1547 w 1547"/>
                <a:gd name="T168" fmla="*/ 1171 h 11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7" h="1171">
                  <a:moveTo>
                    <a:pt x="855" y="996"/>
                  </a:moveTo>
                  <a:lnTo>
                    <a:pt x="855" y="1019"/>
                  </a:lnTo>
                  <a:lnTo>
                    <a:pt x="832" y="1031"/>
                  </a:lnTo>
                  <a:lnTo>
                    <a:pt x="820" y="1043"/>
                  </a:lnTo>
                  <a:lnTo>
                    <a:pt x="809" y="1054"/>
                  </a:lnTo>
                  <a:lnTo>
                    <a:pt x="796" y="1078"/>
                  </a:lnTo>
                  <a:lnTo>
                    <a:pt x="785" y="1089"/>
                  </a:lnTo>
                  <a:lnTo>
                    <a:pt x="774" y="1102"/>
                  </a:lnTo>
                  <a:lnTo>
                    <a:pt x="750" y="1102"/>
                  </a:lnTo>
                  <a:lnTo>
                    <a:pt x="738" y="1113"/>
                  </a:lnTo>
                  <a:lnTo>
                    <a:pt x="727" y="1125"/>
                  </a:lnTo>
                  <a:lnTo>
                    <a:pt x="703" y="1136"/>
                  </a:lnTo>
                  <a:lnTo>
                    <a:pt x="692" y="1136"/>
                  </a:lnTo>
                  <a:lnTo>
                    <a:pt x="668" y="1148"/>
                  </a:lnTo>
                  <a:lnTo>
                    <a:pt x="645" y="1148"/>
                  </a:lnTo>
                  <a:lnTo>
                    <a:pt x="633" y="1160"/>
                  </a:lnTo>
                  <a:lnTo>
                    <a:pt x="610" y="1160"/>
                  </a:lnTo>
                  <a:lnTo>
                    <a:pt x="586" y="1171"/>
                  </a:lnTo>
                  <a:lnTo>
                    <a:pt x="551" y="1160"/>
                  </a:lnTo>
                  <a:lnTo>
                    <a:pt x="528" y="1160"/>
                  </a:lnTo>
                  <a:lnTo>
                    <a:pt x="493" y="1148"/>
                  </a:lnTo>
                  <a:lnTo>
                    <a:pt x="469" y="1136"/>
                  </a:lnTo>
                  <a:lnTo>
                    <a:pt x="446" y="1125"/>
                  </a:lnTo>
                  <a:lnTo>
                    <a:pt x="422" y="1102"/>
                  </a:lnTo>
                  <a:lnTo>
                    <a:pt x="411" y="1089"/>
                  </a:lnTo>
                  <a:lnTo>
                    <a:pt x="387" y="1089"/>
                  </a:lnTo>
                  <a:lnTo>
                    <a:pt x="363" y="1089"/>
                  </a:lnTo>
                  <a:lnTo>
                    <a:pt x="352" y="1089"/>
                  </a:lnTo>
                  <a:lnTo>
                    <a:pt x="329" y="1102"/>
                  </a:lnTo>
                  <a:lnTo>
                    <a:pt x="305" y="1102"/>
                  </a:lnTo>
                  <a:lnTo>
                    <a:pt x="293" y="1102"/>
                  </a:lnTo>
                  <a:lnTo>
                    <a:pt x="270" y="1102"/>
                  </a:lnTo>
                  <a:lnTo>
                    <a:pt x="246" y="1102"/>
                  </a:lnTo>
                  <a:lnTo>
                    <a:pt x="223" y="1102"/>
                  </a:lnTo>
                  <a:lnTo>
                    <a:pt x="212" y="1102"/>
                  </a:lnTo>
                  <a:lnTo>
                    <a:pt x="188" y="1089"/>
                  </a:lnTo>
                  <a:lnTo>
                    <a:pt x="176" y="1089"/>
                  </a:lnTo>
                  <a:lnTo>
                    <a:pt x="164" y="1078"/>
                  </a:lnTo>
                  <a:lnTo>
                    <a:pt x="152" y="1078"/>
                  </a:lnTo>
                  <a:lnTo>
                    <a:pt x="141" y="1067"/>
                  </a:lnTo>
                  <a:lnTo>
                    <a:pt x="117" y="1054"/>
                  </a:lnTo>
                  <a:lnTo>
                    <a:pt x="93" y="1043"/>
                  </a:lnTo>
                  <a:lnTo>
                    <a:pt x="82" y="1031"/>
                  </a:lnTo>
                  <a:lnTo>
                    <a:pt x="71" y="1031"/>
                  </a:lnTo>
                  <a:lnTo>
                    <a:pt x="59" y="1019"/>
                  </a:lnTo>
                  <a:lnTo>
                    <a:pt x="47" y="1019"/>
                  </a:lnTo>
                  <a:lnTo>
                    <a:pt x="24" y="1019"/>
                  </a:lnTo>
                  <a:lnTo>
                    <a:pt x="11" y="1019"/>
                  </a:lnTo>
                  <a:lnTo>
                    <a:pt x="0" y="972"/>
                  </a:lnTo>
                  <a:lnTo>
                    <a:pt x="0" y="902"/>
                  </a:lnTo>
                  <a:lnTo>
                    <a:pt x="0" y="820"/>
                  </a:lnTo>
                  <a:lnTo>
                    <a:pt x="0" y="738"/>
                  </a:lnTo>
                  <a:lnTo>
                    <a:pt x="11" y="656"/>
                  </a:lnTo>
                  <a:lnTo>
                    <a:pt x="35" y="563"/>
                  </a:lnTo>
                  <a:lnTo>
                    <a:pt x="59" y="481"/>
                  </a:lnTo>
                  <a:lnTo>
                    <a:pt x="82" y="410"/>
                  </a:lnTo>
                  <a:lnTo>
                    <a:pt x="117" y="386"/>
                  </a:lnTo>
                  <a:lnTo>
                    <a:pt x="141" y="375"/>
                  </a:lnTo>
                  <a:lnTo>
                    <a:pt x="176" y="351"/>
                  </a:lnTo>
                  <a:lnTo>
                    <a:pt x="199" y="340"/>
                  </a:lnTo>
                  <a:lnTo>
                    <a:pt x="223" y="316"/>
                  </a:lnTo>
                  <a:lnTo>
                    <a:pt x="258" y="293"/>
                  </a:lnTo>
                  <a:lnTo>
                    <a:pt x="281" y="269"/>
                  </a:lnTo>
                  <a:lnTo>
                    <a:pt x="316" y="246"/>
                  </a:lnTo>
                  <a:lnTo>
                    <a:pt x="340" y="223"/>
                  </a:lnTo>
                  <a:lnTo>
                    <a:pt x="375" y="211"/>
                  </a:lnTo>
                  <a:lnTo>
                    <a:pt x="398" y="187"/>
                  </a:lnTo>
                  <a:lnTo>
                    <a:pt x="433" y="163"/>
                  </a:lnTo>
                  <a:lnTo>
                    <a:pt x="457" y="141"/>
                  </a:lnTo>
                  <a:lnTo>
                    <a:pt x="493" y="117"/>
                  </a:lnTo>
                  <a:lnTo>
                    <a:pt x="515" y="94"/>
                  </a:lnTo>
                  <a:lnTo>
                    <a:pt x="539" y="70"/>
                  </a:lnTo>
                  <a:lnTo>
                    <a:pt x="563" y="70"/>
                  </a:lnTo>
                  <a:lnTo>
                    <a:pt x="586" y="59"/>
                  </a:lnTo>
                  <a:lnTo>
                    <a:pt x="610" y="59"/>
                  </a:lnTo>
                  <a:lnTo>
                    <a:pt x="633" y="47"/>
                  </a:lnTo>
                  <a:lnTo>
                    <a:pt x="668" y="47"/>
                  </a:lnTo>
                  <a:lnTo>
                    <a:pt x="692" y="35"/>
                  </a:lnTo>
                  <a:lnTo>
                    <a:pt x="714" y="35"/>
                  </a:lnTo>
                  <a:lnTo>
                    <a:pt x="750" y="23"/>
                  </a:lnTo>
                  <a:lnTo>
                    <a:pt x="774" y="23"/>
                  </a:lnTo>
                  <a:lnTo>
                    <a:pt x="809" y="12"/>
                  </a:lnTo>
                  <a:lnTo>
                    <a:pt x="832" y="12"/>
                  </a:lnTo>
                  <a:lnTo>
                    <a:pt x="855" y="12"/>
                  </a:lnTo>
                  <a:lnTo>
                    <a:pt x="879" y="12"/>
                  </a:lnTo>
                  <a:lnTo>
                    <a:pt x="902" y="0"/>
                  </a:lnTo>
                  <a:lnTo>
                    <a:pt x="926" y="0"/>
                  </a:lnTo>
                  <a:lnTo>
                    <a:pt x="949" y="0"/>
                  </a:lnTo>
                  <a:lnTo>
                    <a:pt x="949" y="23"/>
                  </a:lnTo>
                  <a:lnTo>
                    <a:pt x="961" y="35"/>
                  </a:lnTo>
                  <a:lnTo>
                    <a:pt x="961" y="47"/>
                  </a:lnTo>
                  <a:lnTo>
                    <a:pt x="961" y="59"/>
                  </a:lnTo>
                  <a:lnTo>
                    <a:pt x="961" y="83"/>
                  </a:lnTo>
                  <a:lnTo>
                    <a:pt x="949" y="94"/>
                  </a:lnTo>
                  <a:lnTo>
                    <a:pt x="926" y="117"/>
                  </a:lnTo>
                  <a:lnTo>
                    <a:pt x="915" y="141"/>
                  </a:lnTo>
                  <a:lnTo>
                    <a:pt x="937" y="152"/>
                  </a:lnTo>
                  <a:lnTo>
                    <a:pt x="973" y="152"/>
                  </a:lnTo>
                  <a:lnTo>
                    <a:pt x="1019" y="163"/>
                  </a:lnTo>
                  <a:lnTo>
                    <a:pt x="1055" y="176"/>
                  </a:lnTo>
                  <a:lnTo>
                    <a:pt x="1090" y="176"/>
                  </a:lnTo>
                  <a:lnTo>
                    <a:pt x="1136" y="176"/>
                  </a:lnTo>
                  <a:lnTo>
                    <a:pt x="1172" y="176"/>
                  </a:lnTo>
                  <a:lnTo>
                    <a:pt x="1218" y="176"/>
                  </a:lnTo>
                  <a:lnTo>
                    <a:pt x="1266" y="176"/>
                  </a:lnTo>
                  <a:lnTo>
                    <a:pt x="1300" y="176"/>
                  </a:lnTo>
                  <a:lnTo>
                    <a:pt x="1348" y="176"/>
                  </a:lnTo>
                  <a:lnTo>
                    <a:pt x="1383" y="176"/>
                  </a:lnTo>
                  <a:lnTo>
                    <a:pt x="1417" y="176"/>
                  </a:lnTo>
                  <a:lnTo>
                    <a:pt x="1465" y="176"/>
                  </a:lnTo>
                  <a:lnTo>
                    <a:pt x="1499" y="176"/>
                  </a:lnTo>
                  <a:lnTo>
                    <a:pt x="1535" y="176"/>
                  </a:lnTo>
                  <a:lnTo>
                    <a:pt x="1547" y="223"/>
                  </a:lnTo>
                  <a:lnTo>
                    <a:pt x="1547" y="258"/>
                  </a:lnTo>
                  <a:lnTo>
                    <a:pt x="1547" y="293"/>
                  </a:lnTo>
                  <a:lnTo>
                    <a:pt x="1523" y="316"/>
                  </a:lnTo>
                  <a:lnTo>
                    <a:pt x="1499" y="340"/>
                  </a:lnTo>
                  <a:lnTo>
                    <a:pt x="1477" y="351"/>
                  </a:lnTo>
                  <a:lnTo>
                    <a:pt x="1441" y="375"/>
                  </a:lnTo>
                  <a:lnTo>
                    <a:pt x="1406" y="386"/>
                  </a:lnTo>
                  <a:lnTo>
                    <a:pt x="1359" y="386"/>
                  </a:lnTo>
                  <a:lnTo>
                    <a:pt x="1324" y="399"/>
                  </a:lnTo>
                  <a:lnTo>
                    <a:pt x="1277" y="399"/>
                  </a:lnTo>
                  <a:lnTo>
                    <a:pt x="1231" y="410"/>
                  </a:lnTo>
                  <a:lnTo>
                    <a:pt x="1196" y="410"/>
                  </a:lnTo>
                  <a:lnTo>
                    <a:pt x="1160" y="410"/>
                  </a:lnTo>
                  <a:lnTo>
                    <a:pt x="1125" y="410"/>
                  </a:lnTo>
                  <a:lnTo>
                    <a:pt x="1090" y="410"/>
                  </a:lnTo>
                  <a:lnTo>
                    <a:pt x="1090" y="433"/>
                  </a:lnTo>
                  <a:lnTo>
                    <a:pt x="1090" y="457"/>
                  </a:lnTo>
                  <a:lnTo>
                    <a:pt x="1090" y="481"/>
                  </a:lnTo>
                  <a:lnTo>
                    <a:pt x="1078" y="504"/>
                  </a:lnTo>
                  <a:lnTo>
                    <a:pt x="1090" y="504"/>
                  </a:lnTo>
                  <a:lnTo>
                    <a:pt x="1090" y="516"/>
                  </a:lnTo>
                  <a:lnTo>
                    <a:pt x="1101" y="527"/>
                  </a:lnTo>
                  <a:lnTo>
                    <a:pt x="1114" y="539"/>
                  </a:lnTo>
                  <a:lnTo>
                    <a:pt x="1114" y="563"/>
                  </a:lnTo>
                  <a:lnTo>
                    <a:pt x="1125" y="574"/>
                  </a:lnTo>
                  <a:lnTo>
                    <a:pt x="1125" y="598"/>
                  </a:lnTo>
                  <a:lnTo>
                    <a:pt x="1125" y="609"/>
                  </a:lnTo>
                  <a:lnTo>
                    <a:pt x="1114" y="645"/>
                  </a:lnTo>
                  <a:lnTo>
                    <a:pt x="1090" y="680"/>
                  </a:lnTo>
                  <a:lnTo>
                    <a:pt x="1078" y="703"/>
                  </a:lnTo>
                  <a:lnTo>
                    <a:pt x="1055" y="726"/>
                  </a:lnTo>
                  <a:lnTo>
                    <a:pt x="1043" y="749"/>
                  </a:lnTo>
                  <a:lnTo>
                    <a:pt x="1019" y="773"/>
                  </a:lnTo>
                  <a:lnTo>
                    <a:pt x="996" y="785"/>
                  </a:lnTo>
                  <a:lnTo>
                    <a:pt x="973" y="797"/>
                  </a:lnTo>
                  <a:lnTo>
                    <a:pt x="973" y="808"/>
                  </a:lnTo>
                  <a:lnTo>
                    <a:pt x="961" y="820"/>
                  </a:lnTo>
                  <a:lnTo>
                    <a:pt x="961" y="832"/>
                  </a:lnTo>
                  <a:lnTo>
                    <a:pt x="949" y="844"/>
                  </a:lnTo>
                  <a:lnTo>
                    <a:pt x="937" y="844"/>
                  </a:lnTo>
                  <a:lnTo>
                    <a:pt x="926" y="855"/>
                  </a:lnTo>
                  <a:lnTo>
                    <a:pt x="915" y="866"/>
                  </a:lnTo>
                  <a:lnTo>
                    <a:pt x="902" y="879"/>
                  </a:lnTo>
                  <a:lnTo>
                    <a:pt x="902" y="902"/>
                  </a:lnTo>
                  <a:lnTo>
                    <a:pt x="891" y="914"/>
                  </a:lnTo>
                  <a:lnTo>
                    <a:pt x="891" y="937"/>
                  </a:lnTo>
                  <a:lnTo>
                    <a:pt x="891" y="949"/>
                  </a:lnTo>
                  <a:lnTo>
                    <a:pt x="879" y="961"/>
                  </a:lnTo>
                  <a:lnTo>
                    <a:pt x="879" y="972"/>
                  </a:lnTo>
                  <a:lnTo>
                    <a:pt x="867" y="985"/>
                  </a:lnTo>
                  <a:lnTo>
                    <a:pt x="855" y="9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2" name="Freeform 248"/>
            <p:cNvSpPr>
              <a:spLocks/>
            </p:cNvSpPr>
            <p:nvPr/>
          </p:nvSpPr>
          <p:spPr bwMode="auto">
            <a:xfrm>
              <a:off x="1533" y="2612"/>
              <a:ext cx="135" cy="88"/>
            </a:xfrm>
            <a:custGeom>
              <a:avLst/>
              <a:gdLst>
                <a:gd name="T0" fmla="*/ 1 w 270"/>
                <a:gd name="T1" fmla="*/ 1 h 175"/>
                <a:gd name="T2" fmla="*/ 1 w 270"/>
                <a:gd name="T3" fmla="*/ 1 h 175"/>
                <a:gd name="T4" fmla="*/ 1 w 270"/>
                <a:gd name="T5" fmla="*/ 1 h 175"/>
                <a:gd name="T6" fmla="*/ 1 w 270"/>
                <a:gd name="T7" fmla="*/ 1 h 175"/>
                <a:gd name="T8" fmla="*/ 1 w 270"/>
                <a:gd name="T9" fmla="*/ 1 h 175"/>
                <a:gd name="T10" fmla="*/ 1 w 270"/>
                <a:gd name="T11" fmla="*/ 1 h 175"/>
                <a:gd name="T12" fmla="*/ 1 w 270"/>
                <a:gd name="T13" fmla="*/ 1 h 175"/>
                <a:gd name="T14" fmla="*/ 1 w 270"/>
                <a:gd name="T15" fmla="*/ 1 h 175"/>
                <a:gd name="T16" fmla="*/ 1 w 270"/>
                <a:gd name="T17" fmla="*/ 1 h 175"/>
                <a:gd name="T18" fmla="*/ 1 w 270"/>
                <a:gd name="T19" fmla="*/ 1 h 175"/>
                <a:gd name="T20" fmla="*/ 1 w 270"/>
                <a:gd name="T21" fmla="*/ 1 h 175"/>
                <a:gd name="T22" fmla="*/ 1 w 270"/>
                <a:gd name="T23" fmla="*/ 1 h 175"/>
                <a:gd name="T24" fmla="*/ 1 w 270"/>
                <a:gd name="T25" fmla="*/ 1 h 175"/>
                <a:gd name="T26" fmla="*/ 1 w 270"/>
                <a:gd name="T27" fmla="*/ 1 h 175"/>
                <a:gd name="T28" fmla="*/ 1 w 270"/>
                <a:gd name="T29" fmla="*/ 1 h 175"/>
                <a:gd name="T30" fmla="*/ 1 w 270"/>
                <a:gd name="T31" fmla="*/ 1 h 175"/>
                <a:gd name="T32" fmla="*/ 1 w 270"/>
                <a:gd name="T33" fmla="*/ 1 h 175"/>
                <a:gd name="T34" fmla="*/ 1 w 270"/>
                <a:gd name="T35" fmla="*/ 1 h 175"/>
                <a:gd name="T36" fmla="*/ 1 w 270"/>
                <a:gd name="T37" fmla="*/ 0 h 175"/>
                <a:gd name="T38" fmla="*/ 1 w 270"/>
                <a:gd name="T39" fmla="*/ 1 h 175"/>
                <a:gd name="T40" fmla="*/ 1 w 270"/>
                <a:gd name="T41" fmla="*/ 1 h 175"/>
                <a:gd name="T42" fmla="*/ 1 w 270"/>
                <a:gd name="T43" fmla="*/ 1 h 175"/>
                <a:gd name="T44" fmla="*/ 1 w 270"/>
                <a:gd name="T45" fmla="*/ 1 h 175"/>
                <a:gd name="T46" fmla="*/ 1 w 270"/>
                <a:gd name="T47" fmla="*/ 1 h 175"/>
                <a:gd name="T48" fmla="*/ 1 w 270"/>
                <a:gd name="T49" fmla="*/ 1 h 175"/>
                <a:gd name="T50" fmla="*/ 1 w 270"/>
                <a:gd name="T51" fmla="*/ 1 h 175"/>
                <a:gd name="T52" fmla="*/ 1 w 270"/>
                <a:gd name="T53" fmla="*/ 1 h 175"/>
                <a:gd name="T54" fmla="*/ 1 w 270"/>
                <a:gd name="T55" fmla="*/ 1 h 175"/>
                <a:gd name="T56" fmla="*/ 1 w 270"/>
                <a:gd name="T57" fmla="*/ 1 h 175"/>
                <a:gd name="T58" fmla="*/ 1 w 270"/>
                <a:gd name="T59" fmla="*/ 1 h 175"/>
                <a:gd name="T60" fmla="*/ 1 w 270"/>
                <a:gd name="T61" fmla="*/ 1 h 175"/>
                <a:gd name="T62" fmla="*/ 1 w 270"/>
                <a:gd name="T63" fmla="*/ 1 h 175"/>
                <a:gd name="T64" fmla="*/ 1 w 270"/>
                <a:gd name="T65" fmla="*/ 1 h 175"/>
                <a:gd name="T66" fmla="*/ 1 w 270"/>
                <a:gd name="T67" fmla="*/ 1 h 175"/>
                <a:gd name="T68" fmla="*/ 1 w 270"/>
                <a:gd name="T69" fmla="*/ 1 h 175"/>
                <a:gd name="T70" fmla="*/ 1 w 270"/>
                <a:gd name="T71" fmla="*/ 1 h 175"/>
                <a:gd name="T72" fmla="*/ 1 w 270"/>
                <a:gd name="T73" fmla="*/ 1 h 175"/>
                <a:gd name="T74" fmla="*/ 0 w 270"/>
                <a:gd name="T75" fmla="*/ 1 h 175"/>
                <a:gd name="T76" fmla="*/ 0 w 270"/>
                <a:gd name="T77" fmla="*/ 1 h 175"/>
                <a:gd name="T78" fmla="*/ 0 w 270"/>
                <a:gd name="T79" fmla="*/ 1 h 175"/>
                <a:gd name="T80" fmla="*/ 1 w 270"/>
                <a:gd name="T81" fmla="*/ 1 h 175"/>
                <a:gd name="T82" fmla="*/ 1 w 270"/>
                <a:gd name="T83" fmla="*/ 1 h 1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0"/>
                <a:gd name="T127" fmla="*/ 0 h 175"/>
                <a:gd name="T128" fmla="*/ 270 w 270"/>
                <a:gd name="T129" fmla="*/ 175 h 1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0" h="175">
                  <a:moveTo>
                    <a:pt x="13" y="175"/>
                  </a:moveTo>
                  <a:lnTo>
                    <a:pt x="13" y="175"/>
                  </a:lnTo>
                  <a:lnTo>
                    <a:pt x="36" y="175"/>
                  </a:lnTo>
                  <a:lnTo>
                    <a:pt x="59" y="164"/>
                  </a:lnTo>
                  <a:lnTo>
                    <a:pt x="71" y="164"/>
                  </a:lnTo>
                  <a:lnTo>
                    <a:pt x="95" y="152"/>
                  </a:lnTo>
                  <a:lnTo>
                    <a:pt x="117" y="152"/>
                  </a:lnTo>
                  <a:lnTo>
                    <a:pt x="130" y="140"/>
                  </a:lnTo>
                  <a:lnTo>
                    <a:pt x="153" y="129"/>
                  </a:lnTo>
                  <a:lnTo>
                    <a:pt x="165" y="117"/>
                  </a:lnTo>
                  <a:lnTo>
                    <a:pt x="177" y="106"/>
                  </a:lnTo>
                  <a:lnTo>
                    <a:pt x="199" y="93"/>
                  </a:lnTo>
                  <a:lnTo>
                    <a:pt x="212" y="82"/>
                  </a:lnTo>
                  <a:lnTo>
                    <a:pt x="223" y="71"/>
                  </a:lnTo>
                  <a:lnTo>
                    <a:pt x="235" y="58"/>
                  </a:lnTo>
                  <a:lnTo>
                    <a:pt x="247" y="47"/>
                  </a:lnTo>
                  <a:lnTo>
                    <a:pt x="258" y="23"/>
                  </a:lnTo>
                  <a:lnTo>
                    <a:pt x="270" y="11"/>
                  </a:lnTo>
                  <a:lnTo>
                    <a:pt x="258" y="0"/>
                  </a:lnTo>
                  <a:lnTo>
                    <a:pt x="247" y="11"/>
                  </a:lnTo>
                  <a:lnTo>
                    <a:pt x="235" y="23"/>
                  </a:lnTo>
                  <a:lnTo>
                    <a:pt x="223" y="47"/>
                  </a:lnTo>
                  <a:lnTo>
                    <a:pt x="212" y="58"/>
                  </a:lnTo>
                  <a:lnTo>
                    <a:pt x="188" y="71"/>
                  </a:lnTo>
                  <a:lnTo>
                    <a:pt x="177" y="82"/>
                  </a:lnTo>
                  <a:lnTo>
                    <a:pt x="165" y="93"/>
                  </a:lnTo>
                  <a:lnTo>
                    <a:pt x="153" y="93"/>
                  </a:lnTo>
                  <a:lnTo>
                    <a:pt x="141" y="106"/>
                  </a:lnTo>
                  <a:lnTo>
                    <a:pt x="117" y="117"/>
                  </a:lnTo>
                  <a:lnTo>
                    <a:pt x="106" y="129"/>
                  </a:lnTo>
                  <a:lnTo>
                    <a:pt x="83" y="129"/>
                  </a:lnTo>
                  <a:lnTo>
                    <a:pt x="71" y="140"/>
                  </a:lnTo>
                  <a:lnTo>
                    <a:pt x="48" y="140"/>
                  </a:lnTo>
                  <a:lnTo>
                    <a:pt x="36" y="152"/>
                  </a:lnTo>
                  <a:lnTo>
                    <a:pt x="13" y="152"/>
                  </a:lnTo>
                  <a:lnTo>
                    <a:pt x="0" y="164"/>
                  </a:lnTo>
                  <a:lnTo>
                    <a:pt x="0" y="175"/>
                  </a:lnTo>
                  <a:lnTo>
                    <a:pt x="13" y="17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3" name="Freeform 249"/>
            <p:cNvSpPr>
              <a:spLocks/>
            </p:cNvSpPr>
            <p:nvPr/>
          </p:nvSpPr>
          <p:spPr bwMode="auto">
            <a:xfrm>
              <a:off x="1434" y="2653"/>
              <a:ext cx="105" cy="53"/>
            </a:xfrm>
            <a:custGeom>
              <a:avLst/>
              <a:gdLst>
                <a:gd name="T0" fmla="*/ 0 w 212"/>
                <a:gd name="T1" fmla="*/ 1 h 106"/>
                <a:gd name="T2" fmla="*/ 0 w 212"/>
                <a:gd name="T3" fmla="*/ 1 h 106"/>
                <a:gd name="T4" fmla="*/ 0 w 212"/>
                <a:gd name="T5" fmla="*/ 1 h 106"/>
                <a:gd name="T6" fmla="*/ 0 w 212"/>
                <a:gd name="T7" fmla="*/ 1 h 106"/>
                <a:gd name="T8" fmla="*/ 0 w 212"/>
                <a:gd name="T9" fmla="*/ 1 h 106"/>
                <a:gd name="T10" fmla="*/ 0 w 212"/>
                <a:gd name="T11" fmla="*/ 1 h 106"/>
                <a:gd name="T12" fmla="*/ 0 w 212"/>
                <a:gd name="T13" fmla="*/ 1 h 106"/>
                <a:gd name="T14" fmla="*/ 0 w 212"/>
                <a:gd name="T15" fmla="*/ 1 h 106"/>
                <a:gd name="T16" fmla="*/ 0 w 212"/>
                <a:gd name="T17" fmla="*/ 1 h 106"/>
                <a:gd name="T18" fmla="*/ 0 w 212"/>
                <a:gd name="T19" fmla="*/ 1 h 106"/>
                <a:gd name="T20" fmla="*/ 0 w 212"/>
                <a:gd name="T21" fmla="*/ 1 h 106"/>
                <a:gd name="T22" fmla="*/ 0 w 212"/>
                <a:gd name="T23" fmla="*/ 1 h 106"/>
                <a:gd name="T24" fmla="*/ 0 w 212"/>
                <a:gd name="T25" fmla="*/ 1 h 106"/>
                <a:gd name="T26" fmla="*/ 0 w 212"/>
                <a:gd name="T27" fmla="*/ 1 h 106"/>
                <a:gd name="T28" fmla="*/ 0 w 212"/>
                <a:gd name="T29" fmla="*/ 1 h 106"/>
                <a:gd name="T30" fmla="*/ 0 w 212"/>
                <a:gd name="T31" fmla="*/ 1 h 106"/>
                <a:gd name="T32" fmla="*/ 0 w 212"/>
                <a:gd name="T33" fmla="*/ 1 h 106"/>
                <a:gd name="T34" fmla="*/ 0 w 212"/>
                <a:gd name="T35" fmla="*/ 1 h 106"/>
                <a:gd name="T36" fmla="*/ 0 w 212"/>
                <a:gd name="T37" fmla="*/ 0 h 106"/>
                <a:gd name="T38" fmla="*/ 0 w 212"/>
                <a:gd name="T39" fmla="*/ 0 h 106"/>
                <a:gd name="T40" fmla="*/ 0 w 212"/>
                <a:gd name="T41" fmla="*/ 0 h 106"/>
                <a:gd name="T42" fmla="*/ 0 w 212"/>
                <a:gd name="T43" fmla="*/ 0 h 106"/>
                <a:gd name="T44" fmla="*/ 0 w 212"/>
                <a:gd name="T45" fmla="*/ 0 h 106"/>
                <a:gd name="T46" fmla="*/ 0 w 212"/>
                <a:gd name="T47" fmla="*/ 1 h 106"/>
                <a:gd name="T48" fmla="*/ 0 w 212"/>
                <a:gd name="T49" fmla="*/ 1 h 106"/>
                <a:gd name="T50" fmla="*/ 0 w 212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2"/>
                <a:gd name="T79" fmla="*/ 0 h 106"/>
                <a:gd name="T80" fmla="*/ 212 w 212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2" h="106">
                  <a:moveTo>
                    <a:pt x="13" y="24"/>
                  </a:moveTo>
                  <a:lnTo>
                    <a:pt x="0" y="11"/>
                  </a:lnTo>
                  <a:lnTo>
                    <a:pt x="24" y="35"/>
                  </a:lnTo>
                  <a:lnTo>
                    <a:pt x="35" y="58"/>
                  </a:lnTo>
                  <a:lnTo>
                    <a:pt x="71" y="70"/>
                  </a:lnTo>
                  <a:lnTo>
                    <a:pt x="95" y="82"/>
                  </a:lnTo>
                  <a:lnTo>
                    <a:pt x="117" y="93"/>
                  </a:lnTo>
                  <a:lnTo>
                    <a:pt x="153" y="106"/>
                  </a:lnTo>
                  <a:lnTo>
                    <a:pt x="188" y="106"/>
                  </a:lnTo>
                  <a:lnTo>
                    <a:pt x="212" y="93"/>
                  </a:lnTo>
                  <a:lnTo>
                    <a:pt x="212" y="70"/>
                  </a:lnTo>
                  <a:lnTo>
                    <a:pt x="188" y="82"/>
                  </a:lnTo>
                  <a:lnTo>
                    <a:pt x="153" y="70"/>
                  </a:lnTo>
                  <a:lnTo>
                    <a:pt x="130" y="70"/>
                  </a:lnTo>
                  <a:lnTo>
                    <a:pt x="106" y="58"/>
                  </a:lnTo>
                  <a:lnTo>
                    <a:pt x="82" y="47"/>
                  </a:lnTo>
                  <a:lnTo>
                    <a:pt x="59" y="35"/>
                  </a:lnTo>
                  <a:lnTo>
                    <a:pt x="35" y="24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4" name="Freeform 250"/>
            <p:cNvSpPr>
              <a:spLocks/>
            </p:cNvSpPr>
            <p:nvPr/>
          </p:nvSpPr>
          <p:spPr bwMode="auto">
            <a:xfrm>
              <a:off x="1352" y="2653"/>
              <a:ext cx="88" cy="17"/>
            </a:xfrm>
            <a:custGeom>
              <a:avLst/>
              <a:gdLst>
                <a:gd name="T0" fmla="*/ 0 w 177"/>
                <a:gd name="T1" fmla="*/ 0 h 35"/>
                <a:gd name="T2" fmla="*/ 0 w 177"/>
                <a:gd name="T3" fmla="*/ 0 h 35"/>
                <a:gd name="T4" fmla="*/ 0 w 177"/>
                <a:gd name="T5" fmla="*/ 0 h 35"/>
                <a:gd name="T6" fmla="*/ 0 w 177"/>
                <a:gd name="T7" fmla="*/ 0 h 35"/>
                <a:gd name="T8" fmla="*/ 0 w 177"/>
                <a:gd name="T9" fmla="*/ 0 h 35"/>
                <a:gd name="T10" fmla="*/ 0 w 177"/>
                <a:gd name="T11" fmla="*/ 0 h 35"/>
                <a:gd name="T12" fmla="*/ 0 w 177"/>
                <a:gd name="T13" fmla="*/ 0 h 35"/>
                <a:gd name="T14" fmla="*/ 0 w 177"/>
                <a:gd name="T15" fmla="*/ 0 h 35"/>
                <a:gd name="T16" fmla="*/ 0 w 177"/>
                <a:gd name="T17" fmla="*/ 0 h 35"/>
                <a:gd name="T18" fmla="*/ 0 w 177"/>
                <a:gd name="T19" fmla="*/ 0 h 35"/>
                <a:gd name="T20" fmla="*/ 0 w 177"/>
                <a:gd name="T21" fmla="*/ 0 h 35"/>
                <a:gd name="T22" fmla="*/ 0 w 177"/>
                <a:gd name="T23" fmla="*/ 0 h 35"/>
                <a:gd name="T24" fmla="*/ 0 w 177"/>
                <a:gd name="T25" fmla="*/ 0 h 35"/>
                <a:gd name="T26" fmla="*/ 0 w 177"/>
                <a:gd name="T27" fmla="*/ 0 h 35"/>
                <a:gd name="T28" fmla="*/ 0 w 177"/>
                <a:gd name="T29" fmla="*/ 0 h 35"/>
                <a:gd name="T30" fmla="*/ 0 w 177"/>
                <a:gd name="T31" fmla="*/ 0 h 35"/>
                <a:gd name="T32" fmla="*/ 0 w 177"/>
                <a:gd name="T33" fmla="*/ 0 h 35"/>
                <a:gd name="T34" fmla="*/ 0 w 177"/>
                <a:gd name="T35" fmla="*/ 0 h 35"/>
                <a:gd name="T36" fmla="*/ 0 w 177"/>
                <a:gd name="T37" fmla="*/ 0 h 35"/>
                <a:gd name="T38" fmla="*/ 0 w 177"/>
                <a:gd name="T39" fmla="*/ 0 h 35"/>
                <a:gd name="T40" fmla="*/ 0 w 177"/>
                <a:gd name="T41" fmla="*/ 0 h 35"/>
                <a:gd name="T42" fmla="*/ 0 w 177"/>
                <a:gd name="T43" fmla="*/ 0 h 35"/>
                <a:gd name="T44" fmla="*/ 0 w 177"/>
                <a:gd name="T45" fmla="*/ 0 h 35"/>
                <a:gd name="T46" fmla="*/ 0 w 177"/>
                <a:gd name="T47" fmla="*/ 0 h 35"/>
                <a:gd name="T48" fmla="*/ 0 w 177"/>
                <a:gd name="T49" fmla="*/ 0 h 35"/>
                <a:gd name="T50" fmla="*/ 0 w 177"/>
                <a:gd name="T51" fmla="*/ 0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35"/>
                <a:gd name="T80" fmla="*/ 177 w 177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35">
                  <a:moveTo>
                    <a:pt x="12" y="35"/>
                  </a:moveTo>
                  <a:lnTo>
                    <a:pt x="12" y="35"/>
                  </a:lnTo>
                  <a:lnTo>
                    <a:pt x="36" y="35"/>
                  </a:lnTo>
                  <a:lnTo>
                    <a:pt x="59" y="35"/>
                  </a:lnTo>
                  <a:lnTo>
                    <a:pt x="71" y="35"/>
                  </a:lnTo>
                  <a:lnTo>
                    <a:pt x="95" y="35"/>
                  </a:lnTo>
                  <a:lnTo>
                    <a:pt x="11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77" y="24"/>
                  </a:lnTo>
                  <a:lnTo>
                    <a:pt x="177" y="0"/>
                  </a:lnTo>
                  <a:lnTo>
                    <a:pt x="153" y="0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95" y="11"/>
                  </a:lnTo>
                  <a:lnTo>
                    <a:pt x="71" y="11"/>
                  </a:lnTo>
                  <a:lnTo>
                    <a:pt x="59" y="11"/>
                  </a:lnTo>
                  <a:lnTo>
                    <a:pt x="36" y="11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5" name="Freeform 251"/>
            <p:cNvSpPr>
              <a:spLocks/>
            </p:cNvSpPr>
            <p:nvPr/>
          </p:nvSpPr>
          <p:spPr bwMode="auto">
            <a:xfrm>
              <a:off x="1235" y="2618"/>
              <a:ext cx="123" cy="52"/>
            </a:xfrm>
            <a:custGeom>
              <a:avLst/>
              <a:gdLst>
                <a:gd name="T0" fmla="*/ 0 w 246"/>
                <a:gd name="T1" fmla="*/ 0 h 106"/>
                <a:gd name="T2" fmla="*/ 1 w 246"/>
                <a:gd name="T3" fmla="*/ 0 h 106"/>
                <a:gd name="T4" fmla="*/ 1 w 246"/>
                <a:gd name="T5" fmla="*/ 0 h 106"/>
                <a:gd name="T6" fmla="*/ 1 w 246"/>
                <a:gd name="T7" fmla="*/ 0 h 106"/>
                <a:gd name="T8" fmla="*/ 1 w 246"/>
                <a:gd name="T9" fmla="*/ 0 h 106"/>
                <a:gd name="T10" fmla="*/ 1 w 246"/>
                <a:gd name="T11" fmla="*/ 0 h 106"/>
                <a:gd name="T12" fmla="*/ 1 w 246"/>
                <a:gd name="T13" fmla="*/ 0 h 106"/>
                <a:gd name="T14" fmla="*/ 1 w 246"/>
                <a:gd name="T15" fmla="*/ 0 h 106"/>
                <a:gd name="T16" fmla="*/ 1 w 246"/>
                <a:gd name="T17" fmla="*/ 0 h 106"/>
                <a:gd name="T18" fmla="*/ 1 w 246"/>
                <a:gd name="T19" fmla="*/ 0 h 106"/>
                <a:gd name="T20" fmla="*/ 1 w 246"/>
                <a:gd name="T21" fmla="*/ 0 h 106"/>
                <a:gd name="T22" fmla="*/ 1 w 246"/>
                <a:gd name="T23" fmla="*/ 0 h 106"/>
                <a:gd name="T24" fmla="*/ 1 w 246"/>
                <a:gd name="T25" fmla="*/ 0 h 106"/>
                <a:gd name="T26" fmla="*/ 1 w 246"/>
                <a:gd name="T27" fmla="*/ 0 h 106"/>
                <a:gd name="T28" fmla="*/ 1 w 246"/>
                <a:gd name="T29" fmla="*/ 0 h 106"/>
                <a:gd name="T30" fmla="*/ 1 w 246"/>
                <a:gd name="T31" fmla="*/ 0 h 106"/>
                <a:gd name="T32" fmla="*/ 1 w 246"/>
                <a:gd name="T33" fmla="*/ 0 h 106"/>
                <a:gd name="T34" fmla="*/ 1 w 246"/>
                <a:gd name="T35" fmla="*/ 0 h 106"/>
                <a:gd name="T36" fmla="*/ 1 w 246"/>
                <a:gd name="T37" fmla="*/ 0 h 106"/>
                <a:gd name="T38" fmla="*/ 1 w 246"/>
                <a:gd name="T39" fmla="*/ 0 h 106"/>
                <a:gd name="T40" fmla="*/ 1 w 246"/>
                <a:gd name="T41" fmla="*/ 0 h 106"/>
                <a:gd name="T42" fmla="*/ 1 w 246"/>
                <a:gd name="T43" fmla="*/ 0 h 106"/>
                <a:gd name="T44" fmla="*/ 1 w 246"/>
                <a:gd name="T45" fmla="*/ 0 h 106"/>
                <a:gd name="T46" fmla="*/ 1 w 246"/>
                <a:gd name="T47" fmla="*/ 0 h 106"/>
                <a:gd name="T48" fmla="*/ 1 w 246"/>
                <a:gd name="T49" fmla="*/ 0 h 106"/>
                <a:gd name="T50" fmla="*/ 1 w 246"/>
                <a:gd name="T51" fmla="*/ 0 h 106"/>
                <a:gd name="T52" fmla="*/ 1 w 246"/>
                <a:gd name="T53" fmla="*/ 0 h 106"/>
                <a:gd name="T54" fmla="*/ 1 w 246"/>
                <a:gd name="T55" fmla="*/ 0 h 106"/>
                <a:gd name="T56" fmla="*/ 1 w 246"/>
                <a:gd name="T57" fmla="*/ 0 h 106"/>
                <a:gd name="T58" fmla="*/ 1 w 246"/>
                <a:gd name="T59" fmla="*/ 0 h 106"/>
                <a:gd name="T60" fmla="*/ 1 w 246"/>
                <a:gd name="T61" fmla="*/ 0 h 106"/>
                <a:gd name="T62" fmla="*/ 1 w 246"/>
                <a:gd name="T63" fmla="*/ 0 h 106"/>
                <a:gd name="T64" fmla="*/ 1 w 246"/>
                <a:gd name="T65" fmla="*/ 0 h 106"/>
                <a:gd name="T66" fmla="*/ 1 w 246"/>
                <a:gd name="T67" fmla="*/ 0 h 106"/>
                <a:gd name="T68" fmla="*/ 1 w 246"/>
                <a:gd name="T69" fmla="*/ 0 h 106"/>
                <a:gd name="T70" fmla="*/ 1 w 246"/>
                <a:gd name="T71" fmla="*/ 0 h 106"/>
                <a:gd name="T72" fmla="*/ 1 w 246"/>
                <a:gd name="T73" fmla="*/ 0 h 106"/>
                <a:gd name="T74" fmla="*/ 0 w 246"/>
                <a:gd name="T75" fmla="*/ 0 h 106"/>
                <a:gd name="T76" fmla="*/ 0 w 246"/>
                <a:gd name="T77" fmla="*/ 0 h 106"/>
                <a:gd name="T78" fmla="*/ 0 w 246"/>
                <a:gd name="T79" fmla="*/ 0 h 106"/>
                <a:gd name="T80" fmla="*/ 1 w 246"/>
                <a:gd name="T81" fmla="*/ 0 h 106"/>
                <a:gd name="T82" fmla="*/ 0 w 246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6"/>
                <a:gd name="T127" fmla="*/ 0 h 106"/>
                <a:gd name="T128" fmla="*/ 246 w 246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6" h="106">
                  <a:moveTo>
                    <a:pt x="0" y="12"/>
                  </a:moveTo>
                  <a:lnTo>
                    <a:pt x="11" y="24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59" y="24"/>
                  </a:lnTo>
                  <a:lnTo>
                    <a:pt x="71" y="36"/>
                  </a:lnTo>
                  <a:lnTo>
                    <a:pt x="82" y="36"/>
                  </a:lnTo>
                  <a:lnTo>
                    <a:pt x="93" y="47"/>
                  </a:lnTo>
                  <a:lnTo>
                    <a:pt x="106" y="47"/>
                  </a:lnTo>
                  <a:lnTo>
                    <a:pt x="117" y="60"/>
                  </a:lnTo>
                  <a:lnTo>
                    <a:pt x="129" y="71"/>
                  </a:lnTo>
                  <a:lnTo>
                    <a:pt x="141" y="82"/>
                  </a:lnTo>
                  <a:lnTo>
                    <a:pt x="152" y="82"/>
                  </a:lnTo>
                  <a:lnTo>
                    <a:pt x="176" y="95"/>
                  </a:lnTo>
                  <a:lnTo>
                    <a:pt x="188" y="95"/>
                  </a:lnTo>
                  <a:lnTo>
                    <a:pt x="199" y="106"/>
                  </a:lnTo>
                  <a:lnTo>
                    <a:pt x="223" y="106"/>
                  </a:lnTo>
                  <a:lnTo>
                    <a:pt x="246" y="106"/>
                  </a:lnTo>
                  <a:lnTo>
                    <a:pt x="246" y="82"/>
                  </a:lnTo>
                  <a:lnTo>
                    <a:pt x="223" y="82"/>
                  </a:lnTo>
                  <a:lnTo>
                    <a:pt x="212" y="82"/>
                  </a:lnTo>
                  <a:lnTo>
                    <a:pt x="188" y="82"/>
                  </a:lnTo>
                  <a:lnTo>
                    <a:pt x="176" y="71"/>
                  </a:lnTo>
                  <a:lnTo>
                    <a:pt x="164" y="60"/>
                  </a:lnTo>
                  <a:lnTo>
                    <a:pt x="152" y="60"/>
                  </a:lnTo>
                  <a:lnTo>
                    <a:pt x="141" y="47"/>
                  </a:lnTo>
                  <a:lnTo>
                    <a:pt x="129" y="36"/>
                  </a:lnTo>
                  <a:lnTo>
                    <a:pt x="117" y="36"/>
                  </a:lnTo>
                  <a:lnTo>
                    <a:pt x="106" y="24"/>
                  </a:lnTo>
                  <a:lnTo>
                    <a:pt x="93" y="12"/>
                  </a:lnTo>
                  <a:lnTo>
                    <a:pt x="82" y="12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6" name="Freeform 252"/>
            <p:cNvSpPr>
              <a:spLocks/>
            </p:cNvSpPr>
            <p:nvPr/>
          </p:nvSpPr>
          <p:spPr bwMode="auto">
            <a:xfrm>
              <a:off x="1229" y="2313"/>
              <a:ext cx="52" cy="311"/>
            </a:xfrm>
            <a:custGeom>
              <a:avLst/>
              <a:gdLst>
                <a:gd name="T0" fmla="*/ 1 w 104"/>
                <a:gd name="T1" fmla="*/ 0 h 620"/>
                <a:gd name="T2" fmla="*/ 1 w 104"/>
                <a:gd name="T3" fmla="*/ 0 h 620"/>
                <a:gd name="T4" fmla="*/ 1 w 104"/>
                <a:gd name="T5" fmla="*/ 1 h 620"/>
                <a:gd name="T6" fmla="*/ 1 w 104"/>
                <a:gd name="T7" fmla="*/ 1 h 620"/>
                <a:gd name="T8" fmla="*/ 1 w 104"/>
                <a:gd name="T9" fmla="*/ 1 h 620"/>
                <a:gd name="T10" fmla="*/ 0 w 104"/>
                <a:gd name="T11" fmla="*/ 1 h 620"/>
                <a:gd name="T12" fmla="*/ 0 w 104"/>
                <a:gd name="T13" fmla="*/ 1 h 620"/>
                <a:gd name="T14" fmla="*/ 0 w 104"/>
                <a:gd name="T15" fmla="*/ 1 h 620"/>
                <a:gd name="T16" fmla="*/ 0 w 104"/>
                <a:gd name="T17" fmla="*/ 1 h 620"/>
                <a:gd name="T18" fmla="*/ 1 w 104"/>
                <a:gd name="T19" fmla="*/ 1 h 620"/>
                <a:gd name="T20" fmla="*/ 1 w 104"/>
                <a:gd name="T21" fmla="*/ 1 h 620"/>
                <a:gd name="T22" fmla="*/ 1 w 104"/>
                <a:gd name="T23" fmla="*/ 1 h 620"/>
                <a:gd name="T24" fmla="*/ 1 w 104"/>
                <a:gd name="T25" fmla="*/ 1 h 620"/>
                <a:gd name="T26" fmla="*/ 1 w 104"/>
                <a:gd name="T27" fmla="*/ 1 h 620"/>
                <a:gd name="T28" fmla="*/ 1 w 104"/>
                <a:gd name="T29" fmla="*/ 1 h 620"/>
                <a:gd name="T30" fmla="*/ 1 w 104"/>
                <a:gd name="T31" fmla="*/ 1 h 620"/>
                <a:gd name="T32" fmla="*/ 1 w 104"/>
                <a:gd name="T33" fmla="*/ 1 h 620"/>
                <a:gd name="T34" fmla="*/ 1 w 104"/>
                <a:gd name="T35" fmla="*/ 1 h 620"/>
                <a:gd name="T36" fmla="*/ 1 w 104"/>
                <a:gd name="T37" fmla="*/ 1 h 620"/>
                <a:gd name="T38" fmla="*/ 1 w 104"/>
                <a:gd name="T39" fmla="*/ 1 h 620"/>
                <a:gd name="T40" fmla="*/ 1 w 104"/>
                <a:gd name="T41" fmla="*/ 1 h 620"/>
                <a:gd name="T42" fmla="*/ 1 w 104"/>
                <a:gd name="T43" fmla="*/ 0 h 620"/>
                <a:gd name="T44" fmla="*/ 1 w 104"/>
                <a:gd name="T45" fmla="*/ 0 h 620"/>
                <a:gd name="T46" fmla="*/ 1 w 104"/>
                <a:gd name="T47" fmla="*/ 0 h 620"/>
                <a:gd name="T48" fmla="*/ 1 w 104"/>
                <a:gd name="T49" fmla="*/ 0 h 620"/>
                <a:gd name="T50" fmla="*/ 1 w 104"/>
                <a:gd name="T51" fmla="*/ 0 h 6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4"/>
                <a:gd name="T79" fmla="*/ 0 h 620"/>
                <a:gd name="T80" fmla="*/ 104 w 104"/>
                <a:gd name="T81" fmla="*/ 620 h 6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4" h="620">
                  <a:moveTo>
                    <a:pt x="93" y="0"/>
                  </a:moveTo>
                  <a:lnTo>
                    <a:pt x="82" y="0"/>
                  </a:lnTo>
                  <a:lnTo>
                    <a:pt x="58" y="82"/>
                  </a:lnTo>
                  <a:lnTo>
                    <a:pt x="35" y="164"/>
                  </a:lnTo>
                  <a:lnTo>
                    <a:pt x="11" y="257"/>
                  </a:lnTo>
                  <a:lnTo>
                    <a:pt x="0" y="339"/>
                  </a:lnTo>
                  <a:lnTo>
                    <a:pt x="0" y="421"/>
                  </a:lnTo>
                  <a:lnTo>
                    <a:pt x="0" y="503"/>
                  </a:lnTo>
                  <a:lnTo>
                    <a:pt x="0" y="573"/>
                  </a:lnTo>
                  <a:lnTo>
                    <a:pt x="11" y="620"/>
                  </a:lnTo>
                  <a:lnTo>
                    <a:pt x="35" y="620"/>
                  </a:lnTo>
                  <a:lnTo>
                    <a:pt x="22" y="573"/>
                  </a:lnTo>
                  <a:lnTo>
                    <a:pt x="22" y="503"/>
                  </a:lnTo>
                  <a:lnTo>
                    <a:pt x="22" y="421"/>
                  </a:lnTo>
                  <a:lnTo>
                    <a:pt x="22" y="339"/>
                  </a:lnTo>
                  <a:lnTo>
                    <a:pt x="35" y="257"/>
                  </a:lnTo>
                  <a:lnTo>
                    <a:pt x="58" y="164"/>
                  </a:lnTo>
                  <a:lnTo>
                    <a:pt x="82" y="93"/>
                  </a:lnTo>
                  <a:lnTo>
                    <a:pt x="104" y="11"/>
                  </a:lnTo>
                  <a:lnTo>
                    <a:pt x="104" y="23"/>
                  </a:lnTo>
                  <a:lnTo>
                    <a:pt x="104" y="11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7" name="Freeform 253"/>
            <p:cNvSpPr>
              <a:spLocks/>
            </p:cNvSpPr>
            <p:nvPr/>
          </p:nvSpPr>
          <p:spPr bwMode="auto">
            <a:xfrm>
              <a:off x="1276" y="2143"/>
              <a:ext cx="234" cy="182"/>
            </a:xfrm>
            <a:custGeom>
              <a:avLst/>
              <a:gdLst>
                <a:gd name="T0" fmla="*/ 0 w 469"/>
                <a:gd name="T1" fmla="*/ 0 h 363"/>
                <a:gd name="T2" fmla="*/ 0 w 469"/>
                <a:gd name="T3" fmla="*/ 0 h 363"/>
                <a:gd name="T4" fmla="*/ 0 w 469"/>
                <a:gd name="T5" fmla="*/ 1 h 363"/>
                <a:gd name="T6" fmla="*/ 0 w 469"/>
                <a:gd name="T7" fmla="*/ 1 h 363"/>
                <a:gd name="T8" fmla="*/ 0 w 469"/>
                <a:gd name="T9" fmla="*/ 1 h 363"/>
                <a:gd name="T10" fmla="*/ 0 w 469"/>
                <a:gd name="T11" fmla="*/ 1 h 363"/>
                <a:gd name="T12" fmla="*/ 0 w 469"/>
                <a:gd name="T13" fmla="*/ 1 h 363"/>
                <a:gd name="T14" fmla="*/ 0 w 469"/>
                <a:gd name="T15" fmla="*/ 1 h 363"/>
                <a:gd name="T16" fmla="*/ 0 w 469"/>
                <a:gd name="T17" fmla="*/ 1 h 363"/>
                <a:gd name="T18" fmla="*/ 0 w 469"/>
                <a:gd name="T19" fmla="*/ 1 h 363"/>
                <a:gd name="T20" fmla="*/ 0 w 469"/>
                <a:gd name="T21" fmla="*/ 1 h 363"/>
                <a:gd name="T22" fmla="*/ 0 w 469"/>
                <a:gd name="T23" fmla="*/ 1 h 363"/>
                <a:gd name="T24" fmla="*/ 0 w 469"/>
                <a:gd name="T25" fmla="*/ 1 h 363"/>
                <a:gd name="T26" fmla="*/ 0 w 469"/>
                <a:gd name="T27" fmla="*/ 1 h 363"/>
                <a:gd name="T28" fmla="*/ 0 w 469"/>
                <a:gd name="T29" fmla="*/ 1 h 363"/>
                <a:gd name="T30" fmla="*/ 0 w 469"/>
                <a:gd name="T31" fmla="*/ 1 h 363"/>
                <a:gd name="T32" fmla="*/ 0 w 469"/>
                <a:gd name="T33" fmla="*/ 1 h 363"/>
                <a:gd name="T34" fmla="*/ 0 w 469"/>
                <a:gd name="T35" fmla="*/ 1 h 363"/>
                <a:gd name="T36" fmla="*/ 0 w 469"/>
                <a:gd name="T37" fmla="*/ 1 h 363"/>
                <a:gd name="T38" fmla="*/ 0 w 469"/>
                <a:gd name="T39" fmla="*/ 1 h 363"/>
                <a:gd name="T40" fmla="*/ 0 w 469"/>
                <a:gd name="T41" fmla="*/ 1 h 363"/>
                <a:gd name="T42" fmla="*/ 0 w 469"/>
                <a:gd name="T43" fmla="*/ 1 h 363"/>
                <a:gd name="T44" fmla="*/ 0 w 469"/>
                <a:gd name="T45" fmla="*/ 1 h 363"/>
                <a:gd name="T46" fmla="*/ 0 w 469"/>
                <a:gd name="T47" fmla="*/ 1 h 363"/>
                <a:gd name="T48" fmla="*/ 0 w 469"/>
                <a:gd name="T49" fmla="*/ 1 h 363"/>
                <a:gd name="T50" fmla="*/ 0 w 469"/>
                <a:gd name="T51" fmla="*/ 1 h 363"/>
                <a:gd name="T52" fmla="*/ 0 w 469"/>
                <a:gd name="T53" fmla="*/ 1 h 363"/>
                <a:gd name="T54" fmla="*/ 0 w 469"/>
                <a:gd name="T55" fmla="*/ 1 h 363"/>
                <a:gd name="T56" fmla="*/ 0 w 469"/>
                <a:gd name="T57" fmla="*/ 1 h 363"/>
                <a:gd name="T58" fmla="*/ 0 w 469"/>
                <a:gd name="T59" fmla="*/ 1 h 363"/>
                <a:gd name="T60" fmla="*/ 0 w 469"/>
                <a:gd name="T61" fmla="*/ 1 h 363"/>
                <a:gd name="T62" fmla="*/ 0 w 469"/>
                <a:gd name="T63" fmla="*/ 1 h 363"/>
                <a:gd name="T64" fmla="*/ 0 w 469"/>
                <a:gd name="T65" fmla="*/ 1 h 363"/>
                <a:gd name="T66" fmla="*/ 0 w 469"/>
                <a:gd name="T67" fmla="*/ 1 h 363"/>
                <a:gd name="T68" fmla="*/ 0 w 469"/>
                <a:gd name="T69" fmla="*/ 1 h 363"/>
                <a:gd name="T70" fmla="*/ 0 w 469"/>
                <a:gd name="T71" fmla="*/ 1 h 363"/>
                <a:gd name="T72" fmla="*/ 0 w 469"/>
                <a:gd name="T73" fmla="*/ 1 h 363"/>
                <a:gd name="T74" fmla="*/ 0 w 469"/>
                <a:gd name="T75" fmla="*/ 1 h 363"/>
                <a:gd name="T76" fmla="*/ 0 w 469"/>
                <a:gd name="T77" fmla="*/ 1 h 363"/>
                <a:gd name="T78" fmla="*/ 0 w 469"/>
                <a:gd name="T79" fmla="*/ 0 h 363"/>
                <a:gd name="T80" fmla="*/ 0 w 469"/>
                <a:gd name="T81" fmla="*/ 0 h 363"/>
                <a:gd name="T82" fmla="*/ 0 w 469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363"/>
                <a:gd name="T128" fmla="*/ 469 w 469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363">
                  <a:moveTo>
                    <a:pt x="457" y="0"/>
                  </a:moveTo>
                  <a:lnTo>
                    <a:pt x="457" y="0"/>
                  </a:lnTo>
                  <a:lnTo>
                    <a:pt x="422" y="24"/>
                  </a:lnTo>
                  <a:lnTo>
                    <a:pt x="398" y="46"/>
                  </a:lnTo>
                  <a:lnTo>
                    <a:pt x="375" y="70"/>
                  </a:lnTo>
                  <a:lnTo>
                    <a:pt x="340" y="93"/>
                  </a:lnTo>
                  <a:lnTo>
                    <a:pt x="316" y="117"/>
                  </a:lnTo>
                  <a:lnTo>
                    <a:pt x="281" y="140"/>
                  </a:lnTo>
                  <a:lnTo>
                    <a:pt x="258" y="164"/>
                  </a:lnTo>
                  <a:lnTo>
                    <a:pt x="223" y="187"/>
                  </a:lnTo>
                  <a:lnTo>
                    <a:pt x="199" y="210"/>
                  </a:lnTo>
                  <a:lnTo>
                    <a:pt x="164" y="223"/>
                  </a:lnTo>
                  <a:lnTo>
                    <a:pt x="141" y="245"/>
                  </a:lnTo>
                  <a:lnTo>
                    <a:pt x="106" y="269"/>
                  </a:lnTo>
                  <a:lnTo>
                    <a:pt x="82" y="281"/>
                  </a:lnTo>
                  <a:lnTo>
                    <a:pt x="59" y="305"/>
                  </a:lnTo>
                  <a:lnTo>
                    <a:pt x="24" y="316"/>
                  </a:lnTo>
                  <a:lnTo>
                    <a:pt x="0" y="340"/>
                  </a:lnTo>
                  <a:lnTo>
                    <a:pt x="11" y="363"/>
                  </a:lnTo>
                  <a:lnTo>
                    <a:pt x="35" y="340"/>
                  </a:lnTo>
                  <a:lnTo>
                    <a:pt x="70" y="327"/>
                  </a:lnTo>
                  <a:lnTo>
                    <a:pt x="94" y="305"/>
                  </a:lnTo>
                  <a:lnTo>
                    <a:pt x="130" y="292"/>
                  </a:lnTo>
                  <a:lnTo>
                    <a:pt x="152" y="269"/>
                  </a:lnTo>
                  <a:lnTo>
                    <a:pt x="188" y="245"/>
                  </a:lnTo>
                  <a:lnTo>
                    <a:pt x="211" y="223"/>
                  </a:lnTo>
                  <a:lnTo>
                    <a:pt x="247" y="199"/>
                  </a:lnTo>
                  <a:lnTo>
                    <a:pt x="270" y="175"/>
                  </a:lnTo>
                  <a:lnTo>
                    <a:pt x="293" y="152"/>
                  </a:lnTo>
                  <a:lnTo>
                    <a:pt x="329" y="128"/>
                  </a:lnTo>
                  <a:lnTo>
                    <a:pt x="351" y="104"/>
                  </a:lnTo>
                  <a:lnTo>
                    <a:pt x="387" y="82"/>
                  </a:lnTo>
                  <a:lnTo>
                    <a:pt x="411" y="70"/>
                  </a:lnTo>
                  <a:lnTo>
                    <a:pt x="446" y="46"/>
                  </a:lnTo>
                  <a:lnTo>
                    <a:pt x="469" y="24"/>
                  </a:lnTo>
                  <a:lnTo>
                    <a:pt x="469" y="11"/>
                  </a:lnTo>
                  <a:lnTo>
                    <a:pt x="469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8" name="Freeform 254"/>
            <p:cNvSpPr>
              <a:spLocks/>
            </p:cNvSpPr>
            <p:nvPr/>
          </p:nvSpPr>
          <p:spPr bwMode="auto">
            <a:xfrm>
              <a:off x="1504" y="2108"/>
              <a:ext cx="211" cy="47"/>
            </a:xfrm>
            <a:custGeom>
              <a:avLst/>
              <a:gdLst>
                <a:gd name="T0" fmla="*/ 1 w 422"/>
                <a:gd name="T1" fmla="*/ 0 h 95"/>
                <a:gd name="T2" fmla="*/ 1 w 422"/>
                <a:gd name="T3" fmla="*/ 0 h 95"/>
                <a:gd name="T4" fmla="*/ 1 w 422"/>
                <a:gd name="T5" fmla="*/ 0 h 95"/>
                <a:gd name="T6" fmla="*/ 1 w 422"/>
                <a:gd name="T7" fmla="*/ 0 h 95"/>
                <a:gd name="T8" fmla="*/ 1 w 422"/>
                <a:gd name="T9" fmla="*/ 0 h 95"/>
                <a:gd name="T10" fmla="*/ 1 w 422"/>
                <a:gd name="T11" fmla="*/ 0 h 95"/>
                <a:gd name="T12" fmla="*/ 1 w 422"/>
                <a:gd name="T13" fmla="*/ 0 h 95"/>
                <a:gd name="T14" fmla="*/ 1 w 422"/>
                <a:gd name="T15" fmla="*/ 0 h 95"/>
                <a:gd name="T16" fmla="*/ 1 w 422"/>
                <a:gd name="T17" fmla="*/ 0 h 95"/>
                <a:gd name="T18" fmla="*/ 1 w 422"/>
                <a:gd name="T19" fmla="*/ 0 h 95"/>
                <a:gd name="T20" fmla="*/ 1 w 422"/>
                <a:gd name="T21" fmla="*/ 0 h 95"/>
                <a:gd name="T22" fmla="*/ 1 w 422"/>
                <a:gd name="T23" fmla="*/ 0 h 95"/>
                <a:gd name="T24" fmla="*/ 1 w 422"/>
                <a:gd name="T25" fmla="*/ 0 h 95"/>
                <a:gd name="T26" fmla="*/ 1 w 422"/>
                <a:gd name="T27" fmla="*/ 0 h 95"/>
                <a:gd name="T28" fmla="*/ 1 w 422"/>
                <a:gd name="T29" fmla="*/ 0 h 95"/>
                <a:gd name="T30" fmla="*/ 1 w 422"/>
                <a:gd name="T31" fmla="*/ 0 h 95"/>
                <a:gd name="T32" fmla="*/ 1 w 422"/>
                <a:gd name="T33" fmla="*/ 0 h 95"/>
                <a:gd name="T34" fmla="*/ 0 w 422"/>
                <a:gd name="T35" fmla="*/ 0 h 95"/>
                <a:gd name="T36" fmla="*/ 1 w 422"/>
                <a:gd name="T37" fmla="*/ 0 h 95"/>
                <a:gd name="T38" fmla="*/ 1 w 422"/>
                <a:gd name="T39" fmla="*/ 0 h 95"/>
                <a:gd name="T40" fmla="*/ 1 w 422"/>
                <a:gd name="T41" fmla="*/ 0 h 95"/>
                <a:gd name="T42" fmla="*/ 1 w 422"/>
                <a:gd name="T43" fmla="*/ 0 h 95"/>
                <a:gd name="T44" fmla="*/ 1 w 422"/>
                <a:gd name="T45" fmla="*/ 0 h 95"/>
                <a:gd name="T46" fmla="*/ 1 w 422"/>
                <a:gd name="T47" fmla="*/ 0 h 95"/>
                <a:gd name="T48" fmla="*/ 1 w 422"/>
                <a:gd name="T49" fmla="*/ 0 h 95"/>
                <a:gd name="T50" fmla="*/ 1 w 422"/>
                <a:gd name="T51" fmla="*/ 0 h 95"/>
                <a:gd name="T52" fmla="*/ 1 w 422"/>
                <a:gd name="T53" fmla="*/ 0 h 95"/>
                <a:gd name="T54" fmla="*/ 1 w 422"/>
                <a:gd name="T55" fmla="*/ 0 h 95"/>
                <a:gd name="T56" fmla="*/ 1 w 422"/>
                <a:gd name="T57" fmla="*/ 0 h 95"/>
                <a:gd name="T58" fmla="*/ 1 w 422"/>
                <a:gd name="T59" fmla="*/ 0 h 95"/>
                <a:gd name="T60" fmla="*/ 1 w 422"/>
                <a:gd name="T61" fmla="*/ 0 h 95"/>
                <a:gd name="T62" fmla="*/ 1 w 422"/>
                <a:gd name="T63" fmla="*/ 0 h 95"/>
                <a:gd name="T64" fmla="*/ 1 w 422"/>
                <a:gd name="T65" fmla="*/ 0 h 95"/>
                <a:gd name="T66" fmla="*/ 1 w 422"/>
                <a:gd name="T67" fmla="*/ 0 h 95"/>
                <a:gd name="T68" fmla="*/ 1 w 422"/>
                <a:gd name="T69" fmla="*/ 0 h 95"/>
                <a:gd name="T70" fmla="*/ 1 w 422"/>
                <a:gd name="T71" fmla="*/ 0 h 95"/>
                <a:gd name="T72" fmla="*/ 1 w 422"/>
                <a:gd name="T73" fmla="*/ 0 h 95"/>
                <a:gd name="T74" fmla="*/ 1 w 422"/>
                <a:gd name="T75" fmla="*/ 0 h 95"/>
                <a:gd name="T76" fmla="*/ 1 w 422"/>
                <a:gd name="T77" fmla="*/ 0 h 95"/>
                <a:gd name="T78" fmla="*/ 1 w 422"/>
                <a:gd name="T79" fmla="*/ 0 h 95"/>
                <a:gd name="T80" fmla="*/ 1 w 422"/>
                <a:gd name="T81" fmla="*/ 0 h 95"/>
                <a:gd name="T82" fmla="*/ 1 w 422"/>
                <a:gd name="T83" fmla="*/ 0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2"/>
                <a:gd name="T127" fmla="*/ 0 h 95"/>
                <a:gd name="T128" fmla="*/ 422 w 422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2" h="95">
                  <a:moveTo>
                    <a:pt x="410" y="12"/>
                  </a:moveTo>
                  <a:lnTo>
                    <a:pt x="410" y="0"/>
                  </a:lnTo>
                  <a:lnTo>
                    <a:pt x="387" y="0"/>
                  </a:lnTo>
                  <a:lnTo>
                    <a:pt x="363" y="0"/>
                  </a:lnTo>
                  <a:lnTo>
                    <a:pt x="340" y="12"/>
                  </a:lnTo>
                  <a:lnTo>
                    <a:pt x="316" y="12"/>
                  </a:lnTo>
                  <a:lnTo>
                    <a:pt x="293" y="12"/>
                  </a:lnTo>
                  <a:lnTo>
                    <a:pt x="270" y="12"/>
                  </a:lnTo>
                  <a:lnTo>
                    <a:pt x="235" y="24"/>
                  </a:lnTo>
                  <a:lnTo>
                    <a:pt x="211" y="24"/>
                  </a:lnTo>
                  <a:lnTo>
                    <a:pt x="175" y="35"/>
                  </a:lnTo>
                  <a:lnTo>
                    <a:pt x="153" y="35"/>
                  </a:lnTo>
                  <a:lnTo>
                    <a:pt x="117" y="47"/>
                  </a:lnTo>
                  <a:lnTo>
                    <a:pt x="94" y="47"/>
                  </a:lnTo>
                  <a:lnTo>
                    <a:pt x="71" y="59"/>
                  </a:lnTo>
                  <a:lnTo>
                    <a:pt x="47" y="59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12" y="95"/>
                  </a:lnTo>
                  <a:lnTo>
                    <a:pt x="24" y="95"/>
                  </a:lnTo>
                  <a:lnTo>
                    <a:pt x="47" y="82"/>
                  </a:lnTo>
                  <a:lnTo>
                    <a:pt x="71" y="82"/>
                  </a:lnTo>
                  <a:lnTo>
                    <a:pt x="106" y="71"/>
                  </a:lnTo>
                  <a:lnTo>
                    <a:pt x="129" y="71"/>
                  </a:lnTo>
                  <a:lnTo>
                    <a:pt x="153" y="59"/>
                  </a:lnTo>
                  <a:lnTo>
                    <a:pt x="175" y="59"/>
                  </a:lnTo>
                  <a:lnTo>
                    <a:pt x="211" y="47"/>
                  </a:lnTo>
                  <a:lnTo>
                    <a:pt x="235" y="47"/>
                  </a:lnTo>
                  <a:lnTo>
                    <a:pt x="270" y="47"/>
                  </a:lnTo>
                  <a:lnTo>
                    <a:pt x="293" y="35"/>
                  </a:lnTo>
                  <a:lnTo>
                    <a:pt x="316" y="35"/>
                  </a:lnTo>
                  <a:lnTo>
                    <a:pt x="340" y="35"/>
                  </a:lnTo>
                  <a:lnTo>
                    <a:pt x="363" y="35"/>
                  </a:lnTo>
                  <a:lnTo>
                    <a:pt x="387" y="35"/>
                  </a:lnTo>
                  <a:lnTo>
                    <a:pt x="410" y="35"/>
                  </a:lnTo>
                  <a:lnTo>
                    <a:pt x="398" y="24"/>
                  </a:lnTo>
                  <a:lnTo>
                    <a:pt x="410" y="35"/>
                  </a:lnTo>
                  <a:lnTo>
                    <a:pt x="410" y="24"/>
                  </a:lnTo>
                  <a:lnTo>
                    <a:pt x="422" y="12"/>
                  </a:lnTo>
                  <a:lnTo>
                    <a:pt x="410" y="12"/>
                  </a:lnTo>
                  <a:lnTo>
                    <a:pt x="410" y="0"/>
                  </a:lnTo>
                  <a:lnTo>
                    <a:pt x="41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9" name="Freeform 255"/>
            <p:cNvSpPr>
              <a:spLocks/>
            </p:cNvSpPr>
            <p:nvPr/>
          </p:nvSpPr>
          <p:spPr bwMode="auto">
            <a:xfrm>
              <a:off x="1686" y="2114"/>
              <a:ext cx="35" cy="76"/>
            </a:xfrm>
            <a:custGeom>
              <a:avLst/>
              <a:gdLst>
                <a:gd name="T0" fmla="*/ 0 w 71"/>
                <a:gd name="T1" fmla="*/ 1 h 152"/>
                <a:gd name="T2" fmla="*/ 0 w 71"/>
                <a:gd name="T3" fmla="*/ 1 h 152"/>
                <a:gd name="T4" fmla="*/ 0 w 71"/>
                <a:gd name="T5" fmla="*/ 1 h 152"/>
                <a:gd name="T6" fmla="*/ 0 w 71"/>
                <a:gd name="T7" fmla="*/ 1 h 152"/>
                <a:gd name="T8" fmla="*/ 0 w 71"/>
                <a:gd name="T9" fmla="*/ 1 h 152"/>
                <a:gd name="T10" fmla="*/ 0 w 71"/>
                <a:gd name="T11" fmla="*/ 1 h 152"/>
                <a:gd name="T12" fmla="*/ 0 w 71"/>
                <a:gd name="T13" fmla="*/ 1 h 152"/>
                <a:gd name="T14" fmla="*/ 0 w 71"/>
                <a:gd name="T15" fmla="*/ 1 h 152"/>
                <a:gd name="T16" fmla="*/ 0 w 71"/>
                <a:gd name="T17" fmla="*/ 1 h 152"/>
                <a:gd name="T18" fmla="*/ 0 w 71"/>
                <a:gd name="T19" fmla="*/ 0 h 152"/>
                <a:gd name="T20" fmla="*/ 0 w 71"/>
                <a:gd name="T21" fmla="*/ 1 h 152"/>
                <a:gd name="T22" fmla="*/ 0 w 71"/>
                <a:gd name="T23" fmla="*/ 1 h 152"/>
                <a:gd name="T24" fmla="*/ 0 w 71"/>
                <a:gd name="T25" fmla="*/ 1 h 152"/>
                <a:gd name="T26" fmla="*/ 0 w 71"/>
                <a:gd name="T27" fmla="*/ 1 h 152"/>
                <a:gd name="T28" fmla="*/ 0 w 71"/>
                <a:gd name="T29" fmla="*/ 1 h 152"/>
                <a:gd name="T30" fmla="*/ 0 w 71"/>
                <a:gd name="T31" fmla="*/ 1 h 152"/>
                <a:gd name="T32" fmla="*/ 0 w 71"/>
                <a:gd name="T33" fmla="*/ 1 h 152"/>
                <a:gd name="T34" fmla="*/ 0 w 71"/>
                <a:gd name="T35" fmla="*/ 1 h 152"/>
                <a:gd name="T36" fmla="*/ 0 w 71"/>
                <a:gd name="T37" fmla="*/ 1 h 152"/>
                <a:gd name="T38" fmla="*/ 0 w 71"/>
                <a:gd name="T39" fmla="*/ 1 h 152"/>
                <a:gd name="T40" fmla="*/ 0 w 71"/>
                <a:gd name="T41" fmla="*/ 1 h 152"/>
                <a:gd name="T42" fmla="*/ 0 w 71"/>
                <a:gd name="T43" fmla="*/ 1 h 152"/>
                <a:gd name="T44" fmla="*/ 0 w 71"/>
                <a:gd name="T45" fmla="*/ 1 h 152"/>
                <a:gd name="T46" fmla="*/ 0 w 71"/>
                <a:gd name="T47" fmla="*/ 1 h 152"/>
                <a:gd name="T48" fmla="*/ 0 w 71"/>
                <a:gd name="T49" fmla="*/ 1 h 152"/>
                <a:gd name="T50" fmla="*/ 0 w 71"/>
                <a:gd name="T51" fmla="*/ 1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152"/>
                <a:gd name="T80" fmla="*/ 71 w 71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152">
                  <a:moveTo>
                    <a:pt x="13" y="129"/>
                  </a:moveTo>
                  <a:lnTo>
                    <a:pt x="13" y="141"/>
                  </a:lnTo>
                  <a:lnTo>
                    <a:pt x="35" y="129"/>
                  </a:lnTo>
                  <a:lnTo>
                    <a:pt x="59" y="105"/>
                  </a:lnTo>
                  <a:lnTo>
                    <a:pt x="71" y="83"/>
                  </a:lnTo>
                  <a:lnTo>
                    <a:pt x="71" y="59"/>
                  </a:lnTo>
                  <a:lnTo>
                    <a:pt x="71" y="47"/>
                  </a:lnTo>
                  <a:lnTo>
                    <a:pt x="71" y="23"/>
                  </a:lnTo>
                  <a:lnTo>
                    <a:pt x="59" y="12"/>
                  </a:lnTo>
                  <a:lnTo>
                    <a:pt x="47" y="0"/>
                  </a:lnTo>
                  <a:lnTo>
                    <a:pt x="35" y="12"/>
                  </a:lnTo>
                  <a:lnTo>
                    <a:pt x="35" y="23"/>
                  </a:lnTo>
                  <a:lnTo>
                    <a:pt x="47" y="35"/>
                  </a:lnTo>
                  <a:lnTo>
                    <a:pt x="47" y="47"/>
                  </a:lnTo>
                  <a:lnTo>
                    <a:pt x="47" y="59"/>
                  </a:lnTo>
                  <a:lnTo>
                    <a:pt x="47" y="70"/>
                  </a:lnTo>
                  <a:lnTo>
                    <a:pt x="35" y="94"/>
                  </a:lnTo>
                  <a:lnTo>
                    <a:pt x="24" y="105"/>
                  </a:lnTo>
                  <a:lnTo>
                    <a:pt x="0" y="129"/>
                  </a:lnTo>
                  <a:lnTo>
                    <a:pt x="0" y="152"/>
                  </a:lnTo>
                  <a:lnTo>
                    <a:pt x="0" y="129"/>
                  </a:lnTo>
                  <a:lnTo>
                    <a:pt x="0" y="141"/>
                  </a:lnTo>
                  <a:lnTo>
                    <a:pt x="13" y="152"/>
                  </a:lnTo>
                  <a:lnTo>
                    <a:pt x="13" y="141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0" name="Freeform 256"/>
            <p:cNvSpPr>
              <a:spLocks/>
            </p:cNvSpPr>
            <p:nvPr/>
          </p:nvSpPr>
          <p:spPr bwMode="auto">
            <a:xfrm>
              <a:off x="1686" y="2178"/>
              <a:ext cx="322" cy="36"/>
            </a:xfrm>
            <a:custGeom>
              <a:avLst/>
              <a:gdLst>
                <a:gd name="T0" fmla="*/ 0 w 645"/>
                <a:gd name="T1" fmla="*/ 1 h 70"/>
                <a:gd name="T2" fmla="*/ 0 w 645"/>
                <a:gd name="T3" fmla="*/ 1 h 70"/>
                <a:gd name="T4" fmla="*/ 0 w 645"/>
                <a:gd name="T5" fmla="*/ 1 h 70"/>
                <a:gd name="T6" fmla="*/ 0 w 645"/>
                <a:gd name="T7" fmla="*/ 1 h 70"/>
                <a:gd name="T8" fmla="*/ 0 w 645"/>
                <a:gd name="T9" fmla="*/ 1 h 70"/>
                <a:gd name="T10" fmla="*/ 0 w 645"/>
                <a:gd name="T11" fmla="*/ 1 h 70"/>
                <a:gd name="T12" fmla="*/ 0 w 645"/>
                <a:gd name="T13" fmla="*/ 1 h 70"/>
                <a:gd name="T14" fmla="*/ 0 w 645"/>
                <a:gd name="T15" fmla="*/ 1 h 70"/>
                <a:gd name="T16" fmla="*/ 0 w 645"/>
                <a:gd name="T17" fmla="*/ 1 h 70"/>
                <a:gd name="T18" fmla="*/ 0 w 645"/>
                <a:gd name="T19" fmla="*/ 1 h 70"/>
                <a:gd name="T20" fmla="*/ 0 w 645"/>
                <a:gd name="T21" fmla="*/ 1 h 70"/>
                <a:gd name="T22" fmla="*/ 0 w 645"/>
                <a:gd name="T23" fmla="*/ 1 h 70"/>
                <a:gd name="T24" fmla="*/ 0 w 645"/>
                <a:gd name="T25" fmla="*/ 1 h 70"/>
                <a:gd name="T26" fmla="*/ 0 w 645"/>
                <a:gd name="T27" fmla="*/ 1 h 70"/>
                <a:gd name="T28" fmla="*/ 0 w 645"/>
                <a:gd name="T29" fmla="*/ 1 h 70"/>
                <a:gd name="T30" fmla="*/ 0 w 645"/>
                <a:gd name="T31" fmla="*/ 1 h 70"/>
                <a:gd name="T32" fmla="*/ 0 w 645"/>
                <a:gd name="T33" fmla="*/ 1 h 70"/>
                <a:gd name="T34" fmla="*/ 0 w 645"/>
                <a:gd name="T35" fmla="*/ 0 h 70"/>
                <a:gd name="T36" fmla="*/ 0 w 645"/>
                <a:gd name="T37" fmla="*/ 1 h 70"/>
                <a:gd name="T38" fmla="*/ 0 w 645"/>
                <a:gd name="T39" fmla="*/ 1 h 70"/>
                <a:gd name="T40" fmla="*/ 0 w 645"/>
                <a:gd name="T41" fmla="*/ 1 h 70"/>
                <a:gd name="T42" fmla="*/ 0 w 645"/>
                <a:gd name="T43" fmla="*/ 1 h 70"/>
                <a:gd name="T44" fmla="*/ 0 w 645"/>
                <a:gd name="T45" fmla="*/ 1 h 70"/>
                <a:gd name="T46" fmla="*/ 0 w 645"/>
                <a:gd name="T47" fmla="*/ 1 h 70"/>
                <a:gd name="T48" fmla="*/ 0 w 645"/>
                <a:gd name="T49" fmla="*/ 1 h 70"/>
                <a:gd name="T50" fmla="*/ 0 w 645"/>
                <a:gd name="T51" fmla="*/ 1 h 70"/>
                <a:gd name="T52" fmla="*/ 0 w 645"/>
                <a:gd name="T53" fmla="*/ 1 h 70"/>
                <a:gd name="T54" fmla="*/ 0 w 645"/>
                <a:gd name="T55" fmla="*/ 1 h 70"/>
                <a:gd name="T56" fmla="*/ 0 w 645"/>
                <a:gd name="T57" fmla="*/ 1 h 70"/>
                <a:gd name="T58" fmla="*/ 0 w 645"/>
                <a:gd name="T59" fmla="*/ 1 h 70"/>
                <a:gd name="T60" fmla="*/ 0 w 645"/>
                <a:gd name="T61" fmla="*/ 1 h 70"/>
                <a:gd name="T62" fmla="*/ 0 w 645"/>
                <a:gd name="T63" fmla="*/ 1 h 70"/>
                <a:gd name="T64" fmla="*/ 0 w 645"/>
                <a:gd name="T65" fmla="*/ 1 h 70"/>
                <a:gd name="T66" fmla="*/ 0 w 645"/>
                <a:gd name="T67" fmla="*/ 1 h 70"/>
                <a:gd name="T68" fmla="*/ 0 w 645"/>
                <a:gd name="T69" fmla="*/ 1 h 70"/>
                <a:gd name="T70" fmla="*/ 0 w 645"/>
                <a:gd name="T71" fmla="*/ 1 h 70"/>
                <a:gd name="T72" fmla="*/ 0 w 645"/>
                <a:gd name="T73" fmla="*/ 1 h 70"/>
                <a:gd name="T74" fmla="*/ 0 w 645"/>
                <a:gd name="T75" fmla="*/ 1 h 70"/>
                <a:gd name="T76" fmla="*/ 0 w 645"/>
                <a:gd name="T77" fmla="*/ 1 h 70"/>
                <a:gd name="T78" fmla="*/ 0 w 645"/>
                <a:gd name="T79" fmla="*/ 1 h 70"/>
                <a:gd name="T80" fmla="*/ 0 w 645"/>
                <a:gd name="T81" fmla="*/ 1 h 70"/>
                <a:gd name="T82" fmla="*/ 0 w 645"/>
                <a:gd name="T83" fmla="*/ 1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5"/>
                <a:gd name="T127" fmla="*/ 0 h 70"/>
                <a:gd name="T128" fmla="*/ 645 w 645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5" h="70">
                  <a:moveTo>
                    <a:pt x="645" y="47"/>
                  </a:moveTo>
                  <a:lnTo>
                    <a:pt x="633" y="34"/>
                  </a:lnTo>
                  <a:lnTo>
                    <a:pt x="597" y="34"/>
                  </a:lnTo>
                  <a:lnTo>
                    <a:pt x="563" y="34"/>
                  </a:lnTo>
                  <a:lnTo>
                    <a:pt x="515" y="34"/>
                  </a:lnTo>
                  <a:lnTo>
                    <a:pt x="481" y="34"/>
                  </a:lnTo>
                  <a:lnTo>
                    <a:pt x="446" y="34"/>
                  </a:lnTo>
                  <a:lnTo>
                    <a:pt x="398" y="34"/>
                  </a:lnTo>
                  <a:lnTo>
                    <a:pt x="364" y="34"/>
                  </a:lnTo>
                  <a:lnTo>
                    <a:pt x="316" y="34"/>
                  </a:lnTo>
                  <a:lnTo>
                    <a:pt x="270" y="34"/>
                  </a:lnTo>
                  <a:lnTo>
                    <a:pt x="234" y="34"/>
                  </a:lnTo>
                  <a:lnTo>
                    <a:pt x="188" y="34"/>
                  </a:lnTo>
                  <a:lnTo>
                    <a:pt x="153" y="23"/>
                  </a:lnTo>
                  <a:lnTo>
                    <a:pt x="117" y="23"/>
                  </a:lnTo>
                  <a:lnTo>
                    <a:pt x="82" y="12"/>
                  </a:lnTo>
                  <a:lnTo>
                    <a:pt x="47" y="12"/>
                  </a:lnTo>
                  <a:lnTo>
                    <a:pt x="13" y="0"/>
                  </a:lnTo>
                  <a:lnTo>
                    <a:pt x="0" y="23"/>
                  </a:lnTo>
                  <a:lnTo>
                    <a:pt x="35" y="34"/>
                  </a:lnTo>
                  <a:lnTo>
                    <a:pt x="71" y="47"/>
                  </a:lnTo>
                  <a:lnTo>
                    <a:pt x="106" y="47"/>
                  </a:lnTo>
                  <a:lnTo>
                    <a:pt x="153" y="58"/>
                  </a:lnTo>
                  <a:lnTo>
                    <a:pt x="188" y="58"/>
                  </a:lnTo>
                  <a:lnTo>
                    <a:pt x="234" y="58"/>
                  </a:lnTo>
                  <a:lnTo>
                    <a:pt x="270" y="58"/>
                  </a:lnTo>
                  <a:lnTo>
                    <a:pt x="316" y="58"/>
                  </a:lnTo>
                  <a:lnTo>
                    <a:pt x="364" y="58"/>
                  </a:lnTo>
                  <a:lnTo>
                    <a:pt x="398" y="58"/>
                  </a:lnTo>
                  <a:lnTo>
                    <a:pt x="446" y="58"/>
                  </a:lnTo>
                  <a:lnTo>
                    <a:pt x="481" y="58"/>
                  </a:lnTo>
                  <a:lnTo>
                    <a:pt x="515" y="58"/>
                  </a:lnTo>
                  <a:lnTo>
                    <a:pt x="563" y="58"/>
                  </a:lnTo>
                  <a:lnTo>
                    <a:pt x="597" y="58"/>
                  </a:lnTo>
                  <a:lnTo>
                    <a:pt x="633" y="70"/>
                  </a:lnTo>
                  <a:lnTo>
                    <a:pt x="621" y="58"/>
                  </a:lnTo>
                  <a:lnTo>
                    <a:pt x="633" y="70"/>
                  </a:lnTo>
                  <a:lnTo>
                    <a:pt x="645" y="58"/>
                  </a:lnTo>
                  <a:lnTo>
                    <a:pt x="645" y="47"/>
                  </a:lnTo>
                  <a:lnTo>
                    <a:pt x="633" y="34"/>
                  </a:lnTo>
                  <a:lnTo>
                    <a:pt x="645" y="47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1" name="Freeform 257"/>
            <p:cNvSpPr>
              <a:spLocks/>
            </p:cNvSpPr>
            <p:nvPr/>
          </p:nvSpPr>
          <p:spPr bwMode="auto">
            <a:xfrm>
              <a:off x="1773" y="2202"/>
              <a:ext cx="240" cy="123"/>
            </a:xfrm>
            <a:custGeom>
              <a:avLst/>
              <a:gdLst>
                <a:gd name="T0" fmla="*/ 1 w 480"/>
                <a:gd name="T1" fmla="*/ 1 h 246"/>
                <a:gd name="T2" fmla="*/ 1 w 480"/>
                <a:gd name="T3" fmla="*/ 1 h 246"/>
                <a:gd name="T4" fmla="*/ 1 w 480"/>
                <a:gd name="T5" fmla="*/ 1 h 246"/>
                <a:gd name="T6" fmla="*/ 1 w 480"/>
                <a:gd name="T7" fmla="*/ 1 h 246"/>
                <a:gd name="T8" fmla="*/ 1 w 480"/>
                <a:gd name="T9" fmla="*/ 1 h 246"/>
                <a:gd name="T10" fmla="*/ 1 w 480"/>
                <a:gd name="T11" fmla="*/ 1 h 246"/>
                <a:gd name="T12" fmla="*/ 1 w 480"/>
                <a:gd name="T13" fmla="*/ 1 h 246"/>
                <a:gd name="T14" fmla="*/ 1 w 480"/>
                <a:gd name="T15" fmla="*/ 1 h 246"/>
                <a:gd name="T16" fmla="*/ 1 w 480"/>
                <a:gd name="T17" fmla="*/ 1 h 246"/>
                <a:gd name="T18" fmla="*/ 1 w 480"/>
                <a:gd name="T19" fmla="*/ 1 h 246"/>
                <a:gd name="T20" fmla="*/ 1 w 480"/>
                <a:gd name="T21" fmla="*/ 1 h 246"/>
                <a:gd name="T22" fmla="*/ 1 w 480"/>
                <a:gd name="T23" fmla="*/ 1 h 246"/>
                <a:gd name="T24" fmla="*/ 1 w 480"/>
                <a:gd name="T25" fmla="*/ 1 h 246"/>
                <a:gd name="T26" fmla="*/ 1 w 480"/>
                <a:gd name="T27" fmla="*/ 1 h 246"/>
                <a:gd name="T28" fmla="*/ 1 w 480"/>
                <a:gd name="T29" fmla="*/ 1 h 246"/>
                <a:gd name="T30" fmla="*/ 1 w 480"/>
                <a:gd name="T31" fmla="*/ 1 h 246"/>
                <a:gd name="T32" fmla="*/ 1 w 480"/>
                <a:gd name="T33" fmla="*/ 1 h 246"/>
                <a:gd name="T34" fmla="*/ 1 w 480"/>
                <a:gd name="T35" fmla="*/ 0 h 246"/>
                <a:gd name="T36" fmla="*/ 1 w 480"/>
                <a:gd name="T37" fmla="*/ 1 h 246"/>
                <a:gd name="T38" fmla="*/ 1 w 480"/>
                <a:gd name="T39" fmla="*/ 1 h 246"/>
                <a:gd name="T40" fmla="*/ 1 w 480"/>
                <a:gd name="T41" fmla="*/ 1 h 246"/>
                <a:gd name="T42" fmla="*/ 1 w 480"/>
                <a:gd name="T43" fmla="*/ 1 h 246"/>
                <a:gd name="T44" fmla="*/ 1 w 480"/>
                <a:gd name="T45" fmla="*/ 1 h 246"/>
                <a:gd name="T46" fmla="*/ 1 w 480"/>
                <a:gd name="T47" fmla="*/ 1 h 246"/>
                <a:gd name="T48" fmla="*/ 1 w 480"/>
                <a:gd name="T49" fmla="*/ 1 h 246"/>
                <a:gd name="T50" fmla="*/ 1 w 480"/>
                <a:gd name="T51" fmla="*/ 1 h 246"/>
                <a:gd name="T52" fmla="*/ 1 w 480"/>
                <a:gd name="T53" fmla="*/ 1 h 246"/>
                <a:gd name="T54" fmla="*/ 1 w 480"/>
                <a:gd name="T55" fmla="*/ 1 h 246"/>
                <a:gd name="T56" fmla="*/ 1 w 480"/>
                <a:gd name="T57" fmla="*/ 1 h 246"/>
                <a:gd name="T58" fmla="*/ 1 w 480"/>
                <a:gd name="T59" fmla="*/ 1 h 246"/>
                <a:gd name="T60" fmla="*/ 1 w 480"/>
                <a:gd name="T61" fmla="*/ 1 h 246"/>
                <a:gd name="T62" fmla="*/ 1 w 480"/>
                <a:gd name="T63" fmla="*/ 1 h 246"/>
                <a:gd name="T64" fmla="*/ 1 w 480"/>
                <a:gd name="T65" fmla="*/ 1 h 246"/>
                <a:gd name="T66" fmla="*/ 1 w 480"/>
                <a:gd name="T67" fmla="*/ 1 h 246"/>
                <a:gd name="T68" fmla="*/ 1 w 480"/>
                <a:gd name="T69" fmla="*/ 1 h 246"/>
                <a:gd name="T70" fmla="*/ 0 w 480"/>
                <a:gd name="T71" fmla="*/ 1 h 246"/>
                <a:gd name="T72" fmla="*/ 1 w 480"/>
                <a:gd name="T73" fmla="*/ 1 h 246"/>
                <a:gd name="T74" fmla="*/ 0 w 480"/>
                <a:gd name="T75" fmla="*/ 1 h 246"/>
                <a:gd name="T76" fmla="*/ 0 w 480"/>
                <a:gd name="T77" fmla="*/ 1 h 246"/>
                <a:gd name="T78" fmla="*/ 0 w 480"/>
                <a:gd name="T79" fmla="*/ 1 h 246"/>
                <a:gd name="T80" fmla="*/ 1 w 480"/>
                <a:gd name="T81" fmla="*/ 1 h 246"/>
                <a:gd name="T82" fmla="*/ 1 w 480"/>
                <a:gd name="T83" fmla="*/ 1 h 2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0"/>
                <a:gd name="T127" fmla="*/ 0 h 246"/>
                <a:gd name="T128" fmla="*/ 480 w 480"/>
                <a:gd name="T129" fmla="*/ 246 h 2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0" h="246">
                  <a:moveTo>
                    <a:pt x="23" y="234"/>
                  </a:moveTo>
                  <a:lnTo>
                    <a:pt x="12" y="246"/>
                  </a:lnTo>
                  <a:lnTo>
                    <a:pt x="47" y="246"/>
                  </a:lnTo>
                  <a:lnTo>
                    <a:pt x="82" y="246"/>
                  </a:lnTo>
                  <a:lnTo>
                    <a:pt x="118" y="246"/>
                  </a:lnTo>
                  <a:lnTo>
                    <a:pt x="153" y="246"/>
                  </a:lnTo>
                  <a:lnTo>
                    <a:pt x="199" y="234"/>
                  </a:lnTo>
                  <a:lnTo>
                    <a:pt x="246" y="234"/>
                  </a:lnTo>
                  <a:lnTo>
                    <a:pt x="293" y="223"/>
                  </a:lnTo>
                  <a:lnTo>
                    <a:pt x="328" y="223"/>
                  </a:lnTo>
                  <a:lnTo>
                    <a:pt x="363" y="210"/>
                  </a:lnTo>
                  <a:lnTo>
                    <a:pt x="399" y="188"/>
                  </a:lnTo>
                  <a:lnTo>
                    <a:pt x="434" y="175"/>
                  </a:lnTo>
                  <a:lnTo>
                    <a:pt x="457" y="140"/>
                  </a:lnTo>
                  <a:lnTo>
                    <a:pt x="469" y="117"/>
                  </a:lnTo>
                  <a:lnTo>
                    <a:pt x="480" y="82"/>
                  </a:lnTo>
                  <a:lnTo>
                    <a:pt x="480" y="47"/>
                  </a:lnTo>
                  <a:lnTo>
                    <a:pt x="469" y="0"/>
                  </a:lnTo>
                  <a:lnTo>
                    <a:pt x="445" y="11"/>
                  </a:lnTo>
                  <a:lnTo>
                    <a:pt x="457" y="47"/>
                  </a:lnTo>
                  <a:lnTo>
                    <a:pt x="457" y="82"/>
                  </a:lnTo>
                  <a:lnTo>
                    <a:pt x="457" y="106"/>
                  </a:lnTo>
                  <a:lnTo>
                    <a:pt x="434" y="128"/>
                  </a:lnTo>
                  <a:lnTo>
                    <a:pt x="421" y="152"/>
                  </a:lnTo>
                  <a:lnTo>
                    <a:pt x="387" y="164"/>
                  </a:lnTo>
                  <a:lnTo>
                    <a:pt x="363" y="188"/>
                  </a:lnTo>
                  <a:lnTo>
                    <a:pt x="328" y="199"/>
                  </a:lnTo>
                  <a:lnTo>
                    <a:pt x="281" y="199"/>
                  </a:lnTo>
                  <a:lnTo>
                    <a:pt x="246" y="210"/>
                  </a:lnTo>
                  <a:lnTo>
                    <a:pt x="199" y="210"/>
                  </a:lnTo>
                  <a:lnTo>
                    <a:pt x="153" y="210"/>
                  </a:lnTo>
                  <a:lnTo>
                    <a:pt x="118" y="223"/>
                  </a:lnTo>
                  <a:lnTo>
                    <a:pt x="82" y="223"/>
                  </a:lnTo>
                  <a:lnTo>
                    <a:pt x="47" y="223"/>
                  </a:lnTo>
                  <a:lnTo>
                    <a:pt x="12" y="223"/>
                  </a:lnTo>
                  <a:lnTo>
                    <a:pt x="0" y="234"/>
                  </a:lnTo>
                  <a:lnTo>
                    <a:pt x="12" y="223"/>
                  </a:lnTo>
                  <a:lnTo>
                    <a:pt x="0" y="223"/>
                  </a:lnTo>
                  <a:lnTo>
                    <a:pt x="0" y="234"/>
                  </a:lnTo>
                  <a:lnTo>
                    <a:pt x="0" y="246"/>
                  </a:lnTo>
                  <a:lnTo>
                    <a:pt x="12" y="246"/>
                  </a:lnTo>
                  <a:lnTo>
                    <a:pt x="23" y="23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2" name="Freeform 258"/>
            <p:cNvSpPr>
              <a:spLocks/>
            </p:cNvSpPr>
            <p:nvPr/>
          </p:nvSpPr>
          <p:spPr bwMode="auto">
            <a:xfrm>
              <a:off x="1768" y="2319"/>
              <a:ext cx="17" cy="53"/>
            </a:xfrm>
            <a:custGeom>
              <a:avLst/>
              <a:gdLst>
                <a:gd name="T0" fmla="*/ 0 w 35"/>
                <a:gd name="T1" fmla="*/ 1 h 106"/>
                <a:gd name="T2" fmla="*/ 0 w 35"/>
                <a:gd name="T3" fmla="*/ 1 h 106"/>
                <a:gd name="T4" fmla="*/ 0 w 35"/>
                <a:gd name="T5" fmla="*/ 1 h 106"/>
                <a:gd name="T6" fmla="*/ 0 w 35"/>
                <a:gd name="T7" fmla="*/ 1 h 106"/>
                <a:gd name="T8" fmla="*/ 0 w 35"/>
                <a:gd name="T9" fmla="*/ 1 h 106"/>
                <a:gd name="T10" fmla="*/ 0 w 35"/>
                <a:gd name="T11" fmla="*/ 0 h 106"/>
                <a:gd name="T12" fmla="*/ 0 w 35"/>
                <a:gd name="T13" fmla="*/ 0 h 106"/>
                <a:gd name="T14" fmla="*/ 0 w 35"/>
                <a:gd name="T15" fmla="*/ 1 h 106"/>
                <a:gd name="T16" fmla="*/ 0 w 35"/>
                <a:gd name="T17" fmla="*/ 1 h 106"/>
                <a:gd name="T18" fmla="*/ 0 w 35"/>
                <a:gd name="T19" fmla="*/ 1 h 106"/>
                <a:gd name="T20" fmla="*/ 0 w 35"/>
                <a:gd name="T21" fmla="*/ 1 h 106"/>
                <a:gd name="T22" fmla="*/ 0 w 35"/>
                <a:gd name="T23" fmla="*/ 1 h 106"/>
                <a:gd name="T24" fmla="*/ 0 w 35"/>
                <a:gd name="T25" fmla="*/ 1 h 106"/>
                <a:gd name="T26" fmla="*/ 0 w 35"/>
                <a:gd name="T27" fmla="*/ 1 h 106"/>
                <a:gd name="T28" fmla="*/ 0 w 35"/>
                <a:gd name="T29" fmla="*/ 1 h 106"/>
                <a:gd name="T30" fmla="*/ 0 w 35"/>
                <a:gd name="T31" fmla="*/ 1 h 106"/>
                <a:gd name="T32" fmla="*/ 0 w 35"/>
                <a:gd name="T33" fmla="*/ 1 h 106"/>
                <a:gd name="T34" fmla="*/ 0 w 35"/>
                <a:gd name="T35" fmla="*/ 1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106"/>
                <a:gd name="T56" fmla="*/ 35 w 35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106">
                  <a:moveTo>
                    <a:pt x="24" y="82"/>
                  </a:moveTo>
                  <a:lnTo>
                    <a:pt x="24" y="94"/>
                  </a:lnTo>
                  <a:lnTo>
                    <a:pt x="35" y="71"/>
                  </a:lnTo>
                  <a:lnTo>
                    <a:pt x="35" y="47"/>
                  </a:lnTo>
                  <a:lnTo>
                    <a:pt x="35" y="23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12" y="23"/>
                  </a:lnTo>
                  <a:lnTo>
                    <a:pt x="12" y="47"/>
                  </a:lnTo>
                  <a:lnTo>
                    <a:pt x="12" y="71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24" y="106"/>
                  </a:lnTo>
                  <a:lnTo>
                    <a:pt x="24" y="94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3" name="Freeform 259"/>
            <p:cNvSpPr>
              <a:spLocks/>
            </p:cNvSpPr>
            <p:nvPr/>
          </p:nvSpPr>
          <p:spPr bwMode="auto">
            <a:xfrm>
              <a:off x="1768" y="2360"/>
              <a:ext cx="35" cy="70"/>
            </a:xfrm>
            <a:custGeom>
              <a:avLst/>
              <a:gdLst>
                <a:gd name="T0" fmla="*/ 1 w 70"/>
                <a:gd name="T1" fmla="*/ 0 h 141"/>
                <a:gd name="T2" fmla="*/ 1 w 70"/>
                <a:gd name="T3" fmla="*/ 0 h 141"/>
                <a:gd name="T4" fmla="*/ 1 w 70"/>
                <a:gd name="T5" fmla="*/ 0 h 141"/>
                <a:gd name="T6" fmla="*/ 1 w 70"/>
                <a:gd name="T7" fmla="*/ 0 h 141"/>
                <a:gd name="T8" fmla="*/ 1 w 70"/>
                <a:gd name="T9" fmla="*/ 0 h 141"/>
                <a:gd name="T10" fmla="*/ 1 w 70"/>
                <a:gd name="T11" fmla="*/ 0 h 141"/>
                <a:gd name="T12" fmla="*/ 1 w 70"/>
                <a:gd name="T13" fmla="*/ 0 h 141"/>
                <a:gd name="T14" fmla="*/ 1 w 70"/>
                <a:gd name="T15" fmla="*/ 0 h 141"/>
                <a:gd name="T16" fmla="*/ 1 w 70"/>
                <a:gd name="T17" fmla="*/ 0 h 141"/>
                <a:gd name="T18" fmla="*/ 1 w 70"/>
                <a:gd name="T19" fmla="*/ 0 h 141"/>
                <a:gd name="T20" fmla="*/ 0 w 70"/>
                <a:gd name="T21" fmla="*/ 0 h 141"/>
                <a:gd name="T22" fmla="*/ 1 w 70"/>
                <a:gd name="T23" fmla="*/ 0 h 141"/>
                <a:gd name="T24" fmla="*/ 1 w 70"/>
                <a:gd name="T25" fmla="*/ 0 h 141"/>
                <a:gd name="T26" fmla="*/ 1 w 70"/>
                <a:gd name="T27" fmla="*/ 0 h 141"/>
                <a:gd name="T28" fmla="*/ 1 w 70"/>
                <a:gd name="T29" fmla="*/ 0 h 141"/>
                <a:gd name="T30" fmla="*/ 1 w 70"/>
                <a:gd name="T31" fmla="*/ 0 h 141"/>
                <a:gd name="T32" fmla="*/ 1 w 70"/>
                <a:gd name="T33" fmla="*/ 0 h 141"/>
                <a:gd name="T34" fmla="*/ 1 w 70"/>
                <a:gd name="T35" fmla="*/ 0 h 141"/>
                <a:gd name="T36" fmla="*/ 1 w 70"/>
                <a:gd name="T37" fmla="*/ 0 h 141"/>
                <a:gd name="T38" fmla="*/ 1 w 70"/>
                <a:gd name="T39" fmla="*/ 0 h 141"/>
                <a:gd name="T40" fmla="*/ 1 w 70"/>
                <a:gd name="T41" fmla="*/ 0 h 141"/>
                <a:gd name="T42" fmla="*/ 1 w 70"/>
                <a:gd name="T43" fmla="*/ 0 h 141"/>
                <a:gd name="T44" fmla="*/ 1 w 70"/>
                <a:gd name="T45" fmla="*/ 0 h 141"/>
                <a:gd name="T46" fmla="*/ 1 w 70"/>
                <a:gd name="T47" fmla="*/ 0 h 141"/>
                <a:gd name="T48" fmla="*/ 1 w 70"/>
                <a:gd name="T49" fmla="*/ 0 h 141"/>
                <a:gd name="T50" fmla="*/ 1 w 70"/>
                <a:gd name="T51" fmla="*/ 0 h 1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141"/>
                <a:gd name="T80" fmla="*/ 70 w 70"/>
                <a:gd name="T81" fmla="*/ 141 h 1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141">
                  <a:moveTo>
                    <a:pt x="70" y="129"/>
                  </a:moveTo>
                  <a:lnTo>
                    <a:pt x="70" y="129"/>
                  </a:lnTo>
                  <a:lnTo>
                    <a:pt x="70" y="106"/>
                  </a:lnTo>
                  <a:lnTo>
                    <a:pt x="70" y="82"/>
                  </a:lnTo>
                  <a:lnTo>
                    <a:pt x="59" y="58"/>
                  </a:lnTo>
                  <a:lnTo>
                    <a:pt x="59" y="47"/>
                  </a:lnTo>
                  <a:lnTo>
                    <a:pt x="48" y="24"/>
                  </a:lnTo>
                  <a:lnTo>
                    <a:pt x="35" y="12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24"/>
                  </a:lnTo>
                  <a:lnTo>
                    <a:pt x="12" y="35"/>
                  </a:lnTo>
                  <a:lnTo>
                    <a:pt x="24" y="47"/>
                  </a:lnTo>
                  <a:lnTo>
                    <a:pt x="35" y="58"/>
                  </a:lnTo>
                  <a:lnTo>
                    <a:pt x="35" y="71"/>
                  </a:lnTo>
                  <a:lnTo>
                    <a:pt x="48" y="82"/>
                  </a:lnTo>
                  <a:lnTo>
                    <a:pt x="48" y="106"/>
                  </a:lnTo>
                  <a:lnTo>
                    <a:pt x="48" y="117"/>
                  </a:lnTo>
                  <a:lnTo>
                    <a:pt x="48" y="129"/>
                  </a:lnTo>
                  <a:lnTo>
                    <a:pt x="59" y="141"/>
                  </a:lnTo>
                  <a:lnTo>
                    <a:pt x="59" y="129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4" name="Freeform 260"/>
            <p:cNvSpPr>
              <a:spLocks/>
            </p:cNvSpPr>
            <p:nvPr/>
          </p:nvSpPr>
          <p:spPr bwMode="auto">
            <a:xfrm>
              <a:off x="1715" y="2418"/>
              <a:ext cx="88" cy="100"/>
            </a:xfrm>
            <a:custGeom>
              <a:avLst/>
              <a:gdLst>
                <a:gd name="T0" fmla="*/ 1 w 175"/>
                <a:gd name="T1" fmla="*/ 1 h 199"/>
                <a:gd name="T2" fmla="*/ 1 w 175"/>
                <a:gd name="T3" fmla="*/ 1 h 199"/>
                <a:gd name="T4" fmla="*/ 1 w 175"/>
                <a:gd name="T5" fmla="*/ 1 h 199"/>
                <a:gd name="T6" fmla="*/ 1 w 175"/>
                <a:gd name="T7" fmla="*/ 1 h 199"/>
                <a:gd name="T8" fmla="*/ 1 w 175"/>
                <a:gd name="T9" fmla="*/ 1 h 199"/>
                <a:gd name="T10" fmla="*/ 1 w 175"/>
                <a:gd name="T11" fmla="*/ 1 h 199"/>
                <a:gd name="T12" fmla="*/ 1 w 175"/>
                <a:gd name="T13" fmla="*/ 1 h 199"/>
                <a:gd name="T14" fmla="*/ 1 w 175"/>
                <a:gd name="T15" fmla="*/ 1 h 199"/>
                <a:gd name="T16" fmla="*/ 1 w 175"/>
                <a:gd name="T17" fmla="*/ 1 h 199"/>
                <a:gd name="T18" fmla="*/ 1 w 175"/>
                <a:gd name="T19" fmla="*/ 1 h 199"/>
                <a:gd name="T20" fmla="*/ 1 w 175"/>
                <a:gd name="T21" fmla="*/ 0 h 199"/>
                <a:gd name="T22" fmla="*/ 1 w 175"/>
                <a:gd name="T23" fmla="*/ 1 h 199"/>
                <a:gd name="T24" fmla="*/ 1 w 175"/>
                <a:gd name="T25" fmla="*/ 1 h 199"/>
                <a:gd name="T26" fmla="*/ 1 w 175"/>
                <a:gd name="T27" fmla="*/ 1 h 199"/>
                <a:gd name="T28" fmla="*/ 1 w 175"/>
                <a:gd name="T29" fmla="*/ 1 h 199"/>
                <a:gd name="T30" fmla="*/ 1 w 175"/>
                <a:gd name="T31" fmla="*/ 1 h 199"/>
                <a:gd name="T32" fmla="*/ 1 w 175"/>
                <a:gd name="T33" fmla="*/ 1 h 199"/>
                <a:gd name="T34" fmla="*/ 1 w 175"/>
                <a:gd name="T35" fmla="*/ 1 h 199"/>
                <a:gd name="T36" fmla="*/ 1 w 175"/>
                <a:gd name="T37" fmla="*/ 1 h 199"/>
                <a:gd name="T38" fmla="*/ 0 w 175"/>
                <a:gd name="T39" fmla="*/ 1 h 199"/>
                <a:gd name="T40" fmla="*/ 1 w 175"/>
                <a:gd name="T41" fmla="*/ 1 h 199"/>
                <a:gd name="T42" fmla="*/ 0 w 175"/>
                <a:gd name="T43" fmla="*/ 1 h 199"/>
                <a:gd name="T44" fmla="*/ 0 w 175"/>
                <a:gd name="T45" fmla="*/ 1 h 199"/>
                <a:gd name="T46" fmla="*/ 1 w 175"/>
                <a:gd name="T47" fmla="*/ 1 h 199"/>
                <a:gd name="T48" fmla="*/ 1 w 175"/>
                <a:gd name="T49" fmla="*/ 1 h 199"/>
                <a:gd name="T50" fmla="*/ 1 w 175"/>
                <a:gd name="T51" fmla="*/ 1 h 1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199"/>
                <a:gd name="T80" fmla="*/ 175 w 175"/>
                <a:gd name="T81" fmla="*/ 199 h 1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199">
                  <a:moveTo>
                    <a:pt x="23" y="199"/>
                  </a:moveTo>
                  <a:lnTo>
                    <a:pt x="23" y="199"/>
                  </a:lnTo>
                  <a:lnTo>
                    <a:pt x="47" y="188"/>
                  </a:lnTo>
                  <a:lnTo>
                    <a:pt x="71" y="176"/>
                  </a:lnTo>
                  <a:lnTo>
                    <a:pt x="94" y="153"/>
                  </a:lnTo>
                  <a:lnTo>
                    <a:pt x="105" y="129"/>
                  </a:lnTo>
                  <a:lnTo>
                    <a:pt x="129" y="106"/>
                  </a:lnTo>
                  <a:lnTo>
                    <a:pt x="140" y="71"/>
                  </a:lnTo>
                  <a:lnTo>
                    <a:pt x="164" y="36"/>
                  </a:lnTo>
                  <a:lnTo>
                    <a:pt x="175" y="12"/>
                  </a:lnTo>
                  <a:lnTo>
                    <a:pt x="153" y="0"/>
                  </a:lnTo>
                  <a:lnTo>
                    <a:pt x="140" y="36"/>
                  </a:lnTo>
                  <a:lnTo>
                    <a:pt x="117" y="58"/>
                  </a:lnTo>
                  <a:lnTo>
                    <a:pt x="105" y="82"/>
                  </a:lnTo>
                  <a:lnTo>
                    <a:pt x="94" y="117"/>
                  </a:lnTo>
                  <a:lnTo>
                    <a:pt x="71" y="129"/>
                  </a:lnTo>
                  <a:lnTo>
                    <a:pt x="47" y="153"/>
                  </a:lnTo>
                  <a:lnTo>
                    <a:pt x="35" y="164"/>
                  </a:lnTo>
                  <a:lnTo>
                    <a:pt x="12" y="176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0" y="188"/>
                  </a:lnTo>
                  <a:lnTo>
                    <a:pt x="0" y="199"/>
                  </a:lnTo>
                  <a:lnTo>
                    <a:pt x="12" y="199"/>
                  </a:lnTo>
                  <a:lnTo>
                    <a:pt x="23" y="19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5" name="Freeform 261"/>
            <p:cNvSpPr>
              <a:spLocks/>
            </p:cNvSpPr>
            <p:nvPr/>
          </p:nvSpPr>
          <p:spPr bwMode="auto">
            <a:xfrm>
              <a:off x="1680" y="2512"/>
              <a:ext cx="47" cy="47"/>
            </a:xfrm>
            <a:custGeom>
              <a:avLst/>
              <a:gdLst>
                <a:gd name="T0" fmla="*/ 1 w 93"/>
                <a:gd name="T1" fmla="*/ 1 h 93"/>
                <a:gd name="T2" fmla="*/ 1 w 93"/>
                <a:gd name="T3" fmla="*/ 1 h 93"/>
                <a:gd name="T4" fmla="*/ 1 w 93"/>
                <a:gd name="T5" fmla="*/ 1 h 93"/>
                <a:gd name="T6" fmla="*/ 1 w 93"/>
                <a:gd name="T7" fmla="*/ 1 h 93"/>
                <a:gd name="T8" fmla="*/ 1 w 93"/>
                <a:gd name="T9" fmla="*/ 1 h 93"/>
                <a:gd name="T10" fmla="*/ 1 w 93"/>
                <a:gd name="T11" fmla="*/ 1 h 93"/>
                <a:gd name="T12" fmla="*/ 1 w 93"/>
                <a:gd name="T13" fmla="*/ 1 h 93"/>
                <a:gd name="T14" fmla="*/ 1 w 93"/>
                <a:gd name="T15" fmla="*/ 1 h 93"/>
                <a:gd name="T16" fmla="*/ 1 w 93"/>
                <a:gd name="T17" fmla="*/ 1 h 93"/>
                <a:gd name="T18" fmla="*/ 1 w 93"/>
                <a:gd name="T19" fmla="*/ 1 h 93"/>
                <a:gd name="T20" fmla="*/ 1 w 93"/>
                <a:gd name="T21" fmla="*/ 0 h 93"/>
                <a:gd name="T22" fmla="*/ 1 w 93"/>
                <a:gd name="T23" fmla="*/ 1 h 93"/>
                <a:gd name="T24" fmla="*/ 1 w 93"/>
                <a:gd name="T25" fmla="*/ 1 h 93"/>
                <a:gd name="T26" fmla="*/ 1 w 93"/>
                <a:gd name="T27" fmla="*/ 1 h 93"/>
                <a:gd name="T28" fmla="*/ 1 w 93"/>
                <a:gd name="T29" fmla="*/ 1 h 93"/>
                <a:gd name="T30" fmla="*/ 1 w 93"/>
                <a:gd name="T31" fmla="*/ 1 h 93"/>
                <a:gd name="T32" fmla="*/ 1 w 93"/>
                <a:gd name="T33" fmla="*/ 1 h 93"/>
                <a:gd name="T34" fmla="*/ 1 w 93"/>
                <a:gd name="T35" fmla="*/ 1 h 93"/>
                <a:gd name="T36" fmla="*/ 0 w 93"/>
                <a:gd name="T37" fmla="*/ 1 h 93"/>
                <a:gd name="T38" fmla="*/ 0 w 93"/>
                <a:gd name="T39" fmla="*/ 1 h 93"/>
                <a:gd name="T40" fmla="*/ 0 w 93"/>
                <a:gd name="T41" fmla="*/ 1 h 93"/>
                <a:gd name="T42" fmla="*/ 0 w 93"/>
                <a:gd name="T43" fmla="*/ 1 h 93"/>
                <a:gd name="T44" fmla="*/ 0 w 93"/>
                <a:gd name="T45" fmla="*/ 1 h 93"/>
                <a:gd name="T46" fmla="*/ 1 w 93"/>
                <a:gd name="T47" fmla="*/ 1 h 93"/>
                <a:gd name="T48" fmla="*/ 1 w 93"/>
                <a:gd name="T49" fmla="*/ 1 h 93"/>
                <a:gd name="T50" fmla="*/ 1 w 93"/>
                <a:gd name="T51" fmla="*/ 1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93"/>
                <a:gd name="T80" fmla="*/ 93 w 93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93">
                  <a:moveTo>
                    <a:pt x="24" y="93"/>
                  </a:moveTo>
                  <a:lnTo>
                    <a:pt x="24" y="93"/>
                  </a:lnTo>
                  <a:lnTo>
                    <a:pt x="35" y="82"/>
                  </a:lnTo>
                  <a:lnTo>
                    <a:pt x="46" y="69"/>
                  </a:lnTo>
                  <a:lnTo>
                    <a:pt x="58" y="58"/>
                  </a:lnTo>
                  <a:lnTo>
                    <a:pt x="70" y="47"/>
                  </a:lnTo>
                  <a:lnTo>
                    <a:pt x="70" y="35"/>
                  </a:lnTo>
                  <a:lnTo>
                    <a:pt x="82" y="35"/>
                  </a:lnTo>
                  <a:lnTo>
                    <a:pt x="93" y="23"/>
                  </a:lnTo>
                  <a:lnTo>
                    <a:pt x="93" y="11"/>
                  </a:lnTo>
                  <a:lnTo>
                    <a:pt x="70" y="0"/>
                  </a:lnTo>
                  <a:lnTo>
                    <a:pt x="70" y="11"/>
                  </a:lnTo>
                  <a:lnTo>
                    <a:pt x="58" y="11"/>
                  </a:lnTo>
                  <a:lnTo>
                    <a:pt x="58" y="23"/>
                  </a:lnTo>
                  <a:lnTo>
                    <a:pt x="46" y="35"/>
                  </a:lnTo>
                  <a:lnTo>
                    <a:pt x="35" y="47"/>
                  </a:lnTo>
                  <a:lnTo>
                    <a:pt x="35" y="58"/>
                  </a:lnTo>
                  <a:lnTo>
                    <a:pt x="24" y="69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24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6" name="Freeform 262"/>
            <p:cNvSpPr>
              <a:spLocks/>
            </p:cNvSpPr>
            <p:nvPr/>
          </p:nvSpPr>
          <p:spPr bwMode="auto">
            <a:xfrm>
              <a:off x="1662" y="2553"/>
              <a:ext cx="30" cy="65"/>
            </a:xfrm>
            <a:custGeom>
              <a:avLst/>
              <a:gdLst>
                <a:gd name="T0" fmla="*/ 1 w 60"/>
                <a:gd name="T1" fmla="*/ 1 h 128"/>
                <a:gd name="T2" fmla="*/ 1 w 60"/>
                <a:gd name="T3" fmla="*/ 1 h 128"/>
                <a:gd name="T4" fmla="*/ 1 w 60"/>
                <a:gd name="T5" fmla="*/ 1 h 128"/>
                <a:gd name="T6" fmla="*/ 1 w 60"/>
                <a:gd name="T7" fmla="*/ 1 h 128"/>
                <a:gd name="T8" fmla="*/ 1 w 60"/>
                <a:gd name="T9" fmla="*/ 1 h 128"/>
                <a:gd name="T10" fmla="*/ 1 w 60"/>
                <a:gd name="T11" fmla="*/ 1 h 128"/>
                <a:gd name="T12" fmla="*/ 1 w 60"/>
                <a:gd name="T13" fmla="*/ 1 h 128"/>
                <a:gd name="T14" fmla="*/ 1 w 60"/>
                <a:gd name="T15" fmla="*/ 1 h 128"/>
                <a:gd name="T16" fmla="*/ 1 w 60"/>
                <a:gd name="T17" fmla="*/ 1 h 128"/>
                <a:gd name="T18" fmla="*/ 1 w 60"/>
                <a:gd name="T19" fmla="*/ 1 h 128"/>
                <a:gd name="T20" fmla="*/ 1 w 60"/>
                <a:gd name="T21" fmla="*/ 0 h 128"/>
                <a:gd name="T22" fmla="*/ 1 w 60"/>
                <a:gd name="T23" fmla="*/ 1 h 128"/>
                <a:gd name="T24" fmla="*/ 1 w 60"/>
                <a:gd name="T25" fmla="*/ 1 h 128"/>
                <a:gd name="T26" fmla="*/ 1 w 60"/>
                <a:gd name="T27" fmla="*/ 1 h 128"/>
                <a:gd name="T28" fmla="*/ 1 w 60"/>
                <a:gd name="T29" fmla="*/ 1 h 128"/>
                <a:gd name="T30" fmla="*/ 1 w 60"/>
                <a:gd name="T31" fmla="*/ 1 h 128"/>
                <a:gd name="T32" fmla="*/ 1 w 60"/>
                <a:gd name="T33" fmla="*/ 1 h 128"/>
                <a:gd name="T34" fmla="*/ 0 w 60"/>
                <a:gd name="T35" fmla="*/ 1 h 128"/>
                <a:gd name="T36" fmla="*/ 0 w 60"/>
                <a:gd name="T37" fmla="*/ 1 h 128"/>
                <a:gd name="T38" fmla="*/ 0 w 60"/>
                <a:gd name="T39" fmla="*/ 1 h 128"/>
                <a:gd name="T40" fmla="*/ 0 w 60"/>
                <a:gd name="T41" fmla="*/ 1 h 128"/>
                <a:gd name="T42" fmla="*/ 0 w 60"/>
                <a:gd name="T43" fmla="*/ 1 h 128"/>
                <a:gd name="T44" fmla="*/ 0 w 60"/>
                <a:gd name="T45" fmla="*/ 1 h 128"/>
                <a:gd name="T46" fmla="*/ 1 w 60"/>
                <a:gd name="T47" fmla="*/ 1 h 128"/>
                <a:gd name="T48" fmla="*/ 1 w 60"/>
                <a:gd name="T49" fmla="*/ 1 h 128"/>
                <a:gd name="T50" fmla="*/ 1 w 60"/>
                <a:gd name="T51" fmla="*/ 1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128"/>
                <a:gd name="T80" fmla="*/ 60 w 60"/>
                <a:gd name="T81" fmla="*/ 128 h 1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128">
                  <a:moveTo>
                    <a:pt x="12" y="128"/>
                  </a:moveTo>
                  <a:lnTo>
                    <a:pt x="12" y="128"/>
                  </a:lnTo>
                  <a:lnTo>
                    <a:pt x="24" y="106"/>
                  </a:lnTo>
                  <a:lnTo>
                    <a:pt x="36" y="93"/>
                  </a:lnTo>
                  <a:lnTo>
                    <a:pt x="36" y="82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47" y="47"/>
                  </a:lnTo>
                  <a:lnTo>
                    <a:pt x="60" y="23"/>
                  </a:lnTo>
                  <a:lnTo>
                    <a:pt x="60" y="11"/>
                  </a:lnTo>
                  <a:lnTo>
                    <a:pt x="36" y="0"/>
                  </a:lnTo>
                  <a:lnTo>
                    <a:pt x="36" y="23"/>
                  </a:lnTo>
                  <a:lnTo>
                    <a:pt x="24" y="35"/>
                  </a:lnTo>
                  <a:lnTo>
                    <a:pt x="24" y="47"/>
                  </a:lnTo>
                  <a:lnTo>
                    <a:pt x="24" y="70"/>
                  </a:lnTo>
                  <a:lnTo>
                    <a:pt x="12" y="82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12" y="12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7" name="Freeform 263"/>
            <p:cNvSpPr>
              <a:spLocks/>
            </p:cNvSpPr>
            <p:nvPr/>
          </p:nvSpPr>
          <p:spPr bwMode="auto">
            <a:xfrm>
              <a:off x="1715" y="2512"/>
              <a:ext cx="12" cy="6"/>
            </a:xfrm>
            <a:custGeom>
              <a:avLst/>
              <a:gdLst>
                <a:gd name="T0" fmla="*/ 1 w 23"/>
                <a:gd name="T1" fmla="*/ 1 h 11"/>
                <a:gd name="T2" fmla="*/ 1 w 23"/>
                <a:gd name="T3" fmla="*/ 0 h 11"/>
                <a:gd name="T4" fmla="*/ 1 w 23"/>
                <a:gd name="T5" fmla="*/ 0 h 11"/>
                <a:gd name="T6" fmla="*/ 1 w 23"/>
                <a:gd name="T7" fmla="*/ 0 h 11"/>
                <a:gd name="T8" fmla="*/ 0 w 23"/>
                <a:gd name="T9" fmla="*/ 0 h 11"/>
                <a:gd name="T10" fmla="*/ 1 w 23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23" y="11"/>
                  </a:move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8" name="Freeform 264"/>
            <p:cNvSpPr>
              <a:spLocks/>
            </p:cNvSpPr>
            <p:nvPr/>
          </p:nvSpPr>
          <p:spPr bwMode="auto">
            <a:xfrm>
              <a:off x="1680" y="2512"/>
              <a:ext cx="47" cy="47"/>
            </a:xfrm>
            <a:custGeom>
              <a:avLst/>
              <a:gdLst>
                <a:gd name="T0" fmla="*/ 1 w 93"/>
                <a:gd name="T1" fmla="*/ 1 h 93"/>
                <a:gd name="T2" fmla="*/ 1 w 93"/>
                <a:gd name="T3" fmla="*/ 1 h 93"/>
                <a:gd name="T4" fmla="*/ 1 w 93"/>
                <a:gd name="T5" fmla="*/ 1 h 93"/>
                <a:gd name="T6" fmla="*/ 1 w 93"/>
                <a:gd name="T7" fmla="*/ 1 h 93"/>
                <a:gd name="T8" fmla="*/ 1 w 93"/>
                <a:gd name="T9" fmla="*/ 1 h 93"/>
                <a:gd name="T10" fmla="*/ 1 w 93"/>
                <a:gd name="T11" fmla="*/ 1 h 93"/>
                <a:gd name="T12" fmla="*/ 1 w 93"/>
                <a:gd name="T13" fmla="*/ 1 h 93"/>
                <a:gd name="T14" fmla="*/ 1 w 93"/>
                <a:gd name="T15" fmla="*/ 1 h 93"/>
                <a:gd name="T16" fmla="*/ 1 w 93"/>
                <a:gd name="T17" fmla="*/ 1 h 93"/>
                <a:gd name="T18" fmla="*/ 1 w 93"/>
                <a:gd name="T19" fmla="*/ 0 h 93"/>
                <a:gd name="T20" fmla="*/ 1 w 93"/>
                <a:gd name="T21" fmla="*/ 1 h 93"/>
                <a:gd name="T22" fmla="*/ 1 w 93"/>
                <a:gd name="T23" fmla="*/ 1 h 93"/>
                <a:gd name="T24" fmla="*/ 1 w 93"/>
                <a:gd name="T25" fmla="*/ 1 h 93"/>
                <a:gd name="T26" fmla="*/ 1 w 93"/>
                <a:gd name="T27" fmla="*/ 1 h 93"/>
                <a:gd name="T28" fmla="*/ 1 w 93"/>
                <a:gd name="T29" fmla="*/ 1 h 93"/>
                <a:gd name="T30" fmla="*/ 1 w 93"/>
                <a:gd name="T31" fmla="*/ 1 h 93"/>
                <a:gd name="T32" fmla="*/ 1 w 93"/>
                <a:gd name="T33" fmla="*/ 1 h 93"/>
                <a:gd name="T34" fmla="*/ 0 w 93"/>
                <a:gd name="T35" fmla="*/ 1 h 93"/>
                <a:gd name="T36" fmla="*/ 1 w 93"/>
                <a:gd name="T37" fmla="*/ 1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93"/>
                <a:gd name="T59" fmla="*/ 93 w 93"/>
                <a:gd name="T60" fmla="*/ 93 h 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93">
                  <a:moveTo>
                    <a:pt x="24" y="93"/>
                  </a:moveTo>
                  <a:lnTo>
                    <a:pt x="35" y="82"/>
                  </a:lnTo>
                  <a:lnTo>
                    <a:pt x="46" y="69"/>
                  </a:lnTo>
                  <a:lnTo>
                    <a:pt x="58" y="58"/>
                  </a:lnTo>
                  <a:lnTo>
                    <a:pt x="70" y="47"/>
                  </a:lnTo>
                  <a:lnTo>
                    <a:pt x="82" y="47"/>
                  </a:lnTo>
                  <a:lnTo>
                    <a:pt x="82" y="35"/>
                  </a:lnTo>
                  <a:lnTo>
                    <a:pt x="93" y="23"/>
                  </a:lnTo>
                  <a:lnTo>
                    <a:pt x="93" y="11"/>
                  </a:lnTo>
                  <a:lnTo>
                    <a:pt x="70" y="0"/>
                  </a:lnTo>
                  <a:lnTo>
                    <a:pt x="70" y="11"/>
                  </a:lnTo>
                  <a:lnTo>
                    <a:pt x="58" y="23"/>
                  </a:lnTo>
                  <a:lnTo>
                    <a:pt x="46" y="35"/>
                  </a:lnTo>
                  <a:lnTo>
                    <a:pt x="35" y="47"/>
                  </a:lnTo>
                  <a:lnTo>
                    <a:pt x="35" y="58"/>
                  </a:lnTo>
                  <a:lnTo>
                    <a:pt x="24" y="69"/>
                  </a:lnTo>
                  <a:lnTo>
                    <a:pt x="0" y="82"/>
                  </a:lnTo>
                  <a:lnTo>
                    <a:pt x="24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9" name="Freeform 265"/>
            <p:cNvSpPr>
              <a:spLocks/>
            </p:cNvSpPr>
            <p:nvPr/>
          </p:nvSpPr>
          <p:spPr bwMode="auto">
            <a:xfrm>
              <a:off x="1715" y="2512"/>
              <a:ext cx="12" cy="12"/>
            </a:xfrm>
            <a:custGeom>
              <a:avLst/>
              <a:gdLst>
                <a:gd name="T0" fmla="*/ 1 w 23"/>
                <a:gd name="T1" fmla="*/ 0 h 23"/>
                <a:gd name="T2" fmla="*/ 0 w 23"/>
                <a:gd name="T3" fmla="*/ 1 h 23"/>
                <a:gd name="T4" fmla="*/ 1 w 23"/>
                <a:gd name="T5" fmla="*/ 1 h 23"/>
                <a:gd name="T6" fmla="*/ 1 w 23"/>
                <a:gd name="T7" fmla="*/ 1 h 23"/>
                <a:gd name="T8" fmla="*/ 1 w 23"/>
                <a:gd name="T9" fmla="*/ 1 h 23"/>
                <a:gd name="T10" fmla="*/ 1 w 2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12" y="0"/>
                  </a:moveTo>
                  <a:lnTo>
                    <a:pt x="0" y="11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23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0" name="Freeform 266"/>
            <p:cNvSpPr>
              <a:spLocks/>
            </p:cNvSpPr>
            <p:nvPr/>
          </p:nvSpPr>
          <p:spPr bwMode="auto">
            <a:xfrm>
              <a:off x="1773" y="2313"/>
              <a:ext cx="12" cy="6"/>
            </a:xfrm>
            <a:custGeom>
              <a:avLst/>
              <a:gdLst>
                <a:gd name="T0" fmla="*/ 1 w 23"/>
                <a:gd name="T1" fmla="*/ 1 h 11"/>
                <a:gd name="T2" fmla="*/ 1 w 23"/>
                <a:gd name="T3" fmla="*/ 0 h 11"/>
                <a:gd name="T4" fmla="*/ 1 w 23"/>
                <a:gd name="T5" fmla="*/ 0 h 11"/>
                <a:gd name="T6" fmla="*/ 0 w 23"/>
                <a:gd name="T7" fmla="*/ 1 h 11"/>
                <a:gd name="T8" fmla="*/ 0 w 23"/>
                <a:gd name="T9" fmla="*/ 1 h 11"/>
                <a:gd name="T10" fmla="*/ 1 w 23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23" y="11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1" name="Freeform 267"/>
            <p:cNvSpPr>
              <a:spLocks/>
            </p:cNvSpPr>
            <p:nvPr/>
          </p:nvSpPr>
          <p:spPr bwMode="auto">
            <a:xfrm>
              <a:off x="1768" y="2319"/>
              <a:ext cx="23" cy="47"/>
            </a:xfrm>
            <a:custGeom>
              <a:avLst/>
              <a:gdLst>
                <a:gd name="T0" fmla="*/ 0 w 48"/>
                <a:gd name="T1" fmla="*/ 1 h 94"/>
                <a:gd name="T2" fmla="*/ 0 w 48"/>
                <a:gd name="T3" fmla="*/ 1 h 94"/>
                <a:gd name="T4" fmla="*/ 0 w 48"/>
                <a:gd name="T5" fmla="*/ 1 h 94"/>
                <a:gd name="T6" fmla="*/ 0 w 48"/>
                <a:gd name="T7" fmla="*/ 1 h 94"/>
                <a:gd name="T8" fmla="*/ 0 w 48"/>
                <a:gd name="T9" fmla="*/ 0 h 94"/>
                <a:gd name="T10" fmla="*/ 0 w 48"/>
                <a:gd name="T11" fmla="*/ 0 h 94"/>
                <a:gd name="T12" fmla="*/ 0 w 48"/>
                <a:gd name="T13" fmla="*/ 1 h 94"/>
                <a:gd name="T14" fmla="*/ 0 w 48"/>
                <a:gd name="T15" fmla="*/ 1 h 94"/>
                <a:gd name="T16" fmla="*/ 0 w 48"/>
                <a:gd name="T17" fmla="*/ 1 h 94"/>
                <a:gd name="T18" fmla="*/ 0 w 48"/>
                <a:gd name="T19" fmla="*/ 1 h 94"/>
                <a:gd name="T20" fmla="*/ 0 w 48"/>
                <a:gd name="T21" fmla="*/ 1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94"/>
                <a:gd name="T35" fmla="*/ 48 w 48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94">
                  <a:moveTo>
                    <a:pt x="24" y="94"/>
                  </a:moveTo>
                  <a:lnTo>
                    <a:pt x="35" y="71"/>
                  </a:lnTo>
                  <a:lnTo>
                    <a:pt x="35" y="47"/>
                  </a:lnTo>
                  <a:lnTo>
                    <a:pt x="48" y="23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12" y="23"/>
                  </a:lnTo>
                  <a:lnTo>
                    <a:pt x="12" y="47"/>
                  </a:lnTo>
                  <a:lnTo>
                    <a:pt x="12" y="71"/>
                  </a:lnTo>
                  <a:lnTo>
                    <a:pt x="0" y="82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2" name="Freeform 268"/>
            <p:cNvSpPr>
              <a:spLocks/>
            </p:cNvSpPr>
            <p:nvPr/>
          </p:nvSpPr>
          <p:spPr bwMode="auto">
            <a:xfrm>
              <a:off x="1773" y="2319"/>
              <a:ext cx="12" cy="6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1 h 12"/>
                <a:gd name="T4" fmla="*/ 1 w 23"/>
                <a:gd name="T5" fmla="*/ 1 h 12"/>
                <a:gd name="T6" fmla="*/ 1 w 23"/>
                <a:gd name="T7" fmla="*/ 1 h 12"/>
                <a:gd name="T8" fmla="*/ 1 w 23"/>
                <a:gd name="T9" fmla="*/ 0 h 12"/>
                <a:gd name="T10" fmla="*/ 0 w 23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2"/>
                <a:gd name="T20" fmla="*/ 23 w 2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2">
                  <a:moveTo>
                    <a:pt x="0" y="0"/>
                  </a:moveTo>
                  <a:lnTo>
                    <a:pt x="0" y="12"/>
                  </a:lnTo>
                  <a:lnTo>
                    <a:pt x="12" y="12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3" name="Freeform 269"/>
            <p:cNvSpPr>
              <a:spLocks/>
            </p:cNvSpPr>
            <p:nvPr/>
          </p:nvSpPr>
          <p:spPr bwMode="auto">
            <a:xfrm>
              <a:off x="1674" y="2583"/>
              <a:ext cx="12" cy="11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1 w 23"/>
                <a:gd name="T5" fmla="*/ 0 h 24"/>
                <a:gd name="T6" fmla="*/ 1 w 23"/>
                <a:gd name="T7" fmla="*/ 0 h 24"/>
                <a:gd name="T8" fmla="*/ 1 w 23"/>
                <a:gd name="T9" fmla="*/ 0 h 24"/>
                <a:gd name="T10" fmla="*/ 0 w 2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"/>
                <a:gd name="T20" fmla="*/ 23 w 2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">
                  <a:moveTo>
                    <a:pt x="0" y="0"/>
                  </a:moveTo>
                  <a:lnTo>
                    <a:pt x="0" y="12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2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4" name="Freeform 270"/>
            <p:cNvSpPr>
              <a:spLocks/>
            </p:cNvSpPr>
            <p:nvPr/>
          </p:nvSpPr>
          <p:spPr bwMode="auto">
            <a:xfrm>
              <a:off x="1674" y="2466"/>
              <a:ext cx="18" cy="122"/>
            </a:xfrm>
            <a:custGeom>
              <a:avLst/>
              <a:gdLst>
                <a:gd name="T0" fmla="*/ 0 w 36"/>
                <a:gd name="T1" fmla="*/ 0 h 246"/>
                <a:gd name="T2" fmla="*/ 0 w 36"/>
                <a:gd name="T3" fmla="*/ 0 h 246"/>
                <a:gd name="T4" fmla="*/ 1 w 36"/>
                <a:gd name="T5" fmla="*/ 0 h 246"/>
                <a:gd name="T6" fmla="*/ 1 w 36"/>
                <a:gd name="T7" fmla="*/ 0 h 246"/>
                <a:gd name="T8" fmla="*/ 1 w 36"/>
                <a:gd name="T9" fmla="*/ 0 h 246"/>
                <a:gd name="T10" fmla="*/ 0 w 36"/>
                <a:gd name="T11" fmla="*/ 0 h 246"/>
                <a:gd name="T12" fmla="*/ 1 w 36"/>
                <a:gd name="T13" fmla="*/ 0 h 246"/>
                <a:gd name="T14" fmla="*/ 1 w 36"/>
                <a:gd name="T15" fmla="*/ 0 h 246"/>
                <a:gd name="T16" fmla="*/ 1 w 36"/>
                <a:gd name="T17" fmla="*/ 0 h 246"/>
                <a:gd name="T18" fmla="*/ 1 w 36"/>
                <a:gd name="T19" fmla="*/ 0 h 246"/>
                <a:gd name="T20" fmla="*/ 1 w 36"/>
                <a:gd name="T21" fmla="*/ 0 h 246"/>
                <a:gd name="T22" fmla="*/ 1 w 36"/>
                <a:gd name="T23" fmla="*/ 0 h 246"/>
                <a:gd name="T24" fmla="*/ 1 w 36"/>
                <a:gd name="T25" fmla="*/ 0 h 246"/>
                <a:gd name="T26" fmla="*/ 1 w 36"/>
                <a:gd name="T27" fmla="*/ 0 h 246"/>
                <a:gd name="T28" fmla="*/ 1 w 36"/>
                <a:gd name="T29" fmla="*/ 0 h 246"/>
                <a:gd name="T30" fmla="*/ 0 w 36"/>
                <a:gd name="T31" fmla="*/ 0 h 246"/>
                <a:gd name="T32" fmla="*/ 0 w 36"/>
                <a:gd name="T33" fmla="*/ 0 h 246"/>
                <a:gd name="T34" fmla="*/ 0 w 36"/>
                <a:gd name="T35" fmla="*/ 0 h 2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46"/>
                <a:gd name="T56" fmla="*/ 36 w 36"/>
                <a:gd name="T57" fmla="*/ 246 h 2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46">
                  <a:moveTo>
                    <a:pt x="0" y="12"/>
                  </a:moveTo>
                  <a:lnTo>
                    <a:pt x="0" y="12"/>
                  </a:lnTo>
                  <a:lnTo>
                    <a:pt x="12" y="59"/>
                  </a:lnTo>
                  <a:lnTo>
                    <a:pt x="12" y="117"/>
                  </a:lnTo>
                  <a:lnTo>
                    <a:pt x="12" y="187"/>
                  </a:lnTo>
                  <a:lnTo>
                    <a:pt x="0" y="234"/>
                  </a:lnTo>
                  <a:lnTo>
                    <a:pt x="23" y="246"/>
                  </a:lnTo>
                  <a:lnTo>
                    <a:pt x="36" y="187"/>
                  </a:lnTo>
                  <a:lnTo>
                    <a:pt x="36" y="117"/>
                  </a:lnTo>
                  <a:lnTo>
                    <a:pt x="36" y="5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5" name="Freeform 271"/>
            <p:cNvSpPr>
              <a:spLocks/>
            </p:cNvSpPr>
            <p:nvPr/>
          </p:nvSpPr>
          <p:spPr bwMode="auto">
            <a:xfrm>
              <a:off x="1615" y="2366"/>
              <a:ext cx="71" cy="105"/>
            </a:xfrm>
            <a:custGeom>
              <a:avLst/>
              <a:gdLst>
                <a:gd name="T0" fmla="*/ 1 w 140"/>
                <a:gd name="T1" fmla="*/ 0 h 211"/>
                <a:gd name="T2" fmla="*/ 0 w 140"/>
                <a:gd name="T3" fmla="*/ 0 h 211"/>
                <a:gd name="T4" fmla="*/ 1 w 140"/>
                <a:gd name="T5" fmla="*/ 0 h 211"/>
                <a:gd name="T6" fmla="*/ 1 w 140"/>
                <a:gd name="T7" fmla="*/ 0 h 211"/>
                <a:gd name="T8" fmla="*/ 1 w 140"/>
                <a:gd name="T9" fmla="*/ 0 h 211"/>
                <a:gd name="T10" fmla="*/ 1 w 140"/>
                <a:gd name="T11" fmla="*/ 0 h 211"/>
                <a:gd name="T12" fmla="*/ 1 w 140"/>
                <a:gd name="T13" fmla="*/ 0 h 211"/>
                <a:gd name="T14" fmla="*/ 1 w 140"/>
                <a:gd name="T15" fmla="*/ 0 h 211"/>
                <a:gd name="T16" fmla="*/ 1 w 140"/>
                <a:gd name="T17" fmla="*/ 0 h 211"/>
                <a:gd name="T18" fmla="*/ 1 w 140"/>
                <a:gd name="T19" fmla="*/ 0 h 211"/>
                <a:gd name="T20" fmla="*/ 1 w 140"/>
                <a:gd name="T21" fmla="*/ 0 h 211"/>
                <a:gd name="T22" fmla="*/ 1 w 140"/>
                <a:gd name="T23" fmla="*/ 0 h 211"/>
                <a:gd name="T24" fmla="*/ 1 w 140"/>
                <a:gd name="T25" fmla="*/ 0 h 211"/>
                <a:gd name="T26" fmla="*/ 1 w 140"/>
                <a:gd name="T27" fmla="*/ 0 h 211"/>
                <a:gd name="T28" fmla="*/ 1 w 140"/>
                <a:gd name="T29" fmla="*/ 0 h 211"/>
                <a:gd name="T30" fmla="*/ 1 w 140"/>
                <a:gd name="T31" fmla="*/ 0 h 211"/>
                <a:gd name="T32" fmla="*/ 1 w 140"/>
                <a:gd name="T33" fmla="*/ 0 h 211"/>
                <a:gd name="T34" fmla="*/ 1 w 140"/>
                <a:gd name="T35" fmla="*/ 0 h 211"/>
                <a:gd name="T36" fmla="*/ 1 w 140"/>
                <a:gd name="T37" fmla="*/ 0 h 211"/>
                <a:gd name="T38" fmla="*/ 1 w 140"/>
                <a:gd name="T39" fmla="*/ 0 h 211"/>
                <a:gd name="T40" fmla="*/ 1 w 140"/>
                <a:gd name="T41" fmla="*/ 0 h 211"/>
                <a:gd name="T42" fmla="*/ 1 w 140"/>
                <a:gd name="T43" fmla="*/ 0 h 211"/>
                <a:gd name="T44" fmla="*/ 0 w 140"/>
                <a:gd name="T45" fmla="*/ 0 h 211"/>
                <a:gd name="T46" fmla="*/ 0 w 140"/>
                <a:gd name="T47" fmla="*/ 0 h 211"/>
                <a:gd name="T48" fmla="*/ 0 w 140"/>
                <a:gd name="T49" fmla="*/ 0 h 211"/>
                <a:gd name="T50" fmla="*/ 1 w 140"/>
                <a:gd name="T51" fmla="*/ 0 h 2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0"/>
                <a:gd name="T79" fmla="*/ 0 h 211"/>
                <a:gd name="T80" fmla="*/ 140 w 140"/>
                <a:gd name="T81" fmla="*/ 211 h 2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0" h="211">
                  <a:moveTo>
                    <a:pt x="12" y="23"/>
                  </a:moveTo>
                  <a:lnTo>
                    <a:pt x="0" y="12"/>
                  </a:lnTo>
                  <a:lnTo>
                    <a:pt x="23" y="35"/>
                  </a:lnTo>
                  <a:lnTo>
                    <a:pt x="34" y="59"/>
                  </a:lnTo>
                  <a:lnTo>
                    <a:pt x="47" y="70"/>
                  </a:lnTo>
                  <a:lnTo>
                    <a:pt x="58" y="94"/>
                  </a:lnTo>
                  <a:lnTo>
                    <a:pt x="82" y="129"/>
                  </a:lnTo>
                  <a:lnTo>
                    <a:pt x="93" y="152"/>
                  </a:lnTo>
                  <a:lnTo>
                    <a:pt x="105" y="176"/>
                  </a:lnTo>
                  <a:lnTo>
                    <a:pt x="117" y="211"/>
                  </a:lnTo>
                  <a:lnTo>
                    <a:pt x="140" y="199"/>
                  </a:lnTo>
                  <a:lnTo>
                    <a:pt x="129" y="176"/>
                  </a:lnTo>
                  <a:lnTo>
                    <a:pt x="117" y="141"/>
                  </a:lnTo>
                  <a:lnTo>
                    <a:pt x="93" y="117"/>
                  </a:lnTo>
                  <a:lnTo>
                    <a:pt x="82" y="94"/>
                  </a:lnTo>
                  <a:lnTo>
                    <a:pt x="70" y="59"/>
                  </a:lnTo>
                  <a:lnTo>
                    <a:pt x="58" y="35"/>
                  </a:lnTo>
                  <a:lnTo>
                    <a:pt x="34" y="23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6" name="Freeform 272"/>
            <p:cNvSpPr>
              <a:spLocks/>
            </p:cNvSpPr>
            <p:nvPr/>
          </p:nvSpPr>
          <p:spPr bwMode="auto">
            <a:xfrm>
              <a:off x="1481" y="2366"/>
              <a:ext cx="141" cy="52"/>
            </a:xfrm>
            <a:custGeom>
              <a:avLst/>
              <a:gdLst>
                <a:gd name="T0" fmla="*/ 1 w 281"/>
                <a:gd name="T1" fmla="*/ 0 h 105"/>
                <a:gd name="T2" fmla="*/ 1 w 281"/>
                <a:gd name="T3" fmla="*/ 0 h 105"/>
                <a:gd name="T4" fmla="*/ 1 w 281"/>
                <a:gd name="T5" fmla="*/ 0 h 105"/>
                <a:gd name="T6" fmla="*/ 1 w 281"/>
                <a:gd name="T7" fmla="*/ 0 h 105"/>
                <a:gd name="T8" fmla="*/ 1 w 281"/>
                <a:gd name="T9" fmla="*/ 0 h 105"/>
                <a:gd name="T10" fmla="*/ 1 w 281"/>
                <a:gd name="T11" fmla="*/ 0 h 105"/>
                <a:gd name="T12" fmla="*/ 1 w 281"/>
                <a:gd name="T13" fmla="*/ 0 h 105"/>
                <a:gd name="T14" fmla="*/ 1 w 281"/>
                <a:gd name="T15" fmla="*/ 0 h 105"/>
                <a:gd name="T16" fmla="*/ 1 w 281"/>
                <a:gd name="T17" fmla="*/ 0 h 105"/>
                <a:gd name="T18" fmla="*/ 1 w 281"/>
                <a:gd name="T19" fmla="*/ 0 h 105"/>
                <a:gd name="T20" fmla="*/ 1 w 281"/>
                <a:gd name="T21" fmla="*/ 0 h 105"/>
                <a:gd name="T22" fmla="*/ 1 w 281"/>
                <a:gd name="T23" fmla="*/ 0 h 105"/>
                <a:gd name="T24" fmla="*/ 1 w 281"/>
                <a:gd name="T25" fmla="*/ 0 h 105"/>
                <a:gd name="T26" fmla="*/ 1 w 281"/>
                <a:gd name="T27" fmla="*/ 0 h 105"/>
                <a:gd name="T28" fmla="*/ 1 w 281"/>
                <a:gd name="T29" fmla="*/ 0 h 105"/>
                <a:gd name="T30" fmla="*/ 1 w 281"/>
                <a:gd name="T31" fmla="*/ 0 h 105"/>
                <a:gd name="T32" fmla="*/ 1 w 281"/>
                <a:gd name="T33" fmla="*/ 0 h 105"/>
                <a:gd name="T34" fmla="*/ 1 w 281"/>
                <a:gd name="T35" fmla="*/ 0 h 105"/>
                <a:gd name="T36" fmla="*/ 1 w 281"/>
                <a:gd name="T37" fmla="*/ 0 h 105"/>
                <a:gd name="T38" fmla="*/ 1 w 281"/>
                <a:gd name="T39" fmla="*/ 0 h 105"/>
                <a:gd name="T40" fmla="*/ 1 w 281"/>
                <a:gd name="T41" fmla="*/ 0 h 105"/>
                <a:gd name="T42" fmla="*/ 1 w 281"/>
                <a:gd name="T43" fmla="*/ 0 h 105"/>
                <a:gd name="T44" fmla="*/ 1 w 281"/>
                <a:gd name="T45" fmla="*/ 0 h 105"/>
                <a:gd name="T46" fmla="*/ 1 w 281"/>
                <a:gd name="T47" fmla="*/ 0 h 105"/>
                <a:gd name="T48" fmla="*/ 1 w 281"/>
                <a:gd name="T49" fmla="*/ 0 h 105"/>
                <a:gd name="T50" fmla="*/ 1 w 281"/>
                <a:gd name="T51" fmla="*/ 0 h 105"/>
                <a:gd name="T52" fmla="*/ 1 w 281"/>
                <a:gd name="T53" fmla="*/ 0 h 105"/>
                <a:gd name="T54" fmla="*/ 1 w 281"/>
                <a:gd name="T55" fmla="*/ 0 h 105"/>
                <a:gd name="T56" fmla="*/ 1 w 281"/>
                <a:gd name="T57" fmla="*/ 0 h 105"/>
                <a:gd name="T58" fmla="*/ 1 w 281"/>
                <a:gd name="T59" fmla="*/ 0 h 105"/>
                <a:gd name="T60" fmla="*/ 1 w 281"/>
                <a:gd name="T61" fmla="*/ 0 h 105"/>
                <a:gd name="T62" fmla="*/ 1 w 281"/>
                <a:gd name="T63" fmla="*/ 0 h 105"/>
                <a:gd name="T64" fmla="*/ 1 w 281"/>
                <a:gd name="T65" fmla="*/ 0 h 105"/>
                <a:gd name="T66" fmla="*/ 0 w 281"/>
                <a:gd name="T67" fmla="*/ 0 h 105"/>
                <a:gd name="T68" fmla="*/ 1 w 281"/>
                <a:gd name="T69" fmla="*/ 0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1"/>
                <a:gd name="T106" fmla="*/ 0 h 105"/>
                <a:gd name="T107" fmla="*/ 281 w 281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1" h="105">
                  <a:moveTo>
                    <a:pt x="11" y="105"/>
                  </a:moveTo>
                  <a:lnTo>
                    <a:pt x="22" y="94"/>
                  </a:lnTo>
                  <a:lnTo>
                    <a:pt x="35" y="81"/>
                  </a:lnTo>
                  <a:lnTo>
                    <a:pt x="46" y="81"/>
                  </a:lnTo>
                  <a:lnTo>
                    <a:pt x="70" y="70"/>
                  </a:lnTo>
                  <a:lnTo>
                    <a:pt x="81" y="59"/>
                  </a:lnTo>
                  <a:lnTo>
                    <a:pt x="93" y="59"/>
                  </a:lnTo>
                  <a:lnTo>
                    <a:pt x="117" y="46"/>
                  </a:lnTo>
                  <a:lnTo>
                    <a:pt x="128" y="46"/>
                  </a:lnTo>
                  <a:lnTo>
                    <a:pt x="152" y="35"/>
                  </a:lnTo>
                  <a:lnTo>
                    <a:pt x="175" y="35"/>
                  </a:lnTo>
                  <a:lnTo>
                    <a:pt x="187" y="35"/>
                  </a:lnTo>
                  <a:lnTo>
                    <a:pt x="210" y="23"/>
                  </a:lnTo>
                  <a:lnTo>
                    <a:pt x="221" y="23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81" y="23"/>
                  </a:lnTo>
                  <a:lnTo>
                    <a:pt x="281" y="0"/>
                  </a:lnTo>
                  <a:lnTo>
                    <a:pt x="257" y="0"/>
                  </a:lnTo>
                  <a:lnTo>
                    <a:pt x="245" y="0"/>
                  </a:lnTo>
                  <a:lnTo>
                    <a:pt x="221" y="0"/>
                  </a:lnTo>
                  <a:lnTo>
                    <a:pt x="199" y="0"/>
                  </a:lnTo>
                  <a:lnTo>
                    <a:pt x="187" y="0"/>
                  </a:lnTo>
                  <a:lnTo>
                    <a:pt x="163" y="12"/>
                  </a:lnTo>
                  <a:lnTo>
                    <a:pt x="152" y="12"/>
                  </a:lnTo>
                  <a:lnTo>
                    <a:pt x="128" y="23"/>
                  </a:lnTo>
                  <a:lnTo>
                    <a:pt x="104" y="23"/>
                  </a:lnTo>
                  <a:lnTo>
                    <a:pt x="93" y="35"/>
                  </a:lnTo>
                  <a:lnTo>
                    <a:pt x="70" y="46"/>
                  </a:lnTo>
                  <a:lnTo>
                    <a:pt x="58" y="46"/>
                  </a:lnTo>
                  <a:lnTo>
                    <a:pt x="46" y="59"/>
                  </a:lnTo>
                  <a:lnTo>
                    <a:pt x="22" y="59"/>
                  </a:lnTo>
                  <a:lnTo>
                    <a:pt x="11" y="70"/>
                  </a:lnTo>
                  <a:lnTo>
                    <a:pt x="0" y="81"/>
                  </a:lnTo>
                  <a:lnTo>
                    <a:pt x="11" y="10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7" name="Freeform 273"/>
            <p:cNvSpPr>
              <a:spLocks/>
            </p:cNvSpPr>
            <p:nvPr/>
          </p:nvSpPr>
          <p:spPr bwMode="auto">
            <a:xfrm>
              <a:off x="1615" y="2366"/>
              <a:ext cx="12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0 h 23"/>
                <a:gd name="T6" fmla="*/ 1 w 23"/>
                <a:gd name="T7" fmla="*/ 0 h 23"/>
                <a:gd name="T8" fmla="*/ 1 w 23"/>
                <a:gd name="T9" fmla="*/ 0 h 23"/>
                <a:gd name="T10" fmla="*/ 0 w 2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0" y="0"/>
                  </a:moveTo>
                  <a:lnTo>
                    <a:pt x="0" y="12"/>
                  </a:lnTo>
                  <a:lnTo>
                    <a:pt x="12" y="23"/>
                  </a:ln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8" name="Freeform 274"/>
            <p:cNvSpPr>
              <a:spLocks/>
            </p:cNvSpPr>
            <p:nvPr/>
          </p:nvSpPr>
          <p:spPr bwMode="auto">
            <a:xfrm>
              <a:off x="1780" y="2372"/>
              <a:ext cx="5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49" name="Freeform 275"/>
            <p:cNvSpPr>
              <a:spLocks/>
            </p:cNvSpPr>
            <p:nvPr/>
          </p:nvSpPr>
          <p:spPr bwMode="auto">
            <a:xfrm>
              <a:off x="1651" y="2260"/>
              <a:ext cx="134" cy="117"/>
            </a:xfrm>
            <a:custGeom>
              <a:avLst/>
              <a:gdLst>
                <a:gd name="T0" fmla="*/ 0 w 269"/>
                <a:gd name="T1" fmla="*/ 1 h 234"/>
                <a:gd name="T2" fmla="*/ 0 w 269"/>
                <a:gd name="T3" fmla="*/ 1 h 234"/>
                <a:gd name="T4" fmla="*/ 0 w 269"/>
                <a:gd name="T5" fmla="*/ 1 h 234"/>
                <a:gd name="T6" fmla="*/ 0 w 269"/>
                <a:gd name="T7" fmla="*/ 1 h 234"/>
                <a:gd name="T8" fmla="*/ 0 w 269"/>
                <a:gd name="T9" fmla="*/ 1 h 234"/>
                <a:gd name="T10" fmla="*/ 0 w 269"/>
                <a:gd name="T11" fmla="*/ 1 h 234"/>
                <a:gd name="T12" fmla="*/ 0 w 269"/>
                <a:gd name="T13" fmla="*/ 1 h 234"/>
                <a:gd name="T14" fmla="*/ 0 w 269"/>
                <a:gd name="T15" fmla="*/ 1 h 234"/>
                <a:gd name="T16" fmla="*/ 0 w 269"/>
                <a:gd name="T17" fmla="*/ 1 h 234"/>
                <a:gd name="T18" fmla="*/ 0 w 269"/>
                <a:gd name="T19" fmla="*/ 1 h 234"/>
                <a:gd name="T20" fmla="*/ 0 w 269"/>
                <a:gd name="T21" fmla="*/ 1 h 234"/>
                <a:gd name="T22" fmla="*/ 0 w 269"/>
                <a:gd name="T23" fmla="*/ 1 h 234"/>
                <a:gd name="T24" fmla="*/ 0 w 269"/>
                <a:gd name="T25" fmla="*/ 1 h 234"/>
                <a:gd name="T26" fmla="*/ 0 w 269"/>
                <a:gd name="T27" fmla="*/ 1 h 234"/>
                <a:gd name="T28" fmla="*/ 0 w 269"/>
                <a:gd name="T29" fmla="*/ 1 h 234"/>
                <a:gd name="T30" fmla="*/ 0 w 269"/>
                <a:gd name="T31" fmla="*/ 1 h 234"/>
                <a:gd name="T32" fmla="*/ 0 w 269"/>
                <a:gd name="T33" fmla="*/ 1 h 234"/>
                <a:gd name="T34" fmla="*/ 0 w 269"/>
                <a:gd name="T35" fmla="*/ 1 h 234"/>
                <a:gd name="T36" fmla="*/ 0 w 269"/>
                <a:gd name="T37" fmla="*/ 1 h 234"/>
                <a:gd name="T38" fmla="*/ 0 w 269"/>
                <a:gd name="T39" fmla="*/ 1 h 234"/>
                <a:gd name="T40" fmla="*/ 0 w 269"/>
                <a:gd name="T41" fmla="*/ 1 h 234"/>
                <a:gd name="T42" fmla="*/ 0 w 269"/>
                <a:gd name="T43" fmla="*/ 1 h 234"/>
                <a:gd name="T44" fmla="*/ 0 w 269"/>
                <a:gd name="T45" fmla="*/ 1 h 234"/>
                <a:gd name="T46" fmla="*/ 0 w 269"/>
                <a:gd name="T47" fmla="*/ 1 h 234"/>
                <a:gd name="T48" fmla="*/ 0 w 269"/>
                <a:gd name="T49" fmla="*/ 1 h 234"/>
                <a:gd name="T50" fmla="*/ 0 w 269"/>
                <a:gd name="T51" fmla="*/ 1 h 234"/>
                <a:gd name="T52" fmla="*/ 0 w 269"/>
                <a:gd name="T53" fmla="*/ 1 h 234"/>
                <a:gd name="T54" fmla="*/ 0 w 269"/>
                <a:gd name="T55" fmla="*/ 1 h 234"/>
                <a:gd name="T56" fmla="*/ 0 w 269"/>
                <a:gd name="T57" fmla="*/ 1 h 234"/>
                <a:gd name="T58" fmla="*/ 0 w 269"/>
                <a:gd name="T59" fmla="*/ 1 h 234"/>
                <a:gd name="T60" fmla="*/ 0 w 269"/>
                <a:gd name="T61" fmla="*/ 1 h 234"/>
                <a:gd name="T62" fmla="*/ 0 w 269"/>
                <a:gd name="T63" fmla="*/ 1 h 234"/>
                <a:gd name="T64" fmla="*/ 0 w 269"/>
                <a:gd name="T65" fmla="*/ 1 h 234"/>
                <a:gd name="T66" fmla="*/ 0 w 269"/>
                <a:gd name="T67" fmla="*/ 0 h 234"/>
                <a:gd name="T68" fmla="*/ 0 w 269"/>
                <a:gd name="T69" fmla="*/ 0 h 234"/>
                <a:gd name="T70" fmla="*/ 0 w 269"/>
                <a:gd name="T71" fmla="*/ 0 h 234"/>
                <a:gd name="T72" fmla="*/ 0 w 269"/>
                <a:gd name="T73" fmla="*/ 0 h 234"/>
                <a:gd name="T74" fmla="*/ 0 w 269"/>
                <a:gd name="T75" fmla="*/ 0 h 234"/>
                <a:gd name="T76" fmla="*/ 0 w 269"/>
                <a:gd name="T77" fmla="*/ 0 h 234"/>
                <a:gd name="T78" fmla="*/ 0 w 269"/>
                <a:gd name="T79" fmla="*/ 1 h 234"/>
                <a:gd name="T80" fmla="*/ 0 w 269"/>
                <a:gd name="T81" fmla="*/ 1 h 234"/>
                <a:gd name="T82" fmla="*/ 0 w 269"/>
                <a:gd name="T83" fmla="*/ 1 h 2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9"/>
                <a:gd name="T127" fmla="*/ 0 h 234"/>
                <a:gd name="T128" fmla="*/ 269 w 269"/>
                <a:gd name="T129" fmla="*/ 234 h 2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9" h="234">
                  <a:moveTo>
                    <a:pt x="12" y="23"/>
                  </a:moveTo>
                  <a:lnTo>
                    <a:pt x="12" y="23"/>
                  </a:lnTo>
                  <a:lnTo>
                    <a:pt x="23" y="23"/>
                  </a:lnTo>
                  <a:lnTo>
                    <a:pt x="35" y="35"/>
                  </a:lnTo>
                  <a:lnTo>
                    <a:pt x="59" y="47"/>
                  </a:lnTo>
                  <a:lnTo>
                    <a:pt x="70" y="58"/>
                  </a:lnTo>
                  <a:lnTo>
                    <a:pt x="94" y="58"/>
                  </a:lnTo>
                  <a:lnTo>
                    <a:pt x="105" y="82"/>
                  </a:lnTo>
                  <a:lnTo>
                    <a:pt x="129" y="93"/>
                  </a:lnTo>
                  <a:lnTo>
                    <a:pt x="141" y="106"/>
                  </a:lnTo>
                  <a:lnTo>
                    <a:pt x="164" y="117"/>
                  </a:lnTo>
                  <a:lnTo>
                    <a:pt x="176" y="140"/>
                  </a:lnTo>
                  <a:lnTo>
                    <a:pt x="187" y="152"/>
                  </a:lnTo>
                  <a:lnTo>
                    <a:pt x="211" y="164"/>
                  </a:lnTo>
                  <a:lnTo>
                    <a:pt x="223" y="188"/>
                  </a:lnTo>
                  <a:lnTo>
                    <a:pt x="234" y="199"/>
                  </a:lnTo>
                  <a:lnTo>
                    <a:pt x="246" y="211"/>
                  </a:lnTo>
                  <a:lnTo>
                    <a:pt x="258" y="234"/>
                  </a:lnTo>
                  <a:lnTo>
                    <a:pt x="269" y="223"/>
                  </a:lnTo>
                  <a:lnTo>
                    <a:pt x="258" y="199"/>
                  </a:lnTo>
                  <a:lnTo>
                    <a:pt x="258" y="188"/>
                  </a:lnTo>
                  <a:lnTo>
                    <a:pt x="234" y="164"/>
                  </a:lnTo>
                  <a:lnTo>
                    <a:pt x="223" y="152"/>
                  </a:lnTo>
                  <a:lnTo>
                    <a:pt x="211" y="140"/>
                  </a:lnTo>
                  <a:lnTo>
                    <a:pt x="187" y="117"/>
                  </a:lnTo>
                  <a:lnTo>
                    <a:pt x="176" y="106"/>
                  </a:lnTo>
                  <a:lnTo>
                    <a:pt x="164" y="82"/>
                  </a:lnTo>
                  <a:lnTo>
                    <a:pt x="141" y="71"/>
                  </a:lnTo>
                  <a:lnTo>
                    <a:pt x="117" y="58"/>
                  </a:lnTo>
                  <a:lnTo>
                    <a:pt x="105" y="47"/>
                  </a:lnTo>
                  <a:lnTo>
                    <a:pt x="83" y="35"/>
                  </a:lnTo>
                  <a:lnTo>
                    <a:pt x="70" y="23"/>
                  </a:lnTo>
                  <a:lnTo>
                    <a:pt x="47" y="11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0" name="Freeform 276"/>
            <p:cNvSpPr>
              <a:spLocks/>
            </p:cNvSpPr>
            <p:nvPr/>
          </p:nvSpPr>
          <p:spPr bwMode="auto">
            <a:xfrm>
              <a:off x="1516" y="2260"/>
              <a:ext cx="140" cy="47"/>
            </a:xfrm>
            <a:custGeom>
              <a:avLst/>
              <a:gdLst>
                <a:gd name="T0" fmla="*/ 0 w 281"/>
                <a:gd name="T1" fmla="*/ 1 h 93"/>
                <a:gd name="T2" fmla="*/ 0 w 281"/>
                <a:gd name="T3" fmla="*/ 1 h 93"/>
                <a:gd name="T4" fmla="*/ 0 w 281"/>
                <a:gd name="T5" fmla="*/ 1 h 93"/>
                <a:gd name="T6" fmla="*/ 0 w 281"/>
                <a:gd name="T7" fmla="*/ 1 h 93"/>
                <a:gd name="T8" fmla="*/ 0 w 281"/>
                <a:gd name="T9" fmla="*/ 1 h 93"/>
                <a:gd name="T10" fmla="*/ 0 w 281"/>
                <a:gd name="T11" fmla="*/ 1 h 93"/>
                <a:gd name="T12" fmla="*/ 0 w 281"/>
                <a:gd name="T13" fmla="*/ 1 h 93"/>
                <a:gd name="T14" fmla="*/ 0 w 281"/>
                <a:gd name="T15" fmla="*/ 1 h 93"/>
                <a:gd name="T16" fmla="*/ 0 w 281"/>
                <a:gd name="T17" fmla="*/ 1 h 93"/>
                <a:gd name="T18" fmla="*/ 0 w 281"/>
                <a:gd name="T19" fmla="*/ 1 h 93"/>
                <a:gd name="T20" fmla="*/ 0 w 281"/>
                <a:gd name="T21" fmla="*/ 1 h 93"/>
                <a:gd name="T22" fmla="*/ 0 w 281"/>
                <a:gd name="T23" fmla="*/ 1 h 93"/>
                <a:gd name="T24" fmla="*/ 0 w 281"/>
                <a:gd name="T25" fmla="*/ 1 h 93"/>
                <a:gd name="T26" fmla="*/ 0 w 281"/>
                <a:gd name="T27" fmla="*/ 1 h 93"/>
                <a:gd name="T28" fmla="*/ 0 w 281"/>
                <a:gd name="T29" fmla="*/ 1 h 93"/>
                <a:gd name="T30" fmla="*/ 0 w 281"/>
                <a:gd name="T31" fmla="*/ 1 h 93"/>
                <a:gd name="T32" fmla="*/ 0 w 281"/>
                <a:gd name="T33" fmla="*/ 1 h 93"/>
                <a:gd name="T34" fmla="*/ 0 w 281"/>
                <a:gd name="T35" fmla="*/ 0 h 93"/>
                <a:gd name="T36" fmla="*/ 0 w 281"/>
                <a:gd name="T37" fmla="*/ 0 h 93"/>
                <a:gd name="T38" fmla="*/ 0 w 281"/>
                <a:gd name="T39" fmla="*/ 0 h 93"/>
                <a:gd name="T40" fmla="*/ 0 w 281"/>
                <a:gd name="T41" fmla="*/ 0 h 93"/>
                <a:gd name="T42" fmla="*/ 0 w 281"/>
                <a:gd name="T43" fmla="*/ 0 h 93"/>
                <a:gd name="T44" fmla="*/ 0 w 281"/>
                <a:gd name="T45" fmla="*/ 0 h 93"/>
                <a:gd name="T46" fmla="*/ 0 w 281"/>
                <a:gd name="T47" fmla="*/ 1 h 93"/>
                <a:gd name="T48" fmla="*/ 0 w 281"/>
                <a:gd name="T49" fmla="*/ 1 h 93"/>
                <a:gd name="T50" fmla="*/ 0 w 281"/>
                <a:gd name="T51" fmla="*/ 1 h 93"/>
                <a:gd name="T52" fmla="*/ 0 w 281"/>
                <a:gd name="T53" fmla="*/ 1 h 93"/>
                <a:gd name="T54" fmla="*/ 0 w 281"/>
                <a:gd name="T55" fmla="*/ 1 h 93"/>
                <a:gd name="T56" fmla="*/ 0 w 281"/>
                <a:gd name="T57" fmla="*/ 1 h 93"/>
                <a:gd name="T58" fmla="*/ 0 w 281"/>
                <a:gd name="T59" fmla="*/ 1 h 93"/>
                <a:gd name="T60" fmla="*/ 0 w 281"/>
                <a:gd name="T61" fmla="*/ 1 h 93"/>
                <a:gd name="T62" fmla="*/ 0 w 281"/>
                <a:gd name="T63" fmla="*/ 1 h 93"/>
                <a:gd name="T64" fmla="*/ 0 w 281"/>
                <a:gd name="T65" fmla="*/ 1 h 93"/>
                <a:gd name="T66" fmla="*/ 0 w 281"/>
                <a:gd name="T67" fmla="*/ 1 h 93"/>
                <a:gd name="T68" fmla="*/ 0 w 281"/>
                <a:gd name="T69" fmla="*/ 1 h 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1"/>
                <a:gd name="T106" fmla="*/ 0 h 93"/>
                <a:gd name="T107" fmla="*/ 281 w 281"/>
                <a:gd name="T108" fmla="*/ 93 h 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1" h="93">
                  <a:moveTo>
                    <a:pt x="11" y="93"/>
                  </a:moveTo>
                  <a:lnTo>
                    <a:pt x="23" y="82"/>
                  </a:lnTo>
                  <a:lnTo>
                    <a:pt x="34" y="82"/>
                  </a:lnTo>
                  <a:lnTo>
                    <a:pt x="47" y="71"/>
                  </a:lnTo>
                  <a:lnTo>
                    <a:pt x="58" y="71"/>
                  </a:lnTo>
                  <a:lnTo>
                    <a:pt x="82" y="58"/>
                  </a:lnTo>
                  <a:lnTo>
                    <a:pt x="93" y="58"/>
                  </a:lnTo>
                  <a:lnTo>
                    <a:pt x="105" y="47"/>
                  </a:lnTo>
                  <a:lnTo>
                    <a:pt x="129" y="47"/>
                  </a:lnTo>
                  <a:lnTo>
                    <a:pt x="140" y="35"/>
                  </a:lnTo>
                  <a:lnTo>
                    <a:pt x="164" y="35"/>
                  </a:lnTo>
                  <a:lnTo>
                    <a:pt x="187" y="35"/>
                  </a:lnTo>
                  <a:lnTo>
                    <a:pt x="199" y="23"/>
                  </a:lnTo>
                  <a:lnTo>
                    <a:pt x="222" y="23"/>
                  </a:lnTo>
                  <a:lnTo>
                    <a:pt x="233" y="23"/>
                  </a:lnTo>
                  <a:lnTo>
                    <a:pt x="257" y="23"/>
                  </a:lnTo>
                  <a:lnTo>
                    <a:pt x="281" y="23"/>
                  </a:lnTo>
                  <a:lnTo>
                    <a:pt x="281" y="0"/>
                  </a:lnTo>
                  <a:lnTo>
                    <a:pt x="257" y="0"/>
                  </a:lnTo>
                  <a:lnTo>
                    <a:pt x="233" y="0"/>
                  </a:lnTo>
                  <a:lnTo>
                    <a:pt x="222" y="0"/>
                  </a:lnTo>
                  <a:lnTo>
                    <a:pt x="199" y="0"/>
                  </a:lnTo>
                  <a:lnTo>
                    <a:pt x="175" y="0"/>
                  </a:lnTo>
                  <a:lnTo>
                    <a:pt x="151" y="11"/>
                  </a:lnTo>
                  <a:lnTo>
                    <a:pt x="140" y="11"/>
                  </a:lnTo>
                  <a:lnTo>
                    <a:pt x="117" y="23"/>
                  </a:lnTo>
                  <a:lnTo>
                    <a:pt x="105" y="23"/>
                  </a:lnTo>
                  <a:lnTo>
                    <a:pt x="82" y="35"/>
                  </a:lnTo>
                  <a:lnTo>
                    <a:pt x="70" y="35"/>
                  </a:lnTo>
                  <a:lnTo>
                    <a:pt x="47" y="47"/>
                  </a:lnTo>
                  <a:lnTo>
                    <a:pt x="34" y="47"/>
                  </a:lnTo>
                  <a:lnTo>
                    <a:pt x="23" y="58"/>
                  </a:lnTo>
                  <a:lnTo>
                    <a:pt x="11" y="58"/>
                  </a:lnTo>
                  <a:lnTo>
                    <a:pt x="0" y="71"/>
                  </a:lnTo>
                  <a:lnTo>
                    <a:pt x="11" y="9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1" name="Freeform 277"/>
            <p:cNvSpPr>
              <a:spLocks/>
            </p:cNvSpPr>
            <p:nvPr/>
          </p:nvSpPr>
          <p:spPr bwMode="auto">
            <a:xfrm>
              <a:off x="1651" y="2260"/>
              <a:ext cx="11" cy="12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 h 23"/>
                <a:gd name="T6" fmla="*/ 0 w 23"/>
                <a:gd name="T7" fmla="*/ 1 h 23"/>
                <a:gd name="T8" fmla="*/ 0 w 23"/>
                <a:gd name="T9" fmla="*/ 1 h 23"/>
                <a:gd name="T10" fmla="*/ 0 w 2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23"/>
                  </a:lnTo>
                  <a:lnTo>
                    <a:pt x="23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2" name="Freeform 278"/>
            <p:cNvSpPr>
              <a:spLocks/>
            </p:cNvSpPr>
            <p:nvPr/>
          </p:nvSpPr>
          <p:spPr bwMode="auto">
            <a:xfrm>
              <a:off x="1692" y="2178"/>
              <a:ext cx="5" cy="12"/>
            </a:xfrm>
            <a:custGeom>
              <a:avLst/>
              <a:gdLst>
                <a:gd name="T0" fmla="*/ 0 w 11"/>
                <a:gd name="T1" fmla="*/ 1 h 23"/>
                <a:gd name="T2" fmla="*/ 0 w 11"/>
                <a:gd name="T3" fmla="*/ 1 h 23"/>
                <a:gd name="T4" fmla="*/ 0 w 11"/>
                <a:gd name="T5" fmla="*/ 1 h 23"/>
                <a:gd name="T6" fmla="*/ 0 w 11"/>
                <a:gd name="T7" fmla="*/ 1 h 23"/>
                <a:gd name="T8" fmla="*/ 0 w 11"/>
                <a:gd name="T9" fmla="*/ 0 h 23"/>
                <a:gd name="T10" fmla="*/ 0 w 11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3"/>
                <a:gd name="T20" fmla="*/ 11 w 1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3">
                  <a:moveTo>
                    <a:pt x="0" y="23"/>
                  </a:moveTo>
                  <a:lnTo>
                    <a:pt x="11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3" name="Freeform 279"/>
            <p:cNvSpPr>
              <a:spLocks/>
            </p:cNvSpPr>
            <p:nvPr/>
          </p:nvSpPr>
          <p:spPr bwMode="auto">
            <a:xfrm>
              <a:off x="1610" y="2178"/>
              <a:ext cx="82" cy="12"/>
            </a:xfrm>
            <a:custGeom>
              <a:avLst/>
              <a:gdLst>
                <a:gd name="T0" fmla="*/ 0 w 165"/>
                <a:gd name="T1" fmla="*/ 1 h 23"/>
                <a:gd name="T2" fmla="*/ 0 w 165"/>
                <a:gd name="T3" fmla="*/ 1 h 23"/>
                <a:gd name="T4" fmla="*/ 0 w 165"/>
                <a:gd name="T5" fmla="*/ 1 h 23"/>
                <a:gd name="T6" fmla="*/ 0 w 165"/>
                <a:gd name="T7" fmla="*/ 1 h 23"/>
                <a:gd name="T8" fmla="*/ 0 w 165"/>
                <a:gd name="T9" fmla="*/ 1 h 23"/>
                <a:gd name="T10" fmla="*/ 0 w 165"/>
                <a:gd name="T11" fmla="*/ 1 h 23"/>
                <a:gd name="T12" fmla="*/ 0 w 165"/>
                <a:gd name="T13" fmla="*/ 1 h 23"/>
                <a:gd name="T14" fmla="*/ 0 w 165"/>
                <a:gd name="T15" fmla="*/ 1 h 23"/>
                <a:gd name="T16" fmla="*/ 0 w 165"/>
                <a:gd name="T17" fmla="*/ 1 h 23"/>
                <a:gd name="T18" fmla="*/ 0 w 165"/>
                <a:gd name="T19" fmla="*/ 1 h 23"/>
                <a:gd name="T20" fmla="*/ 0 w 165"/>
                <a:gd name="T21" fmla="*/ 0 h 23"/>
                <a:gd name="T22" fmla="*/ 0 w 165"/>
                <a:gd name="T23" fmla="*/ 0 h 23"/>
                <a:gd name="T24" fmla="*/ 0 w 165"/>
                <a:gd name="T25" fmla="*/ 0 h 23"/>
                <a:gd name="T26" fmla="*/ 0 w 165"/>
                <a:gd name="T27" fmla="*/ 0 h 23"/>
                <a:gd name="T28" fmla="*/ 0 w 165"/>
                <a:gd name="T29" fmla="*/ 0 h 23"/>
                <a:gd name="T30" fmla="*/ 0 w 165"/>
                <a:gd name="T31" fmla="*/ 0 h 23"/>
                <a:gd name="T32" fmla="*/ 0 w 165"/>
                <a:gd name="T33" fmla="*/ 0 h 23"/>
                <a:gd name="T34" fmla="*/ 0 w 165"/>
                <a:gd name="T35" fmla="*/ 0 h 23"/>
                <a:gd name="T36" fmla="*/ 0 w 165"/>
                <a:gd name="T37" fmla="*/ 0 h 23"/>
                <a:gd name="T38" fmla="*/ 0 w 165"/>
                <a:gd name="T39" fmla="*/ 0 h 23"/>
                <a:gd name="T40" fmla="*/ 0 w 165"/>
                <a:gd name="T41" fmla="*/ 0 h 23"/>
                <a:gd name="T42" fmla="*/ 0 w 165"/>
                <a:gd name="T43" fmla="*/ 1 h 23"/>
                <a:gd name="T44" fmla="*/ 0 w 165"/>
                <a:gd name="T45" fmla="*/ 1 h 23"/>
                <a:gd name="T46" fmla="*/ 0 w 165"/>
                <a:gd name="T47" fmla="*/ 1 h 23"/>
                <a:gd name="T48" fmla="*/ 0 w 165"/>
                <a:gd name="T49" fmla="*/ 1 h 23"/>
                <a:gd name="T50" fmla="*/ 0 w 165"/>
                <a:gd name="T51" fmla="*/ 1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23"/>
                <a:gd name="T80" fmla="*/ 165 w 165"/>
                <a:gd name="T81" fmla="*/ 23 h 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23">
                  <a:moveTo>
                    <a:pt x="12" y="23"/>
                  </a:moveTo>
                  <a:lnTo>
                    <a:pt x="12" y="23"/>
                  </a:lnTo>
                  <a:lnTo>
                    <a:pt x="35" y="23"/>
                  </a:lnTo>
                  <a:lnTo>
                    <a:pt x="46" y="23"/>
                  </a:lnTo>
                  <a:lnTo>
                    <a:pt x="70" y="23"/>
                  </a:lnTo>
                  <a:lnTo>
                    <a:pt x="94" y="23"/>
                  </a:lnTo>
                  <a:lnTo>
                    <a:pt x="105" y="23"/>
                  </a:lnTo>
                  <a:lnTo>
                    <a:pt x="129" y="23"/>
                  </a:lnTo>
                  <a:lnTo>
                    <a:pt x="141" y="23"/>
                  </a:lnTo>
                  <a:lnTo>
                    <a:pt x="165" y="23"/>
                  </a:lnTo>
                  <a:lnTo>
                    <a:pt x="165" y="0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4" name="Freeform 280"/>
            <p:cNvSpPr>
              <a:spLocks/>
            </p:cNvSpPr>
            <p:nvPr/>
          </p:nvSpPr>
          <p:spPr bwMode="auto">
            <a:xfrm>
              <a:off x="1504" y="2178"/>
              <a:ext cx="111" cy="77"/>
            </a:xfrm>
            <a:custGeom>
              <a:avLst/>
              <a:gdLst>
                <a:gd name="T0" fmla="*/ 0 w 223"/>
                <a:gd name="T1" fmla="*/ 1 h 153"/>
                <a:gd name="T2" fmla="*/ 0 w 223"/>
                <a:gd name="T3" fmla="*/ 1 h 153"/>
                <a:gd name="T4" fmla="*/ 0 w 223"/>
                <a:gd name="T5" fmla="*/ 1 h 153"/>
                <a:gd name="T6" fmla="*/ 0 w 223"/>
                <a:gd name="T7" fmla="*/ 1 h 153"/>
                <a:gd name="T8" fmla="*/ 0 w 223"/>
                <a:gd name="T9" fmla="*/ 1 h 153"/>
                <a:gd name="T10" fmla="*/ 0 w 223"/>
                <a:gd name="T11" fmla="*/ 1 h 153"/>
                <a:gd name="T12" fmla="*/ 0 w 223"/>
                <a:gd name="T13" fmla="*/ 1 h 153"/>
                <a:gd name="T14" fmla="*/ 0 w 223"/>
                <a:gd name="T15" fmla="*/ 1 h 153"/>
                <a:gd name="T16" fmla="*/ 0 w 223"/>
                <a:gd name="T17" fmla="*/ 1 h 153"/>
                <a:gd name="T18" fmla="*/ 0 w 223"/>
                <a:gd name="T19" fmla="*/ 0 h 153"/>
                <a:gd name="T20" fmla="*/ 0 w 223"/>
                <a:gd name="T21" fmla="*/ 1 h 153"/>
                <a:gd name="T22" fmla="*/ 0 w 223"/>
                <a:gd name="T23" fmla="*/ 1 h 153"/>
                <a:gd name="T24" fmla="*/ 0 w 223"/>
                <a:gd name="T25" fmla="*/ 1 h 153"/>
                <a:gd name="T26" fmla="*/ 0 w 223"/>
                <a:gd name="T27" fmla="*/ 1 h 153"/>
                <a:gd name="T28" fmla="*/ 0 w 223"/>
                <a:gd name="T29" fmla="*/ 1 h 153"/>
                <a:gd name="T30" fmla="*/ 0 w 223"/>
                <a:gd name="T31" fmla="*/ 1 h 153"/>
                <a:gd name="T32" fmla="*/ 0 w 223"/>
                <a:gd name="T33" fmla="*/ 1 h 153"/>
                <a:gd name="T34" fmla="*/ 0 w 223"/>
                <a:gd name="T35" fmla="*/ 1 h 153"/>
                <a:gd name="T36" fmla="*/ 0 w 223"/>
                <a:gd name="T37" fmla="*/ 1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3"/>
                <a:gd name="T58" fmla="*/ 0 h 153"/>
                <a:gd name="T59" fmla="*/ 223 w 223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3" h="153">
                  <a:moveTo>
                    <a:pt x="24" y="153"/>
                  </a:moveTo>
                  <a:lnTo>
                    <a:pt x="47" y="140"/>
                  </a:lnTo>
                  <a:lnTo>
                    <a:pt x="71" y="117"/>
                  </a:lnTo>
                  <a:lnTo>
                    <a:pt x="94" y="94"/>
                  </a:lnTo>
                  <a:lnTo>
                    <a:pt x="117" y="82"/>
                  </a:lnTo>
                  <a:lnTo>
                    <a:pt x="141" y="70"/>
                  </a:lnTo>
                  <a:lnTo>
                    <a:pt x="175" y="47"/>
                  </a:lnTo>
                  <a:lnTo>
                    <a:pt x="199" y="34"/>
                  </a:lnTo>
                  <a:lnTo>
                    <a:pt x="223" y="23"/>
                  </a:lnTo>
                  <a:lnTo>
                    <a:pt x="223" y="0"/>
                  </a:lnTo>
                  <a:lnTo>
                    <a:pt x="188" y="12"/>
                  </a:lnTo>
                  <a:lnTo>
                    <a:pt x="164" y="34"/>
                  </a:lnTo>
                  <a:lnTo>
                    <a:pt x="141" y="47"/>
                  </a:lnTo>
                  <a:lnTo>
                    <a:pt x="106" y="58"/>
                  </a:lnTo>
                  <a:lnTo>
                    <a:pt x="82" y="82"/>
                  </a:lnTo>
                  <a:lnTo>
                    <a:pt x="58" y="94"/>
                  </a:lnTo>
                  <a:lnTo>
                    <a:pt x="24" y="117"/>
                  </a:lnTo>
                  <a:lnTo>
                    <a:pt x="0" y="140"/>
                  </a:lnTo>
                  <a:lnTo>
                    <a:pt x="24" y="15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5" name="Freeform 281"/>
            <p:cNvSpPr>
              <a:spLocks/>
            </p:cNvSpPr>
            <p:nvPr/>
          </p:nvSpPr>
          <p:spPr bwMode="auto">
            <a:xfrm>
              <a:off x="1610" y="2178"/>
              <a:ext cx="12" cy="12"/>
            </a:xfrm>
            <a:custGeom>
              <a:avLst/>
              <a:gdLst>
                <a:gd name="T0" fmla="*/ 0 w 24"/>
                <a:gd name="T1" fmla="*/ 0 h 23"/>
                <a:gd name="T2" fmla="*/ 0 w 24"/>
                <a:gd name="T3" fmla="*/ 1 h 23"/>
                <a:gd name="T4" fmla="*/ 0 w 24"/>
                <a:gd name="T5" fmla="*/ 1 h 23"/>
                <a:gd name="T6" fmla="*/ 1 w 24"/>
                <a:gd name="T7" fmla="*/ 1 h 23"/>
                <a:gd name="T8" fmla="*/ 1 w 24"/>
                <a:gd name="T9" fmla="*/ 1 h 23"/>
                <a:gd name="T10" fmla="*/ 0 w 2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3"/>
                <a:gd name="T20" fmla="*/ 24 w 2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3">
                  <a:moveTo>
                    <a:pt x="0" y="0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6" name="Freeform 282"/>
            <p:cNvSpPr>
              <a:spLocks/>
            </p:cNvSpPr>
            <p:nvPr/>
          </p:nvSpPr>
          <p:spPr bwMode="auto">
            <a:xfrm>
              <a:off x="4492" y="1259"/>
              <a:ext cx="275" cy="287"/>
            </a:xfrm>
            <a:custGeom>
              <a:avLst/>
              <a:gdLst>
                <a:gd name="T0" fmla="*/ 0 w 550"/>
                <a:gd name="T1" fmla="*/ 0 h 573"/>
                <a:gd name="T2" fmla="*/ 1 w 550"/>
                <a:gd name="T3" fmla="*/ 1 h 573"/>
                <a:gd name="T4" fmla="*/ 1 w 550"/>
                <a:gd name="T5" fmla="*/ 1 h 573"/>
                <a:gd name="T6" fmla="*/ 1 w 550"/>
                <a:gd name="T7" fmla="*/ 1 h 573"/>
                <a:gd name="T8" fmla="*/ 1 w 550"/>
                <a:gd name="T9" fmla="*/ 1 h 573"/>
                <a:gd name="T10" fmla="*/ 1 w 550"/>
                <a:gd name="T11" fmla="*/ 1 h 573"/>
                <a:gd name="T12" fmla="*/ 1 w 550"/>
                <a:gd name="T13" fmla="*/ 1 h 573"/>
                <a:gd name="T14" fmla="*/ 1 w 550"/>
                <a:gd name="T15" fmla="*/ 1 h 573"/>
                <a:gd name="T16" fmla="*/ 1 w 550"/>
                <a:gd name="T17" fmla="*/ 1 h 573"/>
                <a:gd name="T18" fmla="*/ 1 w 550"/>
                <a:gd name="T19" fmla="*/ 1 h 573"/>
                <a:gd name="T20" fmla="*/ 1 w 550"/>
                <a:gd name="T21" fmla="*/ 1 h 573"/>
                <a:gd name="T22" fmla="*/ 1 w 550"/>
                <a:gd name="T23" fmla="*/ 1 h 573"/>
                <a:gd name="T24" fmla="*/ 1 w 550"/>
                <a:gd name="T25" fmla="*/ 1 h 573"/>
                <a:gd name="T26" fmla="*/ 1 w 550"/>
                <a:gd name="T27" fmla="*/ 1 h 573"/>
                <a:gd name="T28" fmla="*/ 1 w 550"/>
                <a:gd name="T29" fmla="*/ 1 h 573"/>
                <a:gd name="T30" fmla="*/ 1 w 550"/>
                <a:gd name="T31" fmla="*/ 1 h 573"/>
                <a:gd name="T32" fmla="*/ 1 w 550"/>
                <a:gd name="T33" fmla="*/ 1 h 573"/>
                <a:gd name="T34" fmla="*/ 1 w 550"/>
                <a:gd name="T35" fmla="*/ 1 h 573"/>
                <a:gd name="T36" fmla="*/ 1 w 550"/>
                <a:gd name="T37" fmla="*/ 1 h 573"/>
                <a:gd name="T38" fmla="*/ 1 w 550"/>
                <a:gd name="T39" fmla="*/ 1 h 573"/>
                <a:gd name="T40" fmla="*/ 1 w 550"/>
                <a:gd name="T41" fmla="*/ 1 h 573"/>
                <a:gd name="T42" fmla="*/ 1 w 550"/>
                <a:gd name="T43" fmla="*/ 1 h 573"/>
                <a:gd name="T44" fmla="*/ 1 w 550"/>
                <a:gd name="T45" fmla="*/ 1 h 573"/>
                <a:gd name="T46" fmla="*/ 1 w 550"/>
                <a:gd name="T47" fmla="*/ 1 h 573"/>
                <a:gd name="T48" fmla="*/ 1 w 550"/>
                <a:gd name="T49" fmla="*/ 1 h 573"/>
                <a:gd name="T50" fmla="*/ 1 w 550"/>
                <a:gd name="T51" fmla="*/ 1 h 573"/>
                <a:gd name="T52" fmla="*/ 1 w 550"/>
                <a:gd name="T53" fmla="*/ 1 h 573"/>
                <a:gd name="T54" fmla="*/ 1 w 550"/>
                <a:gd name="T55" fmla="*/ 1 h 573"/>
                <a:gd name="T56" fmla="*/ 1 w 550"/>
                <a:gd name="T57" fmla="*/ 1 h 573"/>
                <a:gd name="T58" fmla="*/ 1 w 550"/>
                <a:gd name="T59" fmla="*/ 1 h 573"/>
                <a:gd name="T60" fmla="*/ 1 w 550"/>
                <a:gd name="T61" fmla="*/ 1 h 573"/>
                <a:gd name="T62" fmla="*/ 1 w 550"/>
                <a:gd name="T63" fmla="*/ 1 h 573"/>
                <a:gd name="T64" fmla="*/ 1 w 550"/>
                <a:gd name="T65" fmla="*/ 1 h 573"/>
                <a:gd name="T66" fmla="*/ 1 w 550"/>
                <a:gd name="T67" fmla="*/ 1 h 573"/>
                <a:gd name="T68" fmla="*/ 1 w 550"/>
                <a:gd name="T69" fmla="*/ 1 h 573"/>
                <a:gd name="T70" fmla="*/ 1 w 550"/>
                <a:gd name="T71" fmla="*/ 1 h 573"/>
                <a:gd name="T72" fmla="*/ 1 w 550"/>
                <a:gd name="T73" fmla="*/ 1 h 573"/>
                <a:gd name="T74" fmla="*/ 1 w 550"/>
                <a:gd name="T75" fmla="*/ 1 h 573"/>
                <a:gd name="T76" fmla="*/ 1 w 550"/>
                <a:gd name="T77" fmla="*/ 1 h 573"/>
                <a:gd name="T78" fmla="*/ 1 w 550"/>
                <a:gd name="T79" fmla="*/ 1 h 573"/>
                <a:gd name="T80" fmla="*/ 0 w 550"/>
                <a:gd name="T81" fmla="*/ 0 h 5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0"/>
                <a:gd name="T124" fmla="*/ 0 h 573"/>
                <a:gd name="T125" fmla="*/ 550 w 550"/>
                <a:gd name="T126" fmla="*/ 573 h 5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0" h="573">
                  <a:moveTo>
                    <a:pt x="0" y="0"/>
                  </a:moveTo>
                  <a:lnTo>
                    <a:pt x="58" y="46"/>
                  </a:lnTo>
                  <a:lnTo>
                    <a:pt x="93" y="105"/>
                  </a:lnTo>
                  <a:lnTo>
                    <a:pt x="128" y="186"/>
                  </a:lnTo>
                  <a:lnTo>
                    <a:pt x="141" y="257"/>
                  </a:lnTo>
                  <a:lnTo>
                    <a:pt x="152" y="351"/>
                  </a:lnTo>
                  <a:lnTo>
                    <a:pt x="164" y="433"/>
                  </a:lnTo>
                  <a:lnTo>
                    <a:pt x="187" y="504"/>
                  </a:lnTo>
                  <a:lnTo>
                    <a:pt x="210" y="573"/>
                  </a:lnTo>
                  <a:lnTo>
                    <a:pt x="234" y="562"/>
                  </a:lnTo>
                  <a:lnTo>
                    <a:pt x="245" y="550"/>
                  </a:lnTo>
                  <a:lnTo>
                    <a:pt x="269" y="550"/>
                  </a:lnTo>
                  <a:lnTo>
                    <a:pt x="292" y="538"/>
                  </a:lnTo>
                  <a:lnTo>
                    <a:pt x="316" y="538"/>
                  </a:lnTo>
                  <a:lnTo>
                    <a:pt x="327" y="527"/>
                  </a:lnTo>
                  <a:lnTo>
                    <a:pt x="351" y="527"/>
                  </a:lnTo>
                  <a:lnTo>
                    <a:pt x="375" y="515"/>
                  </a:lnTo>
                  <a:lnTo>
                    <a:pt x="398" y="515"/>
                  </a:lnTo>
                  <a:lnTo>
                    <a:pt x="409" y="515"/>
                  </a:lnTo>
                  <a:lnTo>
                    <a:pt x="433" y="504"/>
                  </a:lnTo>
                  <a:lnTo>
                    <a:pt x="457" y="504"/>
                  </a:lnTo>
                  <a:lnTo>
                    <a:pt x="480" y="504"/>
                  </a:lnTo>
                  <a:lnTo>
                    <a:pt x="504" y="491"/>
                  </a:lnTo>
                  <a:lnTo>
                    <a:pt x="526" y="491"/>
                  </a:lnTo>
                  <a:lnTo>
                    <a:pt x="550" y="491"/>
                  </a:lnTo>
                  <a:lnTo>
                    <a:pt x="526" y="456"/>
                  </a:lnTo>
                  <a:lnTo>
                    <a:pt x="504" y="421"/>
                  </a:lnTo>
                  <a:lnTo>
                    <a:pt x="468" y="387"/>
                  </a:lnTo>
                  <a:lnTo>
                    <a:pt x="445" y="351"/>
                  </a:lnTo>
                  <a:lnTo>
                    <a:pt x="409" y="316"/>
                  </a:lnTo>
                  <a:lnTo>
                    <a:pt x="375" y="281"/>
                  </a:lnTo>
                  <a:lnTo>
                    <a:pt x="340" y="257"/>
                  </a:lnTo>
                  <a:lnTo>
                    <a:pt x="305" y="222"/>
                  </a:lnTo>
                  <a:lnTo>
                    <a:pt x="269" y="186"/>
                  </a:lnTo>
                  <a:lnTo>
                    <a:pt x="234" y="152"/>
                  </a:lnTo>
                  <a:lnTo>
                    <a:pt x="199" y="128"/>
                  </a:lnTo>
                  <a:lnTo>
                    <a:pt x="152" y="93"/>
                  </a:lnTo>
                  <a:lnTo>
                    <a:pt x="117" y="69"/>
                  </a:lnTo>
                  <a:lnTo>
                    <a:pt x="70" y="46"/>
                  </a:lnTo>
                  <a:lnTo>
                    <a:pt x="35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7" name="Freeform 283"/>
            <p:cNvSpPr>
              <a:spLocks/>
            </p:cNvSpPr>
            <p:nvPr/>
          </p:nvSpPr>
          <p:spPr bwMode="auto">
            <a:xfrm>
              <a:off x="4486" y="1253"/>
              <a:ext cx="117" cy="299"/>
            </a:xfrm>
            <a:custGeom>
              <a:avLst/>
              <a:gdLst>
                <a:gd name="T0" fmla="*/ 0 w 235"/>
                <a:gd name="T1" fmla="*/ 0 h 599"/>
                <a:gd name="T2" fmla="*/ 0 w 235"/>
                <a:gd name="T3" fmla="*/ 0 h 599"/>
                <a:gd name="T4" fmla="*/ 0 w 235"/>
                <a:gd name="T5" fmla="*/ 0 h 599"/>
                <a:gd name="T6" fmla="*/ 0 w 235"/>
                <a:gd name="T7" fmla="*/ 0 h 599"/>
                <a:gd name="T8" fmla="*/ 0 w 235"/>
                <a:gd name="T9" fmla="*/ 0 h 599"/>
                <a:gd name="T10" fmla="*/ 0 w 235"/>
                <a:gd name="T11" fmla="*/ 0 h 599"/>
                <a:gd name="T12" fmla="*/ 0 w 235"/>
                <a:gd name="T13" fmla="*/ 0 h 599"/>
                <a:gd name="T14" fmla="*/ 0 w 235"/>
                <a:gd name="T15" fmla="*/ 0 h 599"/>
                <a:gd name="T16" fmla="*/ 0 w 235"/>
                <a:gd name="T17" fmla="*/ 0 h 599"/>
                <a:gd name="T18" fmla="*/ 0 w 235"/>
                <a:gd name="T19" fmla="*/ 0 h 599"/>
                <a:gd name="T20" fmla="*/ 0 w 235"/>
                <a:gd name="T21" fmla="*/ 0 h 599"/>
                <a:gd name="T22" fmla="*/ 0 w 235"/>
                <a:gd name="T23" fmla="*/ 0 h 599"/>
                <a:gd name="T24" fmla="*/ 0 w 235"/>
                <a:gd name="T25" fmla="*/ 0 h 599"/>
                <a:gd name="T26" fmla="*/ 0 w 235"/>
                <a:gd name="T27" fmla="*/ 0 h 599"/>
                <a:gd name="T28" fmla="*/ 0 w 235"/>
                <a:gd name="T29" fmla="*/ 0 h 599"/>
                <a:gd name="T30" fmla="*/ 0 w 235"/>
                <a:gd name="T31" fmla="*/ 0 h 599"/>
                <a:gd name="T32" fmla="*/ 0 w 235"/>
                <a:gd name="T33" fmla="*/ 0 h 599"/>
                <a:gd name="T34" fmla="*/ 0 w 235"/>
                <a:gd name="T35" fmla="*/ 0 h 599"/>
                <a:gd name="T36" fmla="*/ 0 w 235"/>
                <a:gd name="T37" fmla="*/ 0 h 599"/>
                <a:gd name="T38" fmla="*/ 0 w 235"/>
                <a:gd name="T39" fmla="*/ 0 h 599"/>
                <a:gd name="T40" fmla="*/ 0 w 235"/>
                <a:gd name="T41" fmla="*/ 0 h 599"/>
                <a:gd name="T42" fmla="*/ 0 w 235"/>
                <a:gd name="T43" fmla="*/ 0 h 599"/>
                <a:gd name="T44" fmla="*/ 0 w 235"/>
                <a:gd name="T45" fmla="*/ 0 h 599"/>
                <a:gd name="T46" fmla="*/ 0 w 235"/>
                <a:gd name="T47" fmla="*/ 0 h 599"/>
                <a:gd name="T48" fmla="*/ 0 w 235"/>
                <a:gd name="T49" fmla="*/ 0 h 599"/>
                <a:gd name="T50" fmla="*/ 0 w 235"/>
                <a:gd name="T51" fmla="*/ 0 h 5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5"/>
                <a:gd name="T79" fmla="*/ 0 h 599"/>
                <a:gd name="T80" fmla="*/ 235 w 235"/>
                <a:gd name="T81" fmla="*/ 599 h 5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5" h="599">
                  <a:moveTo>
                    <a:pt x="211" y="575"/>
                  </a:moveTo>
                  <a:lnTo>
                    <a:pt x="235" y="575"/>
                  </a:lnTo>
                  <a:lnTo>
                    <a:pt x="211" y="517"/>
                  </a:lnTo>
                  <a:lnTo>
                    <a:pt x="187" y="446"/>
                  </a:lnTo>
                  <a:lnTo>
                    <a:pt x="176" y="364"/>
                  </a:lnTo>
                  <a:lnTo>
                    <a:pt x="164" y="270"/>
                  </a:lnTo>
                  <a:lnTo>
                    <a:pt x="153" y="188"/>
                  </a:lnTo>
                  <a:lnTo>
                    <a:pt x="117" y="118"/>
                  </a:lnTo>
                  <a:lnTo>
                    <a:pt x="70" y="48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58" y="59"/>
                  </a:lnTo>
                  <a:lnTo>
                    <a:pt x="94" y="130"/>
                  </a:lnTo>
                  <a:lnTo>
                    <a:pt x="117" y="199"/>
                  </a:lnTo>
                  <a:lnTo>
                    <a:pt x="140" y="281"/>
                  </a:lnTo>
                  <a:lnTo>
                    <a:pt x="153" y="364"/>
                  </a:lnTo>
                  <a:lnTo>
                    <a:pt x="164" y="446"/>
                  </a:lnTo>
                  <a:lnTo>
                    <a:pt x="187" y="517"/>
                  </a:lnTo>
                  <a:lnTo>
                    <a:pt x="211" y="586"/>
                  </a:lnTo>
                  <a:lnTo>
                    <a:pt x="222" y="599"/>
                  </a:lnTo>
                  <a:lnTo>
                    <a:pt x="211" y="586"/>
                  </a:lnTo>
                  <a:lnTo>
                    <a:pt x="211" y="599"/>
                  </a:lnTo>
                  <a:lnTo>
                    <a:pt x="222" y="586"/>
                  </a:lnTo>
                  <a:lnTo>
                    <a:pt x="235" y="586"/>
                  </a:lnTo>
                  <a:lnTo>
                    <a:pt x="235" y="575"/>
                  </a:lnTo>
                  <a:lnTo>
                    <a:pt x="211" y="57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8" name="Freeform 284"/>
            <p:cNvSpPr>
              <a:spLocks/>
            </p:cNvSpPr>
            <p:nvPr/>
          </p:nvSpPr>
          <p:spPr bwMode="auto">
            <a:xfrm>
              <a:off x="4592" y="1499"/>
              <a:ext cx="187" cy="53"/>
            </a:xfrm>
            <a:custGeom>
              <a:avLst/>
              <a:gdLst>
                <a:gd name="T0" fmla="*/ 0 w 375"/>
                <a:gd name="T1" fmla="*/ 1 h 106"/>
                <a:gd name="T2" fmla="*/ 0 w 375"/>
                <a:gd name="T3" fmla="*/ 0 h 106"/>
                <a:gd name="T4" fmla="*/ 0 w 375"/>
                <a:gd name="T5" fmla="*/ 0 h 106"/>
                <a:gd name="T6" fmla="*/ 0 w 375"/>
                <a:gd name="T7" fmla="*/ 0 h 106"/>
                <a:gd name="T8" fmla="*/ 0 w 375"/>
                <a:gd name="T9" fmla="*/ 0 h 106"/>
                <a:gd name="T10" fmla="*/ 0 w 375"/>
                <a:gd name="T11" fmla="*/ 1 h 106"/>
                <a:gd name="T12" fmla="*/ 0 w 375"/>
                <a:gd name="T13" fmla="*/ 1 h 106"/>
                <a:gd name="T14" fmla="*/ 0 w 375"/>
                <a:gd name="T15" fmla="*/ 1 h 106"/>
                <a:gd name="T16" fmla="*/ 0 w 375"/>
                <a:gd name="T17" fmla="*/ 1 h 106"/>
                <a:gd name="T18" fmla="*/ 0 w 375"/>
                <a:gd name="T19" fmla="*/ 1 h 106"/>
                <a:gd name="T20" fmla="*/ 0 w 375"/>
                <a:gd name="T21" fmla="*/ 1 h 106"/>
                <a:gd name="T22" fmla="*/ 0 w 375"/>
                <a:gd name="T23" fmla="*/ 1 h 106"/>
                <a:gd name="T24" fmla="*/ 0 w 375"/>
                <a:gd name="T25" fmla="*/ 1 h 106"/>
                <a:gd name="T26" fmla="*/ 0 w 375"/>
                <a:gd name="T27" fmla="*/ 1 h 106"/>
                <a:gd name="T28" fmla="*/ 0 w 375"/>
                <a:gd name="T29" fmla="*/ 1 h 106"/>
                <a:gd name="T30" fmla="*/ 0 w 375"/>
                <a:gd name="T31" fmla="*/ 1 h 106"/>
                <a:gd name="T32" fmla="*/ 0 w 375"/>
                <a:gd name="T33" fmla="*/ 1 h 106"/>
                <a:gd name="T34" fmla="*/ 0 w 375"/>
                <a:gd name="T35" fmla="*/ 1 h 106"/>
                <a:gd name="T36" fmla="*/ 0 w 375"/>
                <a:gd name="T37" fmla="*/ 1 h 106"/>
                <a:gd name="T38" fmla="*/ 0 w 375"/>
                <a:gd name="T39" fmla="*/ 1 h 106"/>
                <a:gd name="T40" fmla="*/ 0 w 375"/>
                <a:gd name="T41" fmla="*/ 1 h 106"/>
                <a:gd name="T42" fmla="*/ 0 w 375"/>
                <a:gd name="T43" fmla="*/ 1 h 106"/>
                <a:gd name="T44" fmla="*/ 0 w 375"/>
                <a:gd name="T45" fmla="*/ 1 h 106"/>
                <a:gd name="T46" fmla="*/ 0 w 375"/>
                <a:gd name="T47" fmla="*/ 1 h 106"/>
                <a:gd name="T48" fmla="*/ 0 w 375"/>
                <a:gd name="T49" fmla="*/ 1 h 106"/>
                <a:gd name="T50" fmla="*/ 0 w 375"/>
                <a:gd name="T51" fmla="*/ 1 h 106"/>
                <a:gd name="T52" fmla="*/ 0 w 375"/>
                <a:gd name="T53" fmla="*/ 1 h 106"/>
                <a:gd name="T54" fmla="*/ 0 w 375"/>
                <a:gd name="T55" fmla="*/ 1 h 106"/>
                <a:gd name="T56" fmla="*/ 0 w 375"/>
                <a:gd name="T57" fmla="*/ 1 h 106"/>
                <a:gd name="T58" fmla="*/ 0 w 375"/>
                <a:gd name="T59" fmla="*/ 1 h 106"/>
                <a:gd name="T60" fmla="*/ 0 w 375"/>
                <a:gd name="T61" fmla="*/ 1 h 106"/>
                <a:gd name="T62" fmla="*/ 0 w 375"/>
                <a:gd name="T63" fmla="*/ 1 h 106"/>
                <a:gd name="T64" fmla="*/ 0 w 375"/>
                <a:gd name="T65" fmla="*/ 1 h 106"/>
                <a:gd name="T66" fmla="*/ 0 w 375"/>
                <a:gd name="T67" fmla="*/ 1 h 106"/>
                <a:gd name="T68" fmla="*/ 0 w 375"/>
                <a:gd name="T69" fmla="*/ 1 h 106"/>
                <a:gd name="T70" fmla="*/ 0 w 375"/>
                <a:gd name="T71" fmla="*/ 0 h 106"/>
                <a:gd name="T72" fmla="*/ 0 w 375"/>
                <a:gd name="T73" fmla="*/ 1 h 106"/>
                <a:gd name="T74" fmla="*/ 0 w 375"/>
                <a:gd name="T75" fmla="*/ 1 h 106"/>
                <a:gd name="T76" fmla="*/ 0 w 375"/>
                <a:gd name="T77" fmla="*/ 1 h 106"/>
                <a:gd name="T78" fmla="*/ 0 w 375"/>
                <a:gd name="T79" fmla="*/ 0 h 106"/>
                <a:gd name="T80" fmla="*/ 0 w 375"/>
                <a:gd name="T81" fmla="*/ 0 h 106"/>
                <a:gd name="T82" fmla="*/ 0 w 375"/>
                <a:gd name="T83" fmla="*/ 1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5"/>
                <a:gd name="T127" fmla="*/ 0 h 106"/>
                <a:gd name="T128" fmla="*/ 375 w 375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5" h="106">
                  <a:moveTo>
                    <a:pt x="351" y="11"/>
                  </a:moveTo>
                  <a:lnTo>
                    <a:pt x="351" y="0"/>
                  </a:lnTo>
                  <a:lnTo>
                    <a:pt x="327" y="0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58" y="11"/>
                  </a:lnTo>
                  <a:lnTo>
                    <a:pt x="234" y="11"/>
                  </a:lnTo>
                  <a:lnTo>
                    <a:pt x="210" y="24"/>
                  </a:lnTo>
                  <a:lnTo>
                    <a:pt x="187" y="24"/>
                  </a:lnTo>
                  <a:lnTo>
                    <a:pt x="176" y="24"/>
                  </a:lnTo>
                  <a:lnTo>
                    <a:pt x="152" y="35"/>
                  </a:lnTo>
                  <a:lnTo>
                    <a:pt x="128" y="35"/>
                  </a:lnTo>
                  <a:lnTo>
                    <a:pt x="106" y="47"/>
                  </a:lnTo>
                  <a:lnTo>
                    <a:pt x="93" y="47"/>
                  </a:lnTo>
                  <a:lnTo>
                    <a:pt x="70" y="58"/>
                  </a:lnTo>
                  <a:lnTo>
                    <a:pt x="46" y="58"/>
                  </a:lnTo>
                  <a:lnTo>
                    <a:pt x="24" y="70"/>
                  </a:lnTo>
                  <a:lnTo>
                    <a:pt x="0" y="82"/>
                  </a:lnTo>
                  <a:lnTo>
                    <a:pt x="11" y="106"/>
                  </a:lnTo>
                  <a:lnTo>
                    <a:pt x="35" y="93"/>
                  </a:lnTo>
                  <a:lnTo>
                    <a:pt x="59" y="82"/>
                  </a:lnTo>
                  <a:lnTo>
                    <a:pt x="82" y="82"/>
                  </a:lnTo>
                  <a:lnTo>
                    <a:pt x="93" y="70"/>
                  </a:lnTo>
                  <a:lnTo>
                    <a:pt x="117" y="70"/>
                  </a:lnTo>
                  <a:lnTo>
                    <a:pt x="141" y="58"/>
                  </a:lnTo>
                  <a:lnTo>
                    <a:pt x="152" y="58"/>
                  </a:lnTo>
                  <a:lnTo>
                    <a:pt x="176" y="47"/>
                  </a:lnTo>
                  <a:lnTo>
                    <a:pt x="199" y="47"/>
                  </a:lnTo>
                  <a:lnTo>
                    <a:pt x="223" y="47"/>
                  </a:lnTo>
                  <a:lnTo>
                    <a:pt x="234" y="35"/>
                  </a:lnTo>
                  <a:lnTo>
                    <a:pt x="258" y="35"/>
                  </a:lnTo>
                  <a:lnTo>
                    <a:pt x="281" y="35"/>
                  </a:lnTo>
                  <a:lnTo>
                    <a:pt x="305" y="24"/>
                  </a:lnTo>
                  <a:lnTo>
                    <a:pt x="327" y="24"/>
                  </a:lnTo>
                  <a:lnTo>
                    <a:pt x="363" y="24"/>
                  </a:lnTo>
                  <a:lnTo>
                    <a:pt x="363" y="0"/>
                  </a:lnTo>
                  <a:lnTo>
                    <a:pt x="363" y="24"/>
                  </a:lnTo>
                  <a:lnTo>
                    <a:pt x="363" y="11"/>
                  </a:lnTo>
                  <a:lnTo>
                    <a:pt x="375" y="11"/>
                  </a:lnTo>
                  <a:lnTo>
                    <a:pt x="363" y="0"/>
                  </a:lnTo>
                  <a:lnTo>
                    <a:pt x="351" y="0"/>
                  </a:lnTo>
                  <a:lnTo>
                    <a:pt x="351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59" name="Freeform 285"/>
            <p:cNvSpPr>
              <a:spLocks/>
            </p:cNvSpPr>
            <p:nvPr/>
          </p:nvSpPr>
          <p:spPr bwMode="auto">
            <a:xfrm>
              <a:off x="4486" y="1253"/>
              <a:ext cx="287" cy="252"/>
            </a:xfrm>
            <a:custGeom>
              <a:avLst/>
              <a:gdLst>
                <a:gd name="T0" fmla="*/ 1 w 574"/>
                <a:gd name="T1" fmla="*/ 0 h 504"/>
                <a:gd name="T2" fmla="*/ 0 w 574"/>
                <a:gd name="T3" fmla="*/ 1 h 504"/>
                <a:gd name="T4" fmla="*/ 1 w 574"/>
                <a:gd name="T5" fmla="*/ 1 h 504"/>
                <a:gd name="T6" fmla="*/ 1 w 574"/>
                <a:gd name="T7" fmla="*/ 1 h 504"/>
                <a:gd name="T8" fmla="*/ 1 w 574"/>
                <a:gd name="T9" fmla="*/ 1 h 504"/>
                <a:gd name="T10" fmla="*/ 1 w 574"/>
                <a:gd name="T11" fmla="*/ 1 h 504"/>
                <a:gd name="T12" fmla="*/ 1 w 574"/>
                <a:gd name="T13" fmla="*/ 1 h 504"/>
                <a:gd name="T14" fmla="*/ 1 w 574"/>
                <a:gd name="T15" fmla="*/ 1 h 504"/>
                <a:gd name="T16" fmla="*/ 1 w 574"/>
                <a:gd name="T17" fmla="*/ 1 h 504"/>
                <a:gd name="T18" fmla="*/ 1 w 574"/>
                <a:gd name="T19" fmla="*/ 1 h 504"/>
                <a:gd name="T20" fmla="*/ 1 w 574"/>
                <a:gd name="T21" fmla="*/ 1 h 504"/>
                <a:gd name="T22" fmla="*/ 1 w 574"/>
                <a:gd name="T23" fmla="*/ 1 h 504"/>
                <a:gd name="T24" fmla="*/ 1 w 574"/>
                <a:gd name="T25" fmla="*/ 1 h 504"/>
                <a:gd name="T26" fmla="*/ 1 w 574"/>
                <a:gd name="T27" fmla="*/ 1 h 504"/>
                <a:gd name="T28" fmla="*/ 1 w 574"/>
                <a:gd name="T29" fmla="*/ 1 h 504"/>
                <a:gd name="T30" fmla="*/ 1 w 574"/>
                <a:gd name="T31" fmla="*/ 1 h 504"/>
                <a:gd name="T32" fmla="*/ 1 w 574"/>
                <a:gd name="T33" fmla="*/ 1 h 504"/>
                <a:gd name="T34" fmla="*/ 1 w 574"/>
                <a:gd name="T35" fmla="*/ 1 h 504"/>
                <a:gd name="T36" fmla="*/ 1 w 574"/>
                <a:gd name="T37" fmla="*/ 1 h 504"/>
                <a:gd name="T38" fmla="*/ 1 w 574"/>
                <a:gd name="T39" fmla="*/ 1 h 504"/>
                <a:gd name="T40" fmla="*/ 1 w 574"/>
                <a:gd name="T41" fmla="*/ 1 h 504"/>
                <a:gd name="T42" fmla="*/ 1 w 574"/>
                <a:gd name="T43" fmla="*/ 1 h 504"/>
                <a:gd name="T44" fmla="*/ 1 w 574"/>
                <a:gd name="T45" fmla="*/ 1 h 504"/>
                <a:gd name="T46" fmla="*/ 1 w 574"/>
                <a:gd name="T47" fmla="*/ 1 h 504"/>
                <a:gd name="T48" fmla="*/ 1 w 574"/>
                <a:gd name="T49" fmla="*/ 1 h 504"/>
                <a:gd name="T50" fmla="*/ 1 w 574"/>
                <a:gd name="T51" fmla="*/ 1 h 504"/>
                <a:gd name="T52" fmla="*/ 1 w 574"/>
                <a:gd name="T53" fmla="*/ 1 h 504"/>
                <a:gd name="T54" fmla="*/ 1 w 574"/>
                <a:gd name="T55" fmla="*/ 1 h 504"/>
                <a:gd name="T56" fmla="*/ 1 w 574"/>
                <a:gd name="T57" fmla="*/ 1 h 504"/>
                <a:gd name="T58" fmla="*/ 1 w 574"/>
                <a:gd name="T59" fmla="*/ 1 h 504"/>
                <a:gd name="T60" fmla="*/ 1 w 574"/>
                <a:gd name="T61" fmla="*/ 1 h 504"/>
                <a:gd name="T62" fmla="*/ 1 w 574"/>
                <a:gd name="T63" fmla="*/ 1 h 504"/>
                <a:gd name="T64" fmla="*/ 1 w 574"/>
                <a:gd name="T65" fmla="*/ 1 h 504"/>
                <a:gd name="T66" fmla="*/ 1 w 574"/>
                <a:gd name="T67" fmla="*/ 1 h 504"/>
                <a:gd name="T68" fmla="*/ 1 w 574"/>
                <a:gd name="T69" fmla="*/ 0 h 504"/>
                <a:gd name="T70" fmla="*/ 0 w 574"/>
                <a:gd name="T71" fmla="*/ 1 h 504"/>
                <a:gd name="T72" fmla="*/ 1 w 574"/>
                <a:gd name="T73" fmla="*/ 0 h 504"/>
                <a:gd name="T74" fmla="*/ 0 w 574"/>
                <a:gd name="T75" fmla="*/ 0 h 504"/>
                <a:gd name="T76" fmla="*/ 0 w 574"/>
                <a:gd name="T77" fmla="*/ 0 h 504"/>
                <a:gd name="T78" fmla="*/ 0 w 574"/>
                <a:gd name="T79" fmla="*/ 1 h 504"/>
                <a:gd name="T80" fmla="*/ 0 w 574"/>
                <a:gd name="T81" fmla="*/ 1 h 504"/>
                <a:gd name="T82" fmla="*/ 1 w 574"/>
                <a:gd name="T83" fmla="*/ 0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4"/>
                <a:gd name="T127" fmla="*/ 0 h 504"/>
                <a:gd name="T128" fmla="*/ 574 w 574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4" h="504">
                  <a:moveTo>
                    <a:pt x="12" y="0"/>
                  </a:moveTo>
                  <a:lnTo>
                    <a:pt x="0" y="24"/>
                  </a:lnTo>
                  <a:lnTo>
                    <a:pt x="47" y="48"/>
                  </a:lnTo>
                  <a:lnTo>
                    <a:pt x="82" y="71"/>
                  </a:lnTo>
                  <a:lnTo>
                    <a:pt x="117" y="95"/>
                  </a:lnTo>
                  <a:lnTo>
                    <a:pt x="164" y="118"/>
                  </a:lnTo>
                  <a:lnTo>
                    <a:pt x="199" y="153"/>
                  </a:lnTo>
                  <a:lnTo>
                    <a:pt x="235" y="177"/>
                  </a:lnTo>
                  <a:lnTo>
                    <a:pt x="270" y="212"/>
                  </a:lnTo>
                  <a:lnTo>
                    <a:pt x="304" y="247"/>
                  </a:lnTo>
                  <a:lnTo>
                    <a:pt x="339" y="270"/>
                  </a:lnTo>
                  <a:lnTo>
                    <a:pt x="375" y="305"/>
                  </a:lnTo>
                  <a:lnTo>
                    <a:pt x="410" y="340"/>
                  </a:lnTo>
                  <a:lnTo>
                    <a:pt x="445" y="376"/>
                  </a:lnTo>
                  <a:lnTo>
                    <a:pt x="469" y="411"/>
                  </a:lnTo>
                  <a:lnTo>
                    <a:pt x="504" y="446"/>
                  </a:lnTo>
                  <a:lnTo>
                    <a:pt x="527" y="481"/>
                  </a:lnTo>
                  <a:lnTo>
                    <a:pt x="562" y="504"/>
                  </a:lnTo>
                  <a:lnTo>
                    <a:pt x="574" y="493"/>
                  </a:lnTo>
                  <a:lnTo>
                    <a:pt x="551" y="458"/>
                  </a:lnTo>
                  <a:lnTo>
                    <a:pt x="527" y="422"/>
                  </a:lnTo>
                  <a:lnTo>
                    <a:pt x="492" y="387"/>
                  </a:lnTo>
                  <a:lnTo>
                    <a:pt x="457" y="352"/>
                  </a:lnTo>
                  <a:lnTo>
                    <a:pt x="434" y="329"/>
                  </a:lnTo>
                  <a:lnTo>
                    <a:pt x="398" y="294"/>
                  </a:lnTo>
                  <a:lnTo>
                    <a:pt x="363" y="259"/>
                  </a:lnTo>
                  <a:lnTo>
                    <a:pt x="328" y="223"/>
                  </a:lnTo>
                  <a:lnTo>
                    <a:pt x="293" y="188"/>
                  </a:lnTo>
                  <a:lnTo>
                    <a:pt x="246" y="165"/>
                  </a:lnTo>
                  <a:lnTo>
                    <a:pt x="211" y="130"/>
                  </a:lnTo>
                  <a:lnTo>
                    <a:pt x="176" y="95"/>
                  </a:lnTo>
                  <a:lnTo>
                    <a:pt x="129" y="71"/>
                  </a:lnTo>
                  <a:lnTo>
                    <a:pt x="94" y="48"/>
                  </a:lnTo>
                  <a:lnTo>
                    <a:pt x="47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0" name="Freeform 286"/>
            <p:cNvSpPr>
              <a:spLocks/>
            </p:cNvSpPr>
            <p:nvPr/>
          </p:nvSpPr>
          <p:spPr bwMode="auto">
            <a:xfrm>
              <a:off x="1434" y="2653"/>
              <a:ext cx="11" cy="12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 h 24"/>
                <a:gd name="T4" fmla="*/ 0 w 24"/>
                <a:gd name="T5" fmla="*/ 1 h 24"/>
                <a:gd name="T6" fmla="*/ 0 w 24"/>
                <a:gd name="T7" fmla="*/ 1 h 24"/>
                <a:gd name="T8" fmla="*/ 0 w 24"/>
                <a:gd name="T9" fmla="*/ 1 h 24"/>
                <a:gd name="T10" fmla="*/ 0 w 24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0" y="0"/>
                  </a:move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1" name="Freeform 287"/>
            <p:cNvSpPr>
              <a:spLocks/>
            </p:cNvSpPr>
            <p:nvPr/>
          </p:nvSpPr>
          <p:spPr bwMode="auto">
            <a:xfrm>
              <a:off x="1434" y="2612"/>
              <a:ext cx="70" cy="53"/>
            </a:xfrm>
            <a:custGeom>
              <a:avLst/>
              <a:gdLst>
                <a:gd name="T0" fmla="*/ 0 w 141"/>
                <a:gd name="T1" fmla="*/ 1 h 106"/>
                <a:gd name="T2" fmla="*/ 0 w 141"/>
                <a:gd name="T3" fmla="*/ 0 h 106"/>
                <a:gd name="T4" fmla="*/ 0 w 141"/>
                <a:gd name="T5" fmla="*/ 1 h 106"/>
                <a:gd name="T6" fmla="*/ 0 w 141"/>
                <a:gd name="T7" fmla="*/ 1 h 106"/>
                <a:gd name="T8" fmla="*/ 0 w 141"/>
                <a:gd name="T9" fmla="*/ 1 h 106"/>
                <a:gd name="T10" fmla="*/ 0 w 141"/>
                <a:gd name="T11" fmla="*/ 1 h 106"/>
                <a:gd name="T12" fmla="*/ 0 w 141"/>
                <a:gd name="T13" fmla="*/ 1 h 106"/>
                <a:gd name="T14" fmla="*/ 0 w 141"/>
                <a:gd name="T15" fmla="*/ 1 h 106"/>
                <a:gd name="T16" fmla="*/ 0 w 141"/>
                <a:gd name="T17" fmla="*/ 1 h 106"/>
                <a:gd name="T18" fmla="*/ 0 w 141"/>
                <a:gd name="T19" fmla="*/ 1 h 106"/>
                <a:gd name="T20" fmla="*/ 0 w 141"/>
                <a:gd name="T21" fmla="*/ 1 h 106"/>
                <a:gd name="T22" fmla="*/ 0 w 141"/>
                <a:gd name="T23" fmla="*/ 1 h 106"/>
                <a:gd name="T24" fmla="*/ 0 w 141"/>
                <a:gd name="T25" fmla="*/ 1 h 106"/>
                <a:gd name="T26" fmla="*/ 0 w 141"/>
                <a:gd name="T27" fmla="*/ 1 h 106"/>
                <a:gd name="T28" fmla="*/ 0 w 141"/>
                <a:gd name="T29" fmla="*/ 1 h 106"/>
                <a:gd name="T30" fmla="*/ 0 w 141"/>
                <a:gd name="T31" fmla="*/ 1 h 106"/>
                <a:gd name="T32" fmla="*/ 0 w 141"/>
                <a:gd name="T33" fmla="*/ 1 h 106"/>
                <a:gd name="T34" fmla="*/ 0 w 141"/>
                <a:gd name="T35" fmla="*/ 1 h 106"/>
                <a:gd name="T36" fmla="*/ 0 w 141"/>
                <a:gd name="T37" fmla="*/ 1 h 106"/>
                <a:gd name="T38" fmla="*/ 0 w 141"/>
                <a:gd name="T39" fmla="*/ 1 h 106"/>
                <a:gd name="T40" fmla="*/ 0 w 141"/>
                <a:gd name="T41" fmla="*/ 1 h 106"/>
                <a:gd name="T42" fmla="*/ 0 w 141"/>
                <a:gd name="T43" fmla="*/ 1 h 106"/>
                <a:gd name="T44" fmla="*/ 0 w 141"/>
                <a:gd name="T45" fmla="*/ 1 h 106"/>
                <a:gd name="T46" fmla="*/ 0 w 141"/>
                <a:gd name="T47" fmla="*/ 0 h 106"/>
                <a:gd name="T48" fmla="*/ 0 w 141"/>
                <a:gd name="T49" fmla="*/ 0 h 106"/>
                <a:gd name="T50" fmla="*/ 0 w 141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"/>
                <a:gd name="T79" fmla="*/ 0 h 106"/>
                <a:gd name="T80" fmla="*/ 141 w 141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" h="106">
                  <a:moveTo>
                    <a:pt x="117" y="11"/>
                  </a:moveTo>
                  <a:lnTo>
                    <a:pt x="130" y="0"/>
                  </a:lnTo>
                  <a:lnTo>
                    <a:pt x="106" y="11"/>
                  </a:lnTo>
                  <a:lnTo>
                    <a:pt x="95" y="23"/>
                  </a:lnTo>
                  <a:lnTo>
                    <a:pt x="82" y="35"/>
                  </a:lnTo>
                  <a:lnTo>
                    <a:pt x="59" y="35"/>
                  </a:lnTo>
                  <a:lnTo>
                    <a:pt x="48" y="47"/>
                  </a:lnTo>
                  <a:lnTo>
                    <a:pt x="35" y="58"/>
                  </a:lnTo>
                  <a:lnTo>
                    <a:pt x="24" y="71"/>
                  </a:lnTo>
                  <a:lnTo>
                    <a:pt x="0" y="82"/>
                  </a:lnTo>
                  <a:lnTo>
                    <a:pt x="24" y="106"/>
                  </a:lnTo>
                  <a:lnTo>
                    <a:pt x="35" y="93"/>
                  </a:lnTo>
                  <a:lnTo>
                    <a:pt x="48" y="82"/>
                  </a:lnTo>
                  <a:lnTo>
                    <a:pt x="71" y="71"/>
                  </a:lnTo>
                  <a:lnTo>
                    <a:pt x="82" y="58"/>
                  </a:lnTo>
                  <a:lnTo>
                    <a:pt x="95" y="58"/>
                  </a:lnTo>
                  <a:lnTo>
                    <a:pt x="106" y="47"/>
                  </a:lnTo>
                  <a:lnTo>
                    <a:pt x="117" y="35"/>
                  </a:lnTo>
                  <a:lnTo>
                    <a:pt x="141" y="23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17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2" name="Freeform 288"/>
            <p:cNvSpPr>
              <a:spLocks/>
            </p:cNvSpPr>
            <p:nvPr/>
          </p:nvSpPr>
          <p:spPr bwMode="auto">
            <a:xfrm>
              <a:off x="1492" y="2501"/>
              <a:ext cx="47" cy="123"/>
            </a:xfrm>
            <a:custGeom>
              <a:avLst/>
              <a:gdLst>
                <a:gd name="T0" fmla="*/ 0 w 95"/>
                <a:gd name="T1" fmla="*/ 1 h 246"/>
                <a:gd name="T2" fmla="*/ 0 w 95"/>
                <a:gd name="T3" fmla="*/ 1 h 246"/>
                <a:gd name="T4" fmla="*/ 0 w 95"/>
                <a:gd name="T5" fmla="*/ 1 h 246"/>
                <a:gd name="T6" fmla="*/ 0 w 95"/>
                <a:gd name="T7" fmla="*/ 1 h 246"/>
                <a:gd name="T8" fmla="*/ 0 w 95"/>
                <a:gd name="T9" fmla="*/ 1 h 246"/>
                <a:gd name="T10" fmla="*/ 0 w 95"/>
                <a:gd name="T11" fmla="*/ 1 h 246"/>
                <a:gd name="T12" fmla="*/ 0 w 95"/>
                <a:gd name="T13" fmla="*/ 1 h 246"/>
                <a:gd name="T14" fmla="*/ 0 w 95"/>
                <a:gd name="T15" fmla="*/ 1 h 246"/>
                <a:gd name="T16" fmla="*/ 0 w 95"/>
                <a:gd name="T17" fmla="*/ 1 h 246"/>
                <a:gd name="T18" fmla="*/ 0 w 95"/>
                <a:gd name="T19" fmla="*/ 1 h 246"/>
                <a:gd name="T20" fmla="*/ 0 w 95"/>
                <a:gd name="T21" fmla="*/ 1 h 246"/>
                <a:gd name="T22" fmla="*/ 0 w 95"/>
                <a:gd name="T23" fmla="*/ 1 h 246"/>
                <a:gd name="T24" fmla="*/ 0 w 95"/>
                <a:gd name="T25" fmla="*/ 1 h 246"/>
                <a:gd name="T26" fmla="*/ 0 w 95"/>
                <a:gd name="T27" fmla="*/ 1 h 246"/>
                <a:gd name="T28" fmla="*/ 0 w 95"/>
                <a:gd name="T29" fmla="*/ 1 h 246"/>
                <a:gd name="T30" fmla="*/ 0 w 95"/>
                <a:gd name="T31" fmla="*/ 1 h 246"/>
                <a:gd name="T32" fmla="*/ 0 w 95"/>
                <a:gd name="T33" fmla="*/ 1 h 246"/>
                <a:gd name="T34" fmla="*/ 0 w 95"/>
                <a:gd name="T35" fmla="*/ 0 h 246"/>
                <a:gd name="T36" fmla="*/ 0 w 95"/>
                <a:gd name="T37" fmla="*/ 1 h 2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246"/>
                <a:gd name="T59" fmla="*/ 95 w 95"/>
                <a:gd name="T60" fmla="*/ 246 h 2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246">
                  <a:moveTo>
                    <a:pt x="36" y="24"/>
                  </a:moveTo>
                  <a:lnTo>
                    <a:pt x="59" y="35"/>
                  </a:lnTo>
                  <a:lnTo>
                    <a:pt x="71" y="47"/>
                  </a:lnTo>
                  <a:lnTo>
                    <a:pt x="71" y="59"/>
                  </a:lnTo>
                  <a:lnTo>
                    <a:pt x="71" y="82"/>
                  </a:lnTo>
                  <a:lnTo>
                    <a:pt x="59" y="106"/>
                  </a:lnTo>
                  <a:lnTo>
                    <a:pt x="48" y="141"/>
                  </a:lnTo>
                  <a:lnTo>
                    <a:pt x="24" y="188"/>
                  </a:lnTo>
                  <a:lnTo>
                    <a:pt x="0" y="234"/>
                  </a:lnTo>
                  <a:lnTo>
                    <a:pt x="24" y="246"/>
                  </a:lnTo>
                  <a:lnTo>
                    <a:pt x="48" y="199"/>
                  </a:lnTo>
                  <a:lnTo>
                    <a:pt x="71" y="153"/>
                  </a:lnTo>
                  <a:lnTo>
                    <a:pt x="82" y="117"/>
                  </a:lnTo>
                  <a:lnTo>
                    <a:pt x="95" y="82"/>
                  </a:lnTo>
                  <a:lnTo>
                    <a:pt x="95" y="59"/>
                  </a:lnTo>
                  <a:lnTo>
                    <a:pt x="95" y="24"/>
                  </a:lnTo>
                  <a:lnTo>
                    <a:pt x="71" y="12"/>
                  </a:lnTo>
                  <a:lnTo>
                    <a:pt x="36" y="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3" name="Freeform 289"/>
            <p:cNvSpPr>
              <a:spLocks/>
            </p:cNvSpPr>
            <p:nvPr/>
          </p:nvSpPr>
          <p:spPr bwMode="auto">
            <a:xfrm>
              <a:off x="1492" y="2612"/>
              <a:ext cx="12" cy="12"/>
            </a:xfrm>
            <a:custGeom>
              <a:avLst/>
              <a:gdLst>
                <a:gd name="T0" fmla="*/ 1 w 24"/>
                <a:gd name="T1" fmla="*/ 0 h 23"/>
                <a:gd name="T2" fmla="*/ 1 w 24"/>
                <a:gd name="T3" fmla="*/ 0 h 23"/>
                <a:gd name="T4" fmla="*/ 0 w 24"/>
                <a:gd name="T5" fmla="*/ 1 h 23"/>
                <a:gd name="T6" fmla="*/ 1 w 24"/>
                <a:gd name="T7" fmla="*/ 1 h 23"/>
                <a:gd name="T8" fmla="*/ 1 w 24"/>
                <a:gd name="T9" fmla="*/ 1 h 23"/>
                <a:gd name="T10" fmla="*/ 1 w 2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3"/>
                <a:gd name="T20" fmla="*/ 24 w 2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3">
                  <a:moveTo>
                    <a:pt x="24" y="0"/>
                  </a:moveTo>
                  <a:lnTo>
                    <a:pt x="13" y="0"/>
                  </a:lnTo>
                  <a:lnTo>
                    <a:pt x="0" y="11"/>
                  </a:lnTo>
                  <a:lnTo>
                    <a:pt x="13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4" name="Freeform 290"/>
            <p:cNvSpPr>
              <a:spLocks/>
            </p:cNvSpPr>
            <p:nvPr/>
          </p:nvSpPr>
          <p:spPr bwMode="auto">
            <a:xfrm>
              <a:off x="1521" y="2571"/>
              <a:ext cx="7" cy="12"/>
            </a:xfrm>
            <a:custGeom>
              <a:avLst/>
              <a:gdLst>
                <a:gd name="T0" fmla="*/ 0 w 12"/>
                <a:gd name="T1" fmla="*/ 0 h 23"/>
                <a:gd name="T2" fmla="*/ 0 w 12"/>
                <a:gd name="T3" fmla="*/ 0 h 23"/>
                <a:gd name="T4" fmla="*/ 0 w 12"/>
                <a:gd name="T5" fmla="*/ 1 h 23"/>
                <a:gd name="T6" fmla="*/ 0 w 12"/>
                <a:gd name="T7" fmla="*/ 1 h 23"/>
                <a:gd name="T8" fmla="*/ 1 w 12"/>
                <a:gd name="T9" fmla="*/ 1 h 23"/>
                <a:gd name="T10" fmla="*/ 0 w 12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3"/>
                <a:gd name="T20" fmla="*/ 12 w 1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3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5" name="Freeform 291"/>
            <p:cNvSpPr>
              <a:spLocks/>
            </p:cNvSpPr>
            <p:nvPr/>
          </p:nvSpPr>
          <p:spPr bwMode="auto">
            <a:xfrm>
              <a:off x="1521" y="2507"/>
              <a:ext cx="65" cy="76"/>
            </a:xfrm>
            <a:custGeom>
              <a:avLst/>
              <a:gdLst>
                <a:gd name="T0" fmla="*/ 1 w 129"/>
                <a:gd name="T1" fmla="*/ 0 h 152"/>
                <a:gd name="T2" fmla="*/ 1 w 129"/>
                <a:gd name="T3" fmla="*/ 1 h 152"/>
                <a:gd name="T4" fmla="*/ 1 w 129"/>
                <a:gd name="T5" fmla="*/ 1 h 152"/>
                <a:gd name="T6" fmla="*/ 1 w 129"/>
                <a:gd name="T7" fmla="*/ 1 h 152"/>
                <a:gd name="T8" fmla="*/ 1 w 129"/>
                <a:gd name="T9" fmla="*/ 1 h 152"/>
                <a:gd name="T10" fmla="*/ 1 w 129"/>
                <a:gd name="T11" fmla="*/ 1 h 152"/>
                <a:gd name="T12" fmla="*/ 1 w 129"/>
                <a:gd name="T13" fmla="*/ 1 h 152"/>
                <a:gd name="T14" fmla="*/ 1 w 129"/>
                <a:gd name="T15" fmla="*/ 1 h 152"/>
                <a:gd name="T16" fmla="*/ 0 w 129"/>
                <a:gd name="T17" fmla="*/ 1 h 152"/>
                <a:gd name="T18" fmla="*/ 1 w 129"/>
                <a:gd name="T19" fmla="*/ 1 h 152"/>
                <a:gd name="T20" fmla="*/ 1 w 129"/>
                <a:gd name="T21" fmla="*/ 1 h 152"/>
                <a:gd name="T22" fmla="*/ 1 w 129"/>
                <a:gd name="T23" fmla="*/ 1 h 152"/>
                <a:gd name="T24" fmla="*/ 1 w 129"/>
                <a:gd name="T25" fmla="*/ 1 h 152"/>
                <a:gd name="T26" fmla="*/ 1 w 129"/>
                <a:gd name="T27" fmla="*/ 1 h 152"/>
                <a:gd name="T28" fmla="*/ 1 w 129"/>
                <a:gd name="T29" fmla="*/ 1 h 152"/>
                <a:gd name="T30" fmla="*/ 1 w 129"/>
                <a:gd name="T31" fmla="*/ 1 h 152"/>
                <a:gd name="T32" fmla="*/ 1 w 129"/>
                <a:gd name="T33" fmla="*/ 1 h 152"/>
                <a:gd name="T34" fmla="*/ 1 w 129"/>
                <a:gd name="T35" fmla="*/ 1 h 152"/>
                <a:gd name="T36" fmla="*/ 1 w 129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52"/>
                <a:gd name="T59" fmla="*/ 129 w 129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52">
                  <a:moveTo>
                    <a:pt x="106" y="0"/>
                  </a:moveTo>
                  <a:lnTo>
                    <a:pt x="106" y="23"/>
                  </a:lnTo>
                  <a:lnTo>
                    <a:pt x="94" y="47"/>
                  </a:lnTo>
                  <a:lnTo>
                    <a:pt x="82" y="59"/>
                  </a:lnTo>
                  <a:lnTo>
                    <a:pt x="71" y="70"/>
                  </a:lnTo>
                  <a:lnTo>
                    <a:pt x="59" y="94"/>
                  </a:lnTo>
                  <a:lnTo>
                    <a:pt x="36" y="105"/>
                  </a:lnTo>
                  <a:lnTo>
                    <a:pt x="23" y="117"/>
                  </a:lnTo>
                  <a:lnTo>
                    <a:pt x="0" y="129"/>
                  </a:lnTo>
                  <a:lnTo>
                    <a:pt x="12" y="152"/>
                  </a:lnTo>
                  <a:lnTo>
                    <a:pt x="36" y="129"/>
                  </a:lnTo>
                  <a:lnTo>
                    <a:pt x="59" y="117"/>
                  </a:lnTo>
                  <a:lnTo>
                    <a:pt x="71" y="105"/>
                  </a:lnTo>
                  <a:lnTo>
                    <a:pt x="94" y="94"/>
                  </a:lnTo>
                  <a:lnTo>
                    <a:pt x="106" y="70"/>
                  </a:lnTo>
                  <a:lnTo>
                    <a:pt x="118" y="59"/>
                  </a:lnTo>
                  <a:lnTo>
                    <a:pt x="129" y="35"/>
                  </a:lnTo>
                  <a:lnTo>
                    <a:pt x="129" y="1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6" name="Freeform 292"/>
            <p:cNvSpPr>
              <a:spLocks/>
            </p:cNvSpPr>
            <p:nvPr/>
          </p:nvSpPr>
          <p:spPr bwMode="auto">
            <a:xfrm>
              <a:off x="1521" y="2571"/>
              <a:ext cx="12" cy="6"/>
            </a:xfrm>
            <a:custGeom>
              <a:avLst/>
              <a:gdLst>
                <a:gd name="T0" fmla="*/ 1 w 23"/>
                <a:gd name="T1" fmla="*/ 1 h 12"/>
                <a:gd name="T2" fmla="*/ 1 w 23"/>
                <a:gd name="T3" fmla="*/ 0 h 12"/>
                <a:gd name="T4" fmla="*/ 1 w 23"/>
                <a:gd name="T5" fmla="*/ 0 h 12"/>
                <a:gd name="T6" fmla="*/ 0 w 23"/>
                <a:gd name="T7" fmla="*/ 0 h 12"/>
                <a:gd name="T8" fmla="*/ 0 w 23"/>
                <a:gd name="T9" fmla="*/ 1 h 12"/>
                <a:gd name="T10" fmla="*/ 1 w 2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2"/>
                <a:gd name="T20" fmla="*/ 23 w 2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2">
                  <a:moveTo>
                    <a:pt x="23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7" name="Freeform 293"/>
            <p:cNvSpPr>
              <a:spLocks/>
            </p:cNvSpPr>
            <p:nvPr/>
          </p:nvSpPr>
          <p:spPr bwMode="auto">
            <a:xfrm>
              <a:off x="1094" y="2290"/>
              <a:ext cx="205" cy="363"/>
            </a:xfrm>
            <a:custGeom>
              <a:avLst/>
              <a:gdLst>
                <a:gd name="T0" fmla="*/ 1 w 410"/>
                <a:gd name="T1" fmla="*/ 0 h 727"/>
                <a:gd name="T2" fmla="*/ 1 w 410"/>
                <a:gd name="T3" fmla="*/ 0 h 727"/>
                <a:gd name="T4" fmla="*/ 1 w 410"/>
                <a:gd name="T5" fmla="*/ 0 h 727"/>
                <a:gd name="T6" fmla="*/ 1 w 410"/>
                <a:gd name="T7" fmla="*/ 0 h 727"/>
                <a:gd name="T8" fmla="*/ 1 w 410"/>
                <a:gd name="T9" fmla="*/ 0 h 727"/>
                <a:gd name="T10" fmla="*/ 1 w 410"/>
                <a:gd name="T11" fmla="*/ 0 h 727"/>
                <a:gd name="T12" fmla="*/ 1 w 410"/>
                <a:gd name="T13" fmla="*/ 0 h 727"/>
                <a:gd name="T14" fmla="*/ 1 w 410"/>
                <a:gd name="T15" fmla="*/ 0 h 727"/>
                <a:gd name="T16" fmla="*/ 1 w 410"/>
                <a:gd name="T17" fmla="*/ 0 h 727"/>
                <a:gd name="T18" fmla="*/ 1 w 410"/>
                <a:gd name="T19" fmla="*/ 0 h 727"/>
                <a:gd name="T20" fmla="*/ 1 w 410"/>
                <a:gd name="T21" fmla="*/ 0 h 727"/>
                <a:gd name="T22" fmla="*/ 1 w 410"/>
                <a:gd name="T23" fmla="*/ 0 h 727"/>
                <a:gd name="T24" fmla="*/ 1 w 410"/>
                <a:gd name="T25" fmla="*/ 0 h 727"/>
                <a:gd name="T26" fmla="*/ 1 w 410"/>
                <a:gd name="T27" fmla="*/ 0 h 727"/>
                <a:gd name="T28" fmla="*/ 0 w 410"/>
                <a:gd name="T29" fmla="*/ 0 h 727"/>
                <a:gd name="T30" fmla="*/ 0 w 410"/>
                <a:gd name="T31" fmla="*/ 0 h 727"/>
                <a:gd name="T32" fmla="*/ 0 w 410"/>
                <a:gd name="T33" fmla="*/ 0 h 727"/>
                <a:gd name="T34" fmla="*/ 1 w 410"/>
                <a:gd name="T35" fmla="*/ 0 h 727"/>
                <a:gd name="T36" fmla="*/ 1 w 410"/>
                <a:gd name="T37" fmla="*/ 0 h 727"/>
                <a:gd name="T38" fmla="*/ 1 w 410"/>
                <a:gd name="T39" fmla="*/ 0 h 727"/>
                <a:gd name="T40" fmla="*/ 1 w 410"/>
                <a:gd name="T41" fmla="*/ 0 h 727"/>
                <a:gd name="T42" fmla="*/ 1 w 410"/>
                <a:gd name="T43" fmla="*/ 0 h 727"/>
                <a:gd name="T44" fmla="*/ 1 w 410"/>
                <a:gd name="T45" fmla="*/ 0 h 727"/>
                <a:gd name="T46" fmla="*/ 1 w 410"/>
                <a:gd name="T47" fmla="*/ 0 h 727"/>
                <a:gd name="T48" fmla="*/ 1 w 410"/>
                <a:gd name="T49" fmla="*/ 0 h 727"/>
                <a:gd name="T50" fmla="*/ 1 w 410"/>
                <a:gd name="T51" fmla="*/ 0 h 727"/>
                <a:gd name="T52" fmla="*/ 1 w 410"/>
                <a:gd name="T53" fmla="*/ 0 h 727"/>
                <a:gd name="T54" fmla="*/ 1 w 410"/>
                <a:gd name="T55" fmla="*/ 0 h 727"/>
                <a:gd name="T56" fmla="*/ 1 w 410"/>
                <a:gd name="T57" fmla="*/ 0 h 727"/>
                <a:gd name="T58" fmla="*/ 1 w 410"/>
                <a:gd name="T59" fmla="*/ 0 h 727"/>
                <a:gd name="T60" fmla="*/ 1 w 410"/>
                <a:gd name="T61" fmla="*/ 0 h 727"/>
                <a:gd name="T62" fmla="*/ 1 w 410"/>
                <a:gd name="T63" fmla="*/ 0 h 727"/>
                <a:gd name="T64" fmla="*/ 1 w 410"/>
                <a:gd name="T65" fmla="*/ 0 h 727"/>
                <a:gd name="T66" fmla="*/ 1 w 410"/>
                <a:gd name="T67" fmla="*/ 0 h 727"/>
                <a:gd name="T68" fmla="*/ 1 w 410"/>
                <a:gd name="T69" fmla="*/ 0 h 727"/>
                <a:gd name="T70" fmla="*/ 1 w 410"/>
                <a:gd name="T71" fmla="*/ 0 h 727"/>
                <a:gd name="T72" fmla="*/ 1 w 410"/>
                <a:gd name="T73" fmla="*/ 0 h 727"/>
                <a:gd name="T74" fmla="*/ 1 w 410"/>
                <a:gd name="T75" fmla="*/ 0 h 727"/>
                <a:gd name="T76" fmla="*/ 1 w 410"/>
                <a:gd name="T77" fmla="*/ 0 h 727"/>
                <a:gd name="T78" fmla="*/ 1 w 410"/>
                <a:gd name="T79" fmla="*/ 0 h 727"/>
                <a:gd name="T80" fmla="*/ 1 w 410"/>
                <a:gd name="T81" fmla="*/ 0 h 7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0"/>
                <a:gd name="T124" fmla="*/ 0 h 727"/>
                <a:gd name="T125" fmla="*/ 410 w 410"/>
                <a:gd name="T126" fmla="*/ 727 h 7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0" h="727">
                  <a:moveTo>
                    <a:pt x="410" y="13"/>
                  </a:moveTo>
                  <a:lnTo>
                    <a:pt x="387" y="0"/>
                  </a:lnTo>
                  <a:lnTo>
                    <a:pt x="363" y="13"/>
                  </a:lnTo>
                  <a:lnTo>
                    <a:pt x="328" y="13"/>
                  </a:lnTo>
                  <a:lnTo>
                    <a:pt x="305" y="13"/>
                  </a:lnTo>
                  <a:lnTo>
                    <a:pt x="270" y="24"/>
                  </a:lnTo>
                  <a:lnTo>
                    <a:pt x="246" y="24"/>
                  </a:lnTo>
                  <a:lnTo>
                    <a:pt x="223" y="24"/>
                  </a:lnTo>
                  <a:lnTo>
                    <a:pt x="199" y="24"/>
                  </a:lnTo>
                  <a:lnTo>
                    <a:pt x="152" y="117"/>
                  </a:lnTo>
                  <a:lnTo>
                    <a:pt x="106" y="199"/>
                  </a:lnTo>
                  <a:lnTo>
                    <a:pt x="71" y="282"/>
                  </a:lnTo>
                  <a:lnTo>
                    <a:pt x="47" y="375"/>
                  </a:lnTo>
                  <a:lnTo>
                    <a:pt x="24" y="457"/>
                  </a:lnTo>
                  <a:lnTo>
                    <a:pt x="0" y="551"/>
                  </a:lnTo>
                  <a:lnTo>
                    <a:pt x="0" y="634"/>
                  </a:lnTo>
                  <a:lnTo>
                    <a:pt x="0" y="703"/>
                  </a:lnTo>
                  <a:lnTo>
                    <a:pt x="24" y="703"/>
                  </a:lnTo>
                  <a:lnTo>
                    <a:pt x="35" y="703"/>
                  </a:lnTo>
                  <a:lnTo>
                    <a:pt x="58" y="703"/>
                  </a:lnTo>
                  <a:lnTo>
                    <a:pt x="82" y="703"/>
                  </a:lnTo>
                  <a:lnTo>
                    <a:pt x="106" y="716"/>
                  </a:lnTo>
                  <a:lnTo>
                    <a:pt x="129" y="716"/>
                  </a:lnTo>
                  <a:lnTo>
                    <a:pt x="152" y="716"/>
                  </a:lnTo>
                  <a:lnTo>
                    <a:pt x="164" y="716"/>
                  </a:lnTo>
                  <a:lnTo>
                    <a:pt x="188" y="716"/>
                  </a:lnTo>
                  <a:lnTo>
                    <a:pt x="211" y="727"/>
                  </a:lnTo>
                  <a:lnTo>
                    <a:pt x="234" y="727"/>
                  </a:lnTo>
                  <a:lnTo>
                    <a:pt x="258" y="727"/>
                  </a:lnTo>
                  <a:lnTo>
                    <a:pt x="270" y="727"/>
                  </a:lnTo>
                  <a:lnTo>
                    <a:pt x="292" y="727"/>
                  </a:lnTo>
                  <a:lnTo>
                    <a:pt x="305" y="727"/>
                  </a:lnTo>
                  <a:lnTo>
                    <a:pt x="316" y="727"/>
                  </a:lnTo>
                  <a:lnTo>
                    <a:pt x="316" y="634"/>
                  </a:lnTo>
                  <a:lnTo>
                    <a:pt x="316" y="539"/>
                  </a:lnTo>
                  <a:lnTo>
                    <a:pt x="316" y="446"/>
                  </a:lnTo>
                  <a:lnTo>
                    <a:pt x="316" y="340"/>
                  </a:lnTo>
                  <a:lnTo>
                    <a:pt x="328" y="247"/>
                  </a:lnTo>
                  <a:lnTo>
                    <a:pt x="352" y="153"/>
                  </a:lnTo>
                  <a:lnTo>
                    <a:pt x="374" y="82"/>
                  </a:lnTo>
                  <a:lnTo>
                    <a:pt x="41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8" name="Freeform 294"/>
            <p:cNvSpPr>
              <a:spLocks/>
            </p:cNvSpPr>
            <p:nvPr/>
          </p:nvSpPr>
          <p:spPr bwMode="auto">
            <a:xfrm>
              <a:off x="1188" y="2284"/>
              <a:ext cx="111" cy="23"/>
            </a:xfrm>
            <a:custGeom>
              <a:avLst/>
              <a:gdLst>
                <a:gd name="T0" fmla="*/ 1 w 222"/>
                <a:gd name="T1" fmla="*/ 1 h 46"/>
                <a:gd name="T2" fmla="*/ 1 w 222"/>
                <a:gd name="T3" fmla="*/ 1 h 46"/>
                <a:gd name="T4" fmla="*/ 1 w 222"/>
                <a:gd name="T5" fmla="*/ 1 h 46"/>
                <a:gd name="T6" fmla="*/ 1 w 222"/>
                <a:gd name="T7" fmla="*/ 1 h 46"/>
                <a:gd name="T8" fmla="*/ 1 w 222"/>
                <a:gd name="T9" fmla="*/ 1 h 46"/>
                <a:gd name="T10" fmla="*/ 1 w 222"/>
                <a:gd name="T11" fmla="*/ 1 h 46"/>
                <a:gd name="T12" fmla="*/ 1 w 222"/>
                <a:gd name="T13" fmla="*/ 1 h 46"/>
                <a:gd name="T14" fmla="*/ 1 w 222"/>
                <a:gd name="T15" fmla="*/ 1 h 46"/>
                <a:gd name="T16" fmla="*/ 1 w 222"/>
                <a:gd name="T17" fmla="*/ 1 h 46"/>
                <a:gd name="T18" fmla="*/ 1 w 222"/>
                <a:gd name="T19" fmla="*/ 1 h 46"/>
                <a:gd name="T20" fmla="*/ 1 w 222"/>
                <a:gd name="T21" fmla="*/ 1 h 46"/>
                <a:gd name="T22" fmla="*/ 1 w 222"/>
                <a:gd name="T23" fmla="*/ 0 h 46"/>
                <a:gd name="T24" fmla="*/ 1 w 222"/>
                <a:gd name="T25" fmla="*/ 1 h 46"/>
                <a:gd name="T26" fmla="*/ 1 w 222"/>
                <a:gd name="T27" fmla="*/ 1 h 46"/>
                <a:gd name="T28" fmla="*/ 1 w 222"/>
                <a:gd name="T29" fmla="*/ 1 h 46"/>
                <a:gd name="T30" fmla="*/ 1 w 222"/>
                <a:gd name="T31" fmla="*/ 1 h 46"/>
                <a:gd name="T32" fmla="*/ 1 w 222"/>
                <a:gd name="T33" fmla="*/ 1 h 46"/>
                <a:gd name="T34" fmla="*/ 1 w 222"/>
                <a:gd name="T35" fmla="*/ 1 h 46"/>
                <a:gd name="T36" fmla="*/ 1 w 222"/>
                <a:gd name="T37" fmla="*/ 1 h 46"/>
                <a:gd name="T38" fmla="*/ 0 w 222"/>
                <a:gd name="T39" fmla="*/ 1 h 46"/>
                <a:gd name="T40" fmla="*/ 1 w 222"/>
                <a:gd name="T41" fmla="*/ 1 h 46"/>
                <a:gd name="T42" fmla="*/ 0 w 222"/>
                <a:gd name="T43" fmla="*/ 1 h 46"/>
                <a:gd name="T44" fmla="*/ 0 w 222"/>
                <a:gd name="T45" fmla="*/ 1 h 46"/>
                <a:gd name="T46" fmla="*/ 0 w 222"/>
                <a:gd name="T47" fmla="*/ 1 h 46"/>
                <a:gd name="T48" fmla="*/ 1 w 222"/>
                <a:gd name="T49" fmla="*/ 1 h 46"/>
                <a:gd name="T50" fmla="*/ 1 w 222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46"/>
                <a:gd name="T80" fmla="*/ 222 w 222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46">
                  <a:moveTo>
                    <a:pt x="23" y="46"/>
                  </a:moveTo>
                  <a:lnTo>
                    <a:pt x="11" y="46"/>
                  </a:lnTo>
                  <a:lnTo>
                    <a:pt x="35" y="46"/>
                  </a:lnTo>
                  <a:lnTo>
                    <a:pt x="58" y="46"/>
                  </a:lnTo>
                  <a:lnTo>
                    <a:pt x="93" y="46"/>
                  </a:lnTo>
                  <a:lnTo>
                    <a:pt x="117" y="35"/>
                  </a:lnTo>
                  <a:lnTo>
                    <a:pt x="152" y="35"/>
                  </a:lnTo>
                  <a:lnTo>
                    <a:pt x="175" y="35"/>
                  </a:lnTo>
                  <a:lnTo>
                    <a:pt x="199" y="35"/>
                  </a:lnTo>
                  <a:lnTo>
                    <a:pt x="222" y="35"/>
                  </a:lnTo>
                  <a:lnTo>
                    <a:pt x="222" y="11"/>
                  </a:lnTo>
                  <a:lnTo>
                    <a:pt x="199" y="0"/>
                  </a:lnTo>
                  <a:lnTo>
                    <a:pt x="175" y="11"/>
                  </a:lnTo>
                  <a:lnTo>
                    <a:pt x="140" y="11"/>
                  </a:lnTo>
                  <a:lnTo>
                    <a:pt x="117" y="11"/>
                  </a:lnTo>
                  <a:lnTo>
                    <a:pt x="82" y="11"/>
                  </a:lnTo>
                  <a:lnTo>
                    <a:pt x="58" y="24"/>
                  </a:lnTo>
                  <a:lnTo>
                    <a:pt x="35" y="24"/>
                  </a:lnTo>
                  <a:lnTo>
                    <a:pt x="11" y="24"/>
                  </a:lnTo>
                  <a:lnTo>
                    <a:pt x="0" y="35"/>
                  </a:lnTo>
                  <a:lnTo>
                    <a:pt x="11" y="2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69" name="Freeform 295"/>
            <p:cNvSpPr>
              <a:spLocks/>
            </p:cNvSpPr>
            <p:nvPr/>
          </p:nvSpPr>
          <p:spPr bwMode="auto">
            <a:xfrm>
              <a:off x="1088" y="2301"/>
              <a:ext cx="112" cy="346"/>
            </a:xfrm>
            <a:custGeom>
              <a:avLst/>
              <a:gdLst>
                <a:gd name="T0" fmla="*/ 1 w 222"/>
                <a:gd name="T1" fmla="*/ 1 h 692"/>
                <a:gd name="T2" fmla="*/ 1 w 222"/>
                <a:gd name="T3" fmla="*/ 1 h 692"/>
                <a:gd name="T4" fmla="*/ 1 w 222"/>
                <a:gd name="T5" fmla="*/ 1 h 692"/>
                <a:gd name="T6" fmla="*/ 1 w 222"/>
                <a:gd name="T7" fmla="*/ 1 h 692"/>
                <a:gd name="T8" fmla="*/ 1 w 222"/>
                <a:gd name="T9" fmla="*/ 1 h 692"/>
                <a:gd name="T10" fmla="*/ 1 w 222"/>
                <a:gd name="T11" fmla="*/ 1 h 692"/>
                <a:gd name="T12" fmla="*/ 1 w 222"/>
                <a:gd name="T13" fmla="*/ 1 h 692"/>
                <a:gd name="T14" fmla="*/ 1 w 222"/>
                <a:gd name="T15" fmla="*/ 1 h 692"/>
                <a:gd name="T16" fmla="*/ 1 w 222"/>
                <a:gd name="T17" fmla="*/ 1 h 692"/>
                <a:gd name="T18" fmla="*/ 1 w 222"/>
                <a:gd name="T19" fmla="*/ 1 h 692"/>
                <a:gd name="T20" fmla="*/ 1 w 222"/>
                <a:gd name="T21" fmla="*/ 0 h 692"/>
                <a:gd name="T22" fmla="*/ 1 w 222"/>
                <a:gd name="T23" fmla="*/ 1 h 692"/>
                <a:gd name="T24" fmla="*/ 1 w 222"/>
                <a:gd name="T25" fmla="*/ 1 h 692"/>
                <a:gd name="T26" fmla="*/ 1 w 222"/>
                <a:gd name="T27" fmla="*/ 1 h 692"/>
                <a:gd name="T28" fmla="*/ 1 w 222"/>
                <a:gd name="T29" fmla="*/ 1 h 692"/>
                <a:gd name="T30" fmla="*/ 1 w 222"/>
                <a:gd name="T31" fmla="*/ 1 h 692"/>
                <a:gd name="T32" fmla="*/ 0 w 222"/>
                <a:gd name="T33" fmla="*/ 1 h 692"/>
                <a:gd name="T34" fmla="*/ 0 w 222"/>
                <a:gd name="T35" fmla="*/ 1 h 692"/>
                <a:gd name="T36" fmla="*/ 0 w 222"/>
                <a:gd name="T37" fmla="*/ 1 h 692"/>
                <a:gd name="T38" fmla="*/ 1 w 222"/>
                <a:gd name="T39" fmla="*/ 1 h 692"/>
                <a:gd name="T40" fmla="*/ 0 w 222"/>
                <a:gd name="T41" fmla="*/ 1 h 692"/>
                <a:gd name="T42" fmla="*/ 0 w 222"/>
                <a:gd name="T43" fmla="*/ 1 h 692"/>
                <a:gd name="T44" fmla="*/ 1 w 222"/>
                <a:gd name="T45" fmla="*/ 1 h 692"/>
                <a:gd name="T46" fmla="*/ 1 w 222"/>
                <a:gd name="T47" fmla="*/ 1 h 692"/>
                <a:gd name="T48" fmla="*/ 1 w 222"/>
                <a:gd name="T49" fmla="*/ 1 h 692"/>
                <a:gd name="T50" fmla="*/ 1 w 222"/>
                <a:gd name="T51" fmla="*/ 1 h 6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692"/>
                <a:gd name="T80" fmla="*/ 222 w 222"/>
                <a:gd name="T81" fmla="*/ 692 h 6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692">
                  <a:moveTo>
                    <a:pt x="11" y="668"/>
                  </a:moveTo>
                  <a:lnTo>
                    <a:pt x="22" y="679"/>
                  </a:lnTo>
                  <a:lnTo>
                    <a:pt x="22" y="610"/>
                  </a:lnTo>
                  <a:lnTo>
                    <a:pt x="22" y="527"/>
                  </a:lnTo>
                  <a:lnTo>
                    <a:pt x="46" y="445"/>
                  </a:lnTo>
                  <a:lnTo>
                    <a:pt x="69" y="351"/>
                  </a:lnTo>
                  <a:lnTo>
                    <a:pt x="93" y="270"/>
                  </a:lnTo>
                  <a:lnTo>
                    <a:pt x="128" y="175"/>
                  </a:lnTo>
                  <a:lnTo>
                    <a:pt x="175" y="93"/>
                  </a:lnTo>
                  <a:lnTo>
                    <a:pt x="222" y="11"/>
                  </a:lnTo>
                  <a:lnTo>
                    <a:pt x="199" y="0"/>
                  </a:lnTo>
                  <a:lnTo>
                    <a:pt x="152" y="82"/>
                  </a:lnTo>
                  <a:lnTo>
                    <a:pt x="104" y="175"/>
                  </a:lnTo>
                  <a:lnTo>
                    <a:pt x="69" y="258"/>
                  </a:lnTo>
                  <a:lnTo>
                    <a:pt x="35" y="351"/>
                  </a:lnTo>
                  <a:lnTo>
                    <a:pt x="22" y="433"/>
                  </a:lnTo>
                  <a:lnTo>
                    <a:pt x="0" y="515"/>
                  </a:lnTo>
                  <a:lnTo>
                    <a:pt x="0" y="610"/>
                  </a:lnTo>
                  <a:lnTo>
                    <a:pt x="0" y="679"/>
                  </a:lnTo>
                  <a:lnTo>
                    <a:pt x="11" y="692"/>
                  </a:lnTo>
                  <a:lnTo>
                    <a:pt x="0" y="679"/>
                  </a:lnTo>
                  <a:lnTo>
                    <a:pt x="0" y="692"/>
                  </a:lnTo>
                  <a:lnTo>
                    <a:pt x="11" y="692"/>
                  </a:lnTo>
                  <a:lnTo>
                    <a:pt x="22" y="692"/>
                  </a:lnTo>
                  <a:lnTo>
                    <a:pt x="22" y="679"/>
                  </a:lnTo>
                  <a:lnTo>
                    <a:pt x="11" y="668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0" name="Freeform 296"/>
            <p:cNvSpPr>
              <a:spLocks/>
            </p:cNvSpPr>
            <p:nvPr/>
          </p:nvSpPr>
          <p:spPr bwMode="auto">
            <a:xfrm>
              <a:off x="1094" y="2636"/>
              <a:ext cx="164" cy="23"/>
            </a:xfrm>
            <a:custGeom>
              <a:avLst/>
              <a:gdLst>
                <a:gd name="T0" fmla="*/ 1 w 328"/>
                <a:gd name="T1" fmla="*/ 1 h 46"/>
                <a:gd name="T2" fmla="*/ 1 w 328"/>
                <a:gd name="T3" fmla="*/ 1 h 46"/>
                <a:gd name="T4" fmla="*/ 1 w 328"/>
                <a:gd name="T5" fmla="*/ 1 h 46"/>
                <a:gd name="T6" fmla="*/ 1 w 328"/>
                <a:gd name="T7" fmla="*/ 1 h 46"/>
                <a:gd name="T8" fmla="*/ 1 w 328"/>
                <a:gd name="T9" fmla="*/ 1 h 46"/>
                <a:gd name="T10" fmla="*/ 1 w 328"/>
                <a:gd name="T11" fmla="*/ 1 h 46"/>
                <a:gd name="T12" fmla="*/ 1 w 328"/>
                <a:gd name="T13" fmla="*/ 1 h 46"/>
                <a:gd name="T14" fmla="*/ 1 w 328"/>
                <a:gd name="T15" fmla="*/ 1 h 46"/>
                <a:gd name="T16" fmla="*/ 1 w 328"/>
                <a:gd name="T17" fmla="*/ 1 h 46"/>
                <a:gd name="T18" fmla="*/ 1 w 328"/>
                <a:gd name="T19" fmla="*/ 1 h 46"/>
                <a:gd name="T20" fmla="*/ 1 w 328"/>
                <a:gd name="T21" fmla="*/ 1 h 46"/>
                <a:gd name="T22" fmla="*/ 1 w 328"/>
                <a:gd name="T23" fmla="*/ 1 h 46"/>
                <a:gd name="T24" fmla="*/ 1 w 328"/>
                <a:gd name="T25" fmla="*/ 1 h 46"/>
                <a:gd name="T26" fmla="*/ 1 w 328"/>
                <a:gd name="T27" fmla="*/ 0 h 46"/>
                <a:gd name="T28" fmla="*/ 1 w 328"/>
                <a:gd name="T29" fmla="*/ 0 h 46"/>
                <a:gd name="T30" fmla="*/ 1 w 328"/>
                <a:gd name="T31" fmla="*/ 0 h 46"/>
                <a:gd name="T32" fmla="*/ 1 w 328"/>
                <a:gd name="T33" fmla="*/ 0 h 46"/>
                <a:gd name="T34" fmla="*/ 0 w 328"/>
                <a:gd name="T35" fmla="*/ 0 h 46"/>
                <a:gd name="T36" fmla="*/ 0 w 328"/>
                <a:gd name="T37" fmla="*/ 1 h 46"/>
                <a:gd name="T38" fmla="*/ 1 w 328"/>
                <a:gd name="T39" fmla="*/ 1 h 46"/>
                <a:gd name="T40" fmla="*/ 1 w 328"/>
                <a:gd name="T41" fmla="*/ 1 h 46"/>
                <a:gd name="T42" fmla="*/ 1 w 328"/>
                <a:gd name="T43" fmla="*/ 1 h 46"/>
                <a:gd name="T44" fmla="*/ 1 w 328"/>
                <a:gd name="T45" fmla="*/ 1 h 46"/>
                <a:gd name="T46" fmla="*/ 1 w 328"/>
                <a:gd name="T47" fmla="*/ 1 h 46"/>
                <a:gd name="T48" fmla="*/ 1 w 328"/>
                <a:gd name="T49" fmla="*/ 1 h 46"/>
                <a:gd name="T50" fmla="*/ 1 w 328"/>
                <a:gd name="T51" fmla="*/ 1 h 46"/>
                <a:gd name="T52" fmla="*/ 1 w 328"/>
                <a:gd name="T53" fmla="*/ 1 h 46"/>
                <a:gd name="T54" fmla="*/ 1 w 328"/>
                <a:gd name="T55" fmla="*/ 1 h 46"/>
                <a:gd name="T56" fmla="*/ 1 w 328"/>
                <a:gd name="T57" fmla="*/ 1 h 46"/>
                <a:gd name="T58" fmla="*/ 1 w 328"/>
                <a:gd name="T59" fmla="*/ 1 h 46"/>
                <a:gd name="T60" fmla="*/ 1 w 328"/>
                <a:gd name="T61" fmla="*/ 1 h 46"/>
                <a:gd name="T62" fmla="*/ 1 w 328"/>
                <a:gd name="T63" fmla="*/ 1 h 46"/>
                <a:gd name="T64" fmla="*/ 1 w 328"/>
                <a:gd name="T65" fmla="*/ 1 h 46"/>
                <a:gd name="T66" fmla="*/ 1 w 328"/>
                <a:gd name="T67" fmla="*/ 1 h 46"/>
                <a:gd name="T68" fmla="*/ 1 w 328"/>
                <a:gd name="T69" fmla="*/ 1 h 46"/>
                <a:gd name="T70" fmla="*/ 1 w 328"/>
                <a:gd name="T71" fmla="*/ 1 h 46"/>
                <a:gd name="T72" fmla="*/ 1 w 328"/>
                <a:gd name="T73" fmla="*/ 1 h 46"/>
                <a:gd name="T74" fmla="*/ 1 w 328"/>
                <a:gd name="T75" fmla="*/ 1 h 46"/>
                <a:gd name="T76" fmla="*/ 1 w 328"/>
                <a:gd name="T77" fmla="*/ 1 h 46"/>
                <a:gd name="T78" fmla="*/ 1 w 328"/>
                <a:gd name="T79" fmla="*/ 1 h 46"/>
                <a:gd name="T80" fmla="*/ 1 w 328"/>
                <a:gd name="T81" fmla="*/ 1 h 46"/>
                <a:gd name="T82" fmla="*/ 1 w 328"/>
                <a:gd name="T83" fmla="*/ 1 h 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8"/>
                <a:gd name="T127" fmla="*/ 0 h 46"/>
                <a:gd name="T128" fmla="*/ 328 w 328"/>
                <a:gd name="T129" fmla="*/ 46 h 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8" h="46">
                  <a:moveTo>
                    <a:pt x="305" y="35"/>
                  </a:moveTo>
                  <a:lnTo>
                    <a:pt x="316" y="24"/>
                  </a:lnTo>
                  <a:lnTo>
                    <a:pt x="305" y="24"/>
                  </a:lnTo>
                  <a:lnTo>
                    <a:pt x="292" y="24"/>
                  </a:lnTo>
                  <a:lnTo>
                    <a:pt x="270" y="24"/>
                  </a:lnTo>
                  <a:lnTo>
                    <a:pt x="258" y="24"/>
                  </a:lnTo>
                  <a:lnTo>
                    <a:pt x="234" y="24"/>
                  </a:lnTo>
                  <a:lnTo>
                    <a:pt x="211" y="11"/>
                  </a:lnTo>
                  <a:lnTo>
                    <a:pt x="188" y="11"/>
                  </a:lnTo>
                  <a:lnTo>
                    <a:pt x="164" y="11"/>
                  </a:lnTo>
                  <a:lnTo>
                    <a:pt x="152" y="11"/>
                  </a:lnTo>
                  <a:lnTo>
                    <a:pt x="129" y="11"/>
                  </a:lnTo>
                  <a:lnTo>
                    <a:pt x="106" y="11"/>
                  </a:lnTo>
                  <a:lnTo>
                    <a:pt x="82" y="0"/>
                  </a:lnTo>
                  <a:lnTo>
                    <a:pt x="58" y="0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82" y="35"/>
                  </a:lnTo>
                  <a:lnTo>
                    <a:pt x="106" y="35"/>
                  </a:lnTo>
                  <a:lnTo>
                    <a:pt x="129" y="35"/>
                  </a:lnTo>
                  <a:lnTo>
                    <a:pt x="152" y="35"/>
                  </a:lnTo>
                  <a:lnTo>
                    <a:pt x="164" y="35"/>
                  </a:lnTo>
                  <a:lnTo>
                    <a:pt x="188" y="46"/>
                  </a:lnTo>
                  <a:lnTo>
                    <a:pt x="211" y="46"/>
                  </a:lnTo>
                  <a:lnTo>
                    <a:pt x="234" y="46"/>
                  </a:lnTo>
                  <a:lnTo>
                    <a:pt x="258" y="46"/>
                  </a:lnTo>
                  <a:lnTo>
                    <a:pt x="270" y="46"/>
                  </a:lnTo>
                  <a:lnTo>
                    <a:pt x="292" y="46"/>
                  </a:lnTo>
                  <a:lnTo>
                    <a:pt x="305" y="46"/>
                  </a:lnTo>
                  <a:lnTo>
                    <a:pt x="316" y="46"/>
                  </a:lnTo>
                  <a:lnTo>
                    <a:pt x="328" y="35"/>
                  </a:lnTo>
                  <a:lnTo>
                    <a:pt x="316" y="46"/>
                  </a:lnTo>
                  <a:lnTo>
                    <a:pt x="328" y="46"/>
                  </a:lnTo>
                  <a:lnTo>
                    <a:pt x="328" y="35"/>
                  </a:lnTo>
                  <a:lnTo>
                    <a:pt x="328" y="24"/>
                  </a:lnTo>
                  <a:lnTo>
                    <a:pt x="316" y="24"/>
                  </a:lnTo>
                  <a:lnTo>
                    <a:pt x="305" y="35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1" name="Freeform 297"/>
            <p:cNvSpPr>
              <a:spLocks/>
            </p:cNvSpPr>
            <p:nvPr/>
          </p:nvSpPr>
          <p:spPr bwMode="auto">
            <a:xfrm>
              <a:off x="1246" y="2290"/>
              <a:ext cx="59" cy="363"/>
            </a:xfrm>
            <a:custGeom>
              <a:avLst/>
              <a:gdLst>
                <a:gd name="T0" fmla="*/ 1 w 117"/>
                <a:gd name="T1" fmla="*/ 0 h 727"/>
                <a:gd name="T2" fmla="*/ 1 w 117"/>
                <a:gd name="T3" fmla="*/ 0 h 727"/>
                <a:gd name="T4" fmla="*/ 1 w 117"/>
                <a:gd name="T5" fmla="*/ 0 h 727"/>
                <a:gd name="T6" fmla="*/ 1 w 117"/>
                <a:gd name="T7" fmla="*/ 0 h 727"/>
                <a:gd name="T8" fmla="*/ 1 w 117"/>
                <a:gd name="T9" fmla="*/ 0 h 727"/>
                <a:gd name="T10" fmla="*/ 0 w 117"/>
                <a:gd name="T11" fmla="*/ 0 h 727"/>
                <a:gd name="T12" fmla="*/ 0 w 117"/>
                <a:gd name="T13" fmla="*/ 0 h 727"/>
                <a:gd name="T14" fmla="*/ 0 w 117"/>
                <a:gd name="T15" fmla="*/ 0 h 727"/>
                <a:gd name="T16" fmla="*/ 0 w 117"/>
                <a:gd name="T17" fmla="*/ 0 h 727"/>
                <a:gd name="T18" fmla="*/ 0 w 117"/>
                <a:gd name="T19" fmla="*/ 0 h 727"/>
                <a:gd name="T20" fmla="*/ 1 w 117"/>
                <a:gd name="T21" fmla="*/ 0 h 727"/>
                <a:gd name="T22" fmla="*/ 1 w 117"/>
                <a:gd name="T23" fmla="*/ 0 h 727"/>
                <a:gd name="T24" fmla="*/ 1 w 117"/>
                <a:gd name="T25" fmla="*/ 0 h 727"/>
                <a:gd name="T26" fmla="*/ 1 w 117"/>
                <a:gd name="T27" fmla="*/ 0 h 727"/>
                <a:gd name="T28" fmla="*/ 1 w 117"/>
                <a:gd name="T29" fmla="*/ 0 h 727"/>
                <a:gd name="T30" fmla="*/ 1 w 117"/>
                <a:gd name="T31" fmla="*/ 0 h 727"/>
                <a:gd name="T32" fmla="*/ 1 w 117"/>
                <a:gd name="T33" fmla="*/ 0 h 727"/>
                <a:gd name="T34" fmla="*/ 1 w 117"/>
                <a:gd name="T35" fmla="*/ 0 h 727"/>
                <a:gd name="T36" fmla="*/ 1 w 117"/>
                <a:gd name="T37" fmla="*/ 0 h 727"/>
                <a:gd name="T38" fmla="*/ 1 w 117"/>
                <a:gd name="T39" fmla="*/ 0 h 727"/>
                <a:gd name="T40" fmla="*/ 1 w 117"/>
                <a:gd name="T41" fmla="*/ 0 h 727"/>
                <a:gd name="T42" fmla="*/ 1 w 117"/>
                <a:gd name="T43" fmla="*/ 0 h 727"/>
                <a:gd name="T44" fmla="*/ 1 w 117"/>
                <a:gd name="T45" fmla="*/ 0 h 727"/>
                <a:gd name="T46" fmla="*/ 1 w 117"/>
                <a:gd name="T47" fmla="*/ 0 h 727"/>
                <a:gd name="T48" fmla="*/ 1 w 117"/>
                <a:gd name="T49" fmla="*/ 0 h 727"/>
                <a:gd name="T50" fmla="*/ 1 w 117"/>
                <a:gd name="T51" fmla="*/ 0 h 7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727"/>
                <a:gd name="T80" fmla="*/ 117 w 117"/>
                <a:gd name="T81" fmla="*/ 727 h 7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727">
                  <a:moveTo>
                    <a:pt x="105" y="24"/>
                  </a:moveTo>
                  <a:lnTo>
                    <a:pt x="93" y="0"/>
                  </a:lnTo>
                  <a:lnTo>
                    <a:pt x="58" y="71"/>
                  </a:lnTo>
                  <a:lnTo>
                    <a:pt x="35" y="153"/>
                  </a:lnTo>
                  <a:lnTo>
                    <a:pt x="11" y="247"/>
                  </a:lnTo>
                  <a:lnTo>
                    <a:pt x="0" y="340"/>
                  </a:lnTo>
                  <a:lnTo>
                    <a:pt x="0" y="446"/>
                  </a:lnTo>
                  <a:lnTo>
                    <a:pt x="0" y="539"/>
                  </a:lnTo>
                  <a:lnTo>
                    <a:pt x="0" y="634"/>
                  </a:lnTo>
                  <a:lnTo>
                    <a:pt x="0" y="727"/>
                  </a:lnTo>
                  <a:lnTo>
                    <a:pt x="23" y="727"/>
                  </a:lnTo>
                  <a:lnTo>
                    <a:pt x="23" y="634"/>
                  </a:lnTo>
                  <a:lnTo>
                    <a:pt x="23" y="539"/>
                  </a:lnTo>
                  <a:lnTo>
                    <a:pt x="23" y="446"/>
                  </a:lnTo>
                  <a:lnTo>
                    <a:pt x="23" y="340"/>
                  </a:lnTo>
                  <a:lnTo>
                    <a:pt x="35" y="247"/>
                  </a:lnTo>
                  <a:lnTo>
                    <a:pt x="58" y="165"/>
                  </a:lnTo>
                  <a:lnTo>
                    <a:pt x="82" y="82"/>
                  </a:lnTo>
                  <a:lnTo>
                    <a:pt x="117" y="13"/>
                  </a:lnTo>
                  <a:lnTo>
                    <a:pt x="105" y="0"/>
                  </a:lnTo>
                  <a:lnTo>
                    <a:pt x="117" y="13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105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2" name="Freeform 298"/>
            <p:cNvSpPr>
              <a:spLocks/>
            </p:cNvSpPr>
            <p:nvPr/>
          </p:nvSpPr>
          <p:spPr bwMode="auto">
            <a:xfrm>
              <a:off x="1194" y="2571"/>
              <a:ext cx="6" cy="12"/>
            </a:xfrm>
            <a:custGeom>
              <a:avLst/>
              <a:gdLst>
                <a:gd name="T0" fmla="*/ 1 w 12"/>
                <a:gd name="T1" fmla="*/ 1 h 23"/>
                <a:gd name="T2" fmla="*/ 1 w 12"/>
                <a:gd name="T3" fmla="*/ 1 h 23"/>
                <a:gd name="T4" fmla="*/ 1 w 12"/>
                <a:gd name="T5" fmla="*/ 0 h 23"/>
                <a:gd name="T6" fmla="*/ 0 w 12"/>
                <a:gd name="T7" fmla="*/ 0 h 23"/>
                <a:gd name="T8" fmla="*/ 0 w 12"/>
                <a:gd name="T9" fmla="*/ 1 h 23"/>
                <a:gd name="T10" fmla="*/ 1 w 12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3"/>
                <a:gd name="T20" fmla="*/ 12 w 1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3">
                  <a:moveTo>
                    <a:pt x="12" y="23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3" name="Freeform 299"/>
            <p:cNvSpPr>
              <a:spLocks/>
            </p:cNvSpPr>
            <p:nvPr/>
          </p:nvSpPr>
          <p:spPr bwMode="auto">
            <a:xfrm>
              <a:off x="1188" y="2577"/>
              <a:ext cx="12" cy="47"/>
            </a:xfrm>
            <a:custGeom>
              <a:avLst/>
              <a:gdLst>
                <a:gd name="T0" fmla="*/ 1 w 23"/>
                <a:gd name="T1" fmla="*/ 1 h 93"/>
                <a:gd name="T2" fmla="*/ 1 w 23"/>
                <a:gd name="T3" fmla="*/ 1 h 93"/>
                <a:gd name="T4" fmla="*/ 1 w 23"/>
                <a:gd name="T5" fmla="*/ 1 h 93"/>
                <a:gd name="T6" fmla="*/ 1 w 23"/>
                <a:gd name="T7" fmla="*/ 1 h 93"/>
                <a:gd name="T8" fmla="*/ 1 w 23"/>
                <a:gd name="T9" fmla="*/ 1 h 93"/>
                <a:gd name="T10" fmla="*/ 1 w 23"/>
                <a:gd name="T11" fmla="*/ 1 h 93"/>
                <a:gd name="T12" fmla="*/ 1 w 23"/>
                <a:gd name="T13" fmla="*/ 0 h 93"/>
                <a:gd name="T14" fmla="*/ 0 w 23"/>
                <a:gd name="T15" fmla="*/ 1 h 93"/>
                <a:gd name="T16" fmla="*/ 0 w 23"/>
                <a:gd name="T17" fmla="*/ 1 h 93"/>
                <a:gd name="T18" fmla="*/ 0 w 23"/>
                <a:gd name="T19" fmla="*/ 1 h 93"/>
                <a:gd name="T20" fmla="*/ 0 w 23"/>
                <a:gd name="T21" fmla="*/ 1 h 93"/>
                <a:gd name="T22" fmla="*/ 1 w 23"/>
                <a:gd name="T23" fmla="*/ 1 h 93"/>
                <a:gd name="T24" fmla="*/ 0 w 23"/>
                <a:gd name="T25" fmla="*/ 1 h 93"/>
                <a:gd name="T26" fmla="*/ 1 w 23"/>
                <a:gd name="T27" fmla="*/ 1 h 93"/>
                <a:gd name="T28" fmla="*/ 1 w 23"/>
                <a:gd name="T29" fmla="*/ 1 h 93"/>
                <a:gd name="T30" fmla="*/ 1 w 23"/>
                <a:gd name="T31" fmla="*/ 1 h 93"/>
                <a:gd name="T32" fmla="*/ 1 w 23"/>
                <a:gd name="T33" fmla="*/ 1 h 93"/>
                <a:gd name="T34" fmla="*/ 1 w 23"/>
                <a:gd name="T35" fmla="*/ 1 h 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93"/>
                <a:gd name="T56" fmla="*/ 23 w 23"/>
                <a:gd name="T57" fmla="*/ 93 h 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93">
                  <a:moveTo>
                    <a:pt x="11" y="70"/>
                  </a:moveTo>
                  <a:lnTo>
                    <a:pt x="23" y="70"/>
                  </a:lnTo>
                  <a:lnTo>
                    <a:pt x="23" y="59"/>
                  </a:lnTo>
                  <a:lnTo>
                    <a:pt x="23" y="35"/>
                  </a:lnTo>
                  <a:lnTo>
                    <a:pt x="23" y="23"/>
                  </a:lnTo>
                  <a:lnTo>
                    <a:pt x="23" y="11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0" y="81"/>
                  </a:lnTo>
                  <a:lnTo>
                    <a:pt x="11" y="93"/>
                  </a:lnTo>
                  <a:lnTo>
                    <a:pt x="0" y="81"/>
                  </a:lnTo>
                  <a:lnTo>
                    <a:pt x="11" y="93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4" name="Freeform 300"/>
            <p:cNvSpPr>
              <a:spLocks/>
            </p:cNvSpPr>
            <p:nvPr/>
          </p:nvSpPr>
          <p:spPr bwMode="auto">
            <a:xfrm>
              <a:off x="1194" y="2606"/>
              <a:ext cx="29" cy="18"/>
            </a:xfrm>
            <a:custGeom>
              <a:avLst/>
              <a:gdLst>
                <a:gd name="T0" fmla="*/ 0 w 59"/>
                <a:gd name="T1" fmla="*/ 0 h 34"/>
                <a:gd name="T2" fmla="*/ 0 w 59"/>
                <a:gd name="T3" fmla="*/ 1 h 34"/>
                <a:gd name="T4" fmla="*/ 0 w 59"/>
                <a:gd name="T5" fmla="*/ 1 h 34"/>
                <a:gd name="T6" fmla="*/ 0 w 59"/>
                <a:gd name="T7" fmla="*/ 1 h 34"/>
                <a:gd name="T8" fmla="*/ 0 w 59"/>
                <a:gd name="T9" fmla="*/ 1 h 34"/>
                <a:gd name="T10" fmla="*/ 0 w 59"/>
                <a:gd name="T11" fmla="*/ 1 h 34"/>
                <a:gd name="T12" fmla="*/ 0 w 59"/>
                <a:gd name="T13" fmla="*/ 1 h 34"/>
                <a:gd name="T14" fmla="*/ 0 w 59"/>
                <a:gd name="T15" fmla="*/ 1 h 34"/>
                <a:gd name="T16" fmla="*/ 0 w 59"/>
                <a:gd name="T17" fmla="*/ 1 h 34"/>
                <a:gd name="T18" fmla="*/ 0 w 59"/>
                <a:gd name="T19" fmla="*/ 1 h 34"/>
                <a:gd name="T20" fmla="*/ 0 w 59"/>
                <a:gd name="T21" fmla="*/ 1 h 34"/>
                <a:gd name="T22" fmla="*/ 0 w 59"/>
                <a:gd name="T23" fmla="*/ 1 h 34"/>
                <a:gd name="T24" fmla="*/ 0 w 59"/>
                <a:gd name="T25" fmla="*/ 1 h 34"/>
                <a:gd name="T26" fmla="*/ 0 w 59"/>
                <a:gd name="T27" fmla="*/ 1 h 34"/>
                <a:gd name="T28" fmla="*/ 0 w 59"/>
                <a:gd name="T29" fmla="*/ 1 h 34"/>
                <a:gd name="T30" fmla="*/ 0 w 59"/>
                <a:gd name="T31" fmla="*/ 1 h 34"/>
                <a:gd name="T32" fmla="*/ 0 w 59"/>
                <a:gd name="T33" fmla="*/ 1 h 34"/>
                <a:gd name="T34" fmla="*/ 0 w 59"/>
                <a:gd name="T35" fmla="*/ 0 h 34"/>
                <a:gd name="T36" fmla="*/ 0 w 59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34"/>
                <a:gd name="T59" fmla="*/ 59 w 5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34">
                  <a:moveTo>
                    <a:pt x="35" y="0"/>
                  </a:moveTo>
                  <a:lnTo>
                    <a:pt x="35" y="11"/>
                  </a:lnTo>
                  <a:lnTo>
                    <a:pt x="24" y="11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5" y="34"/>
                  </a:lnTo>
                  <a:lnTo>
                    <a:pt x="47" y="34"/>
                  </a:lnTo>
                  <a:lnTo>
                    <a:pt x="59" y="22"/>
                  </a:lnTo>
                  <a:lnTo>
                    <a:pt x="59" y="11"/>
                  </a:lnTo>
                  <a:lnTo>
                    <a:pt x="5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5" name="Freeform 301"/>
            <p:cNvSpPr>
              <a:spLocks/>
            </p:cNvSpPr>
            <p:nvPr/>
          </p:nvSpPr>
          <p:spPr bwMode="auto">
            <a:xfrm>
              <a:off x="1188" y="2606"/>
              <a:ext cx="12" cy="12"/>
            </a:xfrm>
            <a:custGeom>
              <a:avLst/>
              <a:gdLst>
                <a:gd name="T0" fmla="*/ 1 w 23"/>
                <a:gd name="T1" fmla="*/ 1 h 22"/>
                <a:gd name="T2" fmla="*/ 1 w 23"/>
                <a:gd name="T3" fmla="*/ 1 h 22"/>
                <a:gd name="T4" fmla="*/ 1 w 23"/>
                <a:gd name="T5" fmla="*/ 0 h 22"/>
                <a:gd name="T6" fmla="*/ 0 w 23"/>
                <a:gd name="T7" fmla="*/ 1 h 22"/>
                <a:gd name="T8" fmla="*/ 0 w 23"/>
                <a:gd name="T9" fmla="*/ 1 h 22"/>
                <a:gd name="T10" fmla="*/ 1 w 23"/>
                <a:gd name="T11" fmla="*/ 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2"/>
                <a:gd name="T20" fmla="*/ 23 w 23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2">
                  <a:moveTo>
                    <a:pt x="23" y="22"/>
                  </a:moveTo>
                  <a:lnTo>
                    <a:pt x="23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6" name="Freeform 302"/>
            <p:cNvSpPr>
              <a:spLocks/>
            </p:cNvSpPr>
            <p:nvPr/>
          </p:nvSpPr>
          <p:spPr bwMode="auto">
            <a:xfrm>
              <a:off x="573" y="1856"/>
              <a:ext cx="644" cy="896"/>
            </a:xfrm>
            <a:custGeom>
              <a:avLst/>
              <a:gdLst>
                <a:gd name="T0" fmla="*/ 0 w 1289"/>
                <a:gd name="T1" fmla="*/ 0 h 1793"/>
                <a:gd name="T2" fmla="*/ 0 w 1289"/>
                <a:gd name="T3" fmla="*/ 0 h 1793"/>
                <a:gd name="T4" fmla="*/ 0 w 1289"/>
                <a:gd name="T5" fmla="*/ 0 h 1793"/>
                <a:gd name="T6" fmla="*/ 0 w 1289"/>
                <a:gd name="T7" fmla="*/ 0 h 1793"/>
                <a:gd name="T8" fmla="*/ 0 w 1289"/>
                <a:gd name="T9" fmla="*/ 0 h 1793"/>
                <a:gd name="T10" fmla="*/ 0 w 1289"/>
                <a:gd name="T11" fmla="*/ 0 h 1793"/>
                <a:gd name="T12" fmla="*/ 0 w 1289"/>
                <a:gd name="T13" fmla="*/ 0 h 1793"/>
                <a:gd name="T14" fmla="*/ 0 w 1289"/>
                <a:gd name="T15" fmla="*/ 0 h 1793"/>
                <a:gd name="T16" fmla="*/ 0 w 1289"/>
                <a:gd name="T17" fmla="*/ 0 h 1793"/>
                <a:gd name="T18" fmla="*/ 0 w 1289"/>
                <a:gd name="T19" fmla="*/ 0 h 1793"/>
                <a:gd name="T20" fmla="*/ 0 w 1289"/>
                <a:gd name="T21" fmla="*/ 0 h 1793"/>
                <a:gd name="T22" fmla="*/ 0 w 1289"/>
                <a:gd name="T23" fmla="*/ 0 h 1793"/>
                <a:gd name="T24" fmla="*/ 0 w 1289"/>
                <a:gd name="T25" fmla="*/ 0 h 1793"/>
                <a:gd name="T26" fmla="*/ 0 w 1289"/>
                <a:gd name="T27" fmla="*/ 0 h 1793"/>
                <a:gd name="T28" fmla="*/ 0 w 1289"/>
                <a:gd name="T29" fmla="*/ 0 h 1793"/>
                <a:gd name="T30" fmla="*/ 0 w 1289"/>
                <a:gd name="T31" fmla="*/ 0 h 1793"/>
                <a:gd name="T32" fmla="*/ 0 w 1289"/>
                <a:gd name="T33" fmla="*/ 0 h 1793"/>
                <a:gd name="T34" fmla="*/ 0 w 1289"/>
                <a:gd name="T35" fmla="*/ 0 h 1793"/>
                <a:gd name="T36" fmla="*/ 0 w 1289"/>
                <a:gd name="T37" fmla="*/ 0 h 1793"/>
                <a:gd name="T38" fmla="*/ 0 w 1289"/>
                <a:gd name="T39" fmla="*/ 0 h 1793"/>
                <a:gd name="T40" fmla="*/ 0 w 1289"/>
                <a:gd name="T41" fmla="*/ 0 h 1793"/>
                <a:gd name="T42" fmla="*/ 0 w 1289"/>
                <a:gd name="T43" fmla="*/ 0 h 1793"/>
                <a:gd name="T44" fmla="*/ 0 w 1289"/>
                <a:gd name="T45" fmla="*/ 0 h 1793"/>
                <a:gd name="T46" fmla="*/ 0 w 1289"/>
                <a:gd name="T47" fmla="*/ 0 h 1793"/>
                <a:gd name="T48" fmla="*/ 0 w 1289"/>
                <a:gd name="T49" fmla="*/ 0 h 1793"/>
                <a:gd name="T50" fmla="*/ 0 w 1289"/>
                <a:gd name="T51" fmla="*/ 0 h 1793"/>
                <a:gd name="T52" fmla="*/ 0 w 1289"/>
                <a:gd name="T53" fmla="*/ 0 h 1793"/>
                <a:gd name="T54" fmla="*/ 0 w 1289"/>
                <a:gd name="T55" fmla="*/ 0 h 1793"/>
                <a:gd name="T56" fmla="*/ 0 w 1289"/>
                <a:gd name="T57" fmla="*/ 0 h 1793"/>
                <a:gd name="T58" fmla="*/ 0 w 1289"/>
                <a:gd name="T59" fmla="*/ 0 h 1793"/>
                <a:gd name="T60" fmla="*/ 0 w 1289"/>
                <a:gd name="T61" fmla="*/ 0 h 1793"/>
                <a:gd name="T62" fmla="*/ 0 w 1289"/>
                <a:gd name="T63" fmla="*/ 0 h 1793"/>
                <a:gd name="T64" fmla="*/ 0 w 1289"/>
                <a:gd name="T65" fmla="*/ 0 h 1793"/>
                <a:gd name="T66" fmla="*/ 0 w 1289"/>
                <a:gd name="T67" fmla="*/ 0 h 1793"/>
                <a:gd name="T68" fmla="*/ 0 w 1289"/>
                <a:gd name="T69" fmla="*/ 0 h 1793"/>
                <a:gd name="T70" fmla="*/ 0 w 1289"/>
                <a:gd name="T71" fmla="*/ 0 h 1793"/>
                <a:gd name="T72" fmla="*/ 0 w 1289"/>
                <a:gd name="T73" fmla="*/ 0 h 1793"/>
                <a:gd name="T74" fmla="*/ 0 w 1289"/>
                <a:gd name="T75" fmla="*/ 0 h 1793"/>
                <a:gd name="T76" fmla="*/ 0 w 1289"/>
                <a:gd name="T77" fmla="*/ 0 h 1793"/>
                <a:gd name="T78" fmla="*/ 0 w 1289"/>
                <a:gd name="T79" fmla="*/ 0 h 1793"/>
                <a:gd name="T80" fmla="*/ 0 w 1289"/>
                <a:gd name="T81" fmla="*/ 0 h 1793"/>
                <a:gd name="T82" fmla="*/ 0 w 1289"/>
                <a:gd name="T83" fmla="*/ 0 h 1793"/>
                <a:gd name="T84" fmla="*/ 0 w 1289"/>
                <a:gd name="T85" fmla="*/ 0 h 1793"/>
                <a:gd name="T86" fmla="*/ 0 w 1289"/>
                <a:gd name="T87" fmla="*/ 0 h 1793"/>
                <a:gd name="T88" fmla="*/ 0 w 1289"/>
                <a:gd name="T89" fmla="*/ 0 h 1793"/>
                <a:gd name="T90" fmla="*/ 0 w 1289"/>
                <a:gd name="T91" fmla="*/ 0 h 1793"/>
                <a:gd name="T92" fmla="*/ 0 w 1289"/>
                <a:gd name="T93" fmla="*/ 0 h 17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89"/>
                <a:gd name="T142" fmla="*/ 0 h 1793"/>
                <a:gd name="T143" fmla="*/ 1289 w 1289"/>
                <a:gd name="T144" fmla="*/ 1793 h 17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89" h="1793">
                  <a:moveTo>
                    <a:pt x="1184" y="0"/>
                  </a:moveTo>
                  <a:lnTo>
                    <a:pt x="1160" y="13"/>
                  </a:lnTo>
                  <a:lnTo>
                    <a:pt x="1125" y="24"/>
                  </a:lnTo>
                  <a:lnTo>
                    <a:pt x="1101" y="36"/>
                  </a:lnTo>
                  <a:lnTo>
                    <a:pt x="1078" y="47"/>
                  </a:lnTo>
                  <a:lnTo>
                    <a:pt x="1043" y="59"/>
                  </a:lnTo>
                  <a:lnTo>
                    <a:pt x="1019" y="71"/>
                  </a:lnTo>
                  <a:lnTo>
                    <a:pt x="996" y="82"/>
                  </a:lnTo>
                  <a:lnTo>
                    <a:pt x="973" y="95"/>
                  </a:lnTo>
                  <a:lnTo>
                    <a:pt x="937" y="106"/>
                  </a:lnTo>
                  <a:lnTo>
                    <a:pt x="914" y="117"/>
                  </a:lnTo>
                  <a:lnTo>
                    <a:pt x="891" y="129"/>
                  </a:lnTo>
                  <a:lnTo>
                    <a:pt x="867" y="141"/>
                  </a:lnTo>
                  <a:lnTo>
                    <a:pt x="833" y="153"/>
                  </a:lnTo>
                  <a:lnTo>
                    <a:pt x="809" y="164"/>
                  </a:lnTo>
                  <a:lnTo>
                    <a:pt x="785" y="177"/>
                  </a:lnTo>
                  <a:lnTo>
                    <a:pt x="762" y="199"/>
                  </a:lnTo>
                  <a:lnTo>
                    <a:pt x="692" y="258"/>
                  </a:lnTo>
                  <a:lnTo>
                    <a:pt x="632" y="317"/>
                  </a:lnTo>
                  <a:lnTo>
                    <a:pt x="574" y="387"/>
                  </a:lnTo>
                  <a:lnTo>
                    <a:pt x="515" y="458"/>
                  </a:lnTo>
                  <a:lnTo>
                    <a:pt x="457" y="516"/>
                  </a:lnTo>
                  <a:lnTo>
                    <a:pt x="398" y="586"/>
                  </a:lnTo>
                  <a:lnTo>
                    <a:pt x="351" y="657"/>
                  </a:lnTo>
                  <a:lnTo>
                    <a:pt x="305" y="715"/>
                  </a:lnTo>
                  <a:lnTo>
                    <a:pt x="258" y="785"/>
                  </a:lnTo>
                  <a:lnTo>
                    <a:pt x="211" y="856"/>
                  </a:lnTo>
                  <a:lnTo>
                    <a:pt x="164" y="926"/>
                  </a:lnTo>
                  <a:lnTo>
                    <a:pt x="130" y="997"/>
                  </a:lnTo>
                  <a:lnTo>
                    <a:pt x="94" y="1055"/>
                  </a:lnTo>
                  <a:lnTo>
                    <a:pt x="59" y="1125"/>
                  </a:lnTo>
                  <a:lnTo>
                    <a:pt x="35" y="1183"/>
                  </a:lnTo>
                  <a:lnTo>
                    <a:pt x="0" y="1254"/>
                  </a:lnTo>
                  <a:lnTo>
                    <a:pt x="11" y="1289"/>
                  </a:lnTo>
                  <a:lnTo>
                    <a:pt x="11" y="1313"/>
                  </a:lnTo>
                  <a:lnTo>
                    <a:pt x="24" y="1336"/>
                  </a:lnTo>
                  <a:lnTo>
                    <a:pt x="35" y="1371"/>
                  </a:lnTo>
                  <a:lnTo>
                    <a:pt x="47" y="1395"/>
                  </a:lnTo>
                  <a:lnTo>
                    <a:pt x="70" y="1406"/>
                  </a:lnTo>
                  <a:lnTo>
                    <a:pt x="82" y="1430"/>
                  </a:lnTo>
                  <a:lnTo>
                    <a:pt x="106" y="1453"/>
                  </a:lnTo>
                  <a:lnTo>
                    <a:pt x="130" y="1465"/>
                  </a:lnTo>
                  <a:lnTo>
                    <a:pt x="141" y="1488"/>
                  </a:lnTo>
                  <a:lnTo>
                    <a:pt x="164" y="1501"/>
                  </a:lnTo>
                  <a:lnTo>
                    <a:pt x="188" y="1523"/>
                  </a:lnTo>
                  <a:lnTo>
                    <a:pt x="211" y="1535"/>
                  </a:lnTo>
                  <a:lnTo>
                    <a:pt x="234" y="1559"/>
                  </a:lnTo>
                  <a:lnTo>
                    <a:pt x="258" y="1570"/>
                  </a:lnTo>
                  <a:lnTo>
                    <a:pt x="281" y="1594"/>
                  </a:lnTo>
                  <a:lnTo>
                    <a:pt x="316" y="1605"/>
                  </a:lnTo>
                  <a:lnTo>
                    <a:pt x="351" y="1629"/>
                  </a:lnTo>
                  <a:lnTo>
                    <a:pt x="387" y="1652"/>
                  </a:lnTo>
                  <a:lnTo>
                    <a:pt x="422" y="1664"/>
                  </a:lnTo>
                  <a:lnTo>
                    <a:pt x="457" y="1687"/>
                  </a:lnTo>
                  <a:lnTo>
                    <a:pt x="492" y="1700"/>
                  </a:lnTo>
                  <a:lnTo>
                    <a:pt x="528" y="1711"/>
                  </a:lnTo>
                  <a:lnTo>
                    <a:pt x="563" y="1723"/>
                  </a:lnTo>
                  <a:lnTo>
                    <a:pt x="598" y="1735"/>
                  </a:lnTo>
                  <a:lnTo>
                    <a:pt x="632" y="1746"/>
                  </a:lnTo>
                  <a:lnTo>
                    <a:pt x="668" y="1758"/>
                  </a:lnTo>
                  <a:lnTo>
                    <a:pt x="714" y="1769"/>
                  </a:lnTo>
                  <a:lnTo>
                    <a:pt x="750" y="1769"/>
                  </a:lnTo>
                  <a:lnTo>
                    <a:pt x="785" y="1782"/>
                  </a:lnTo>
                  <a:lnTo>
                    <a:pt x="833" y="1782"/>
                  </a:lnTo>
                  <a:lnTo>
                    <a:pt x="867" y="1782"/>
                  </a:lnTo>
                  <a:lnTo>
                    <a:pt x="891" y="1782"/>
                  </a:lnTo>
                  <a:lnTo>
                    <a:pt x="914" y="1793"/>
                  </a:lnTo>
                  <a:lnTo>
                    <a:pt x="950" y="1793"/>
                  </a:lnTo>
                  <a:lnTo>
                    <a:pt x="973" y="1793"/>
                  </a:lnTo>
                  <a:lnTo>
                    <a:pt x="1008" y="1793"/>
                  </a:lnTo>
                  <a:lnTo>
                    <a:pt x="1032" y="1793"/>
                  </a:lnTo>
                  <a:lnTo>
                    <a:pt x="1067" y="1793"/>
                  </a:lnTo>
                  <a:lnTo>
                    <a:pt x="1090" y="1782"/>
                  </a:lnTo>
                  <a:lnTo>
                    <a:pt x="1067" y="1711"/>
                  </a:lnTo>
                  <a:lnTo>
                    <a:pt x="1067" y="1652"/>
                  </a:lnTo>
                  <a:lnTo>
                    <a:pt x="1054" y="1594"/>
                  </a:lnTo>
                  <a:lnTo>
                    <a:pt x="1054" y="1535"/>
                  </a:lnTo>
                  <a:lnTo>
                    <a:pt x="1054" y="1488"/>
                  </a:lnTo>
                  <a:lnTo>
                    <a:pt x="1067" y="1430"/>
                  </a:lnTo>
                  <a:lnTo>
                    <a:pt x="1078" y="1371"/>
                  </a:lnTo>
                  <a:lnTo>
                    <a:pt x="1090" y="1313"/>
                  </a:lnTo>
                  <a:lnTo>
                    <a:pt x="1101" y="1254"/>
                  </a:lnTo>
                  <a:lnTo>
                    <a:pt x="1125" y="1196"/>
                  </a:lnTo>
                  <a:lnTo>
                    <a:pt x="1149" y="1137"/>
                  </a:lnTo>
                  <a:lnTo>
                    <a:pt x="1172" y="1079"/>
                  </a:lnTo>
                  <a:lnTo>
                    <a:pt x="1195" y="1020"/>
                  </a:lnTo>
                  <a:lnTo>
                    <a:pt x="1218" y="961"/>
                  </a:lnTo>
                  <a:lnTo>
                    <a:pt x="1254" y="915"/>
                  </a:lnTo>
                  <a:lnTo>
                    <a:pt x="1289" y="867"/>
                  </a:lnTo>
                  <a:lnTo>
                    <a:pt x="1277" y="856"/>
                  </a:lnTo>
                  <a:lnTo>
                    <a:pt x="1254" y="856"/>
                  </a:lnTo>
                  <a:lnTo>
                    <a:pt x="1242" y="856"/>
                  </a:lnTo>
                  <a:lnTo>
                    <a:pt x="1218" y="844"/>
                  </a:lnTo>
                  <a:lnTo>
                    <a:pt x="1207" y="844"/>
                  </a:lnTo>
                  <a:lnTo>
                    <a:pt x="1184" y="844"/>
                  </a:lnTo>
                  <a:lnTo>
                    <a:pt x="1172" y="844"/>
                  </a:lnTo>
                  <a:lnTo>
                    <a:pt x="1149" y="832"/>
                  </a:lnTo>
                  <a:lnTo>
                    <a:pt x="1136" y="832"/>
                  </a:lnTo>
                  <a:lnTo>
                    <a:pt x="1114" y="832"/>
                  </a:lnTo>
                  <a:lnTo>
                    <a:pt x="1101" y="832"/>
                  </a:lnTo>
                  <a:lnTo>
                    <a:pt x="1090" y="832"/>
                  </a:lnTo>
                  <a:lnTo>
                    <a:pt x="1067" y="832"/>
                  </a:lnTo>
                  <a:lnTo>
                    <a:pt x="1054" y="832"/>
                  </a:lnTo>
                  <a:lnTo>
                    <a:pt x="1032" y="832"/>
                  </a:lnTo>
                  <a:lnTo>
                    <a:pt x="1019" y="832"/>
                  </a:lnTo>
                  <a:lnTo>
                    <a:pt x="1008" y="798"/>
                  </a:lnTo>
                  <a:lnTo>
                    <a:pt x="996" y="774"/>
                  </a:lnTo>
                  <a:lnTo>
                    <a:pt x="996" y="750"/>
                  </a:lnTo>
                  <a:lnTo>
                    <a:pt x="996" y="727"/>
                  </a:lnTo>
                  <a:lnTo>
                    <a:pt x="1008" y="715"/>
                  </a:lnTo>
                  <a:lnTo>
                    <a:pt x="1019" y="703"/>
                  </a:lnTo>
                  <a:lnTo>
                    <a:pt x="1032" y="692"/>
                  </a:lnTo>
                  <a:lnTo>
                    <a:pt x="1043" y="679"/>
                  </a:lnTo>
                  <a:lnTo>
                    <a:pt x="1054" y="679"/>
                  </a:lnTo>
                  <a:lnTo>
                    <a:pt x="1067" y="668"/>
                  </a:lnTo>
                  <a:lnTo>
                    <a:pt x="1067" y="657"/>
                  </a:lnTo>
                  <a:lnTo>
                    <a:pt x="1078" y="645"/>
                  </a:lnTo>
                  <a:lnTo>
                    <a:pt x="1067" y="633"/>
                  </a:lnTo>
                  <a:lnTo>
                    <a:pt x="1043" y="621"/>
                  </a:lnTo>
                  <a:lnTo>
                    <a:pt x="1032" y="610"/>
                  </a:lnTo>
                  <a:lnTo>
                    <a:pt x="1008" y="599"/>
                  </a:lnTo>
                  <a:lnTo>
                    <a:pt x="996" y="586"/>
                  </a:lnTo>
                  <a:lnTo>
                    <a:pt x="973" y="575"/>
                  </a:lnTo>
                  <a:lnTo>
                    <a:pt x="961" y="563"/>
                  </a:lnTo>
                  <a:lnTo>
                    <a:pt x="937" y="551"/>
                  </a:lnTo>
                  <a:lnTo>
                    <a:pt x="961" y="493"/>
                  </a:lnTo>
                  <a:lnTo>
                    <a:pt x="973" y="434"/>
                  </a:lnTo>
                  <a:lnTo>
                    <a:pt x="996" y="376"/>
                  </a:lnTo>
                  <a:lnTo>
                    <a:pt x="1008" y="317"/>
                  </a:lnTo>
                  <a:lnTo>
                    <a:pt x="1019" y="258"/>
                  </a:lnTo>
                  <a:lnTo>
                    <a:pt x="1032" y="212"/>
                  </a:lnTo>
                  <a:lnTo>
                    <a:pt x="1054" y="164"/>
                  </a:lnTo>
                  <a:lnTo>
                    <a:pt x="1067" y="117"/>
                  </a:lnTo>
                  <a:lnTo>
                    <a:pt x="1078" y="106"/>
                  </a:lnTo>
                  <a:lnTo>
                    <a:pt x="1101" y="82"/>
                  </a:lnTo>
                  <a:lnTo>
                    <a:pt x="1114" y="71"/>
                  </a:lnTo>
                  <a:lnTo>
                    <a:pt x="1125" y="59"/>
                  </a:lnTo>
                  <a:lnTo>
                    <a:pt x="1136" y="36"/>
                  </a:lnTo>
                  <a:lnTo>
                    <a:pt x="1149" y="24"/>
                  </a:lnTo>
                  <a:lnTo>
                    <a:pt x="1172" y="1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B7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7" name="Freeform 303"/>
            <p:cNvSpPr>
              <a:spLocks/>
            </p:cNvSpPr>
            <p:nvPr/>
          </p:nvSpPr>
          <p:spPr bwMode="auto">
            <a:xfrm>
              <a:off x="948" y="1850"/>
              <a:ext cx="216" cy="112"/>
            </a:xfrm>
            <a:custGeom>
              <a:avLst/>
              <a:gdLst>
                <a:gd name="T0" fmla="*/ 0 w 434"/>
                <a:gd name="T1" fmla="*/ 1 h 223"/>
                <a:gd name="T2" fmla="*/ 0 w 434"/>
                <a:gd name="T3" fmla="*/ 1 h 223"/>
                <a:gd name="T4" fmla="*/ 0 w 434"/>
                <a:gd name="T5" fmla="*/ 1 h 223"/>
                <a:gd name="T6" fmla="*/ 0 w 434"/>
                <a:gd name="T7" fmla="*/ 1 h 223"/>
                <a:gd name="T8" fmla="*/ 0 w 434"/>
                <a:gd name="T9" fmla="*/ 1 h 223"/>
                <a:gd name="T10" fmla="*/ 0 w 434"/>
                <a:gd name="T11" fmla="*/ 1 h 223"/>
                <a:gd name="T12" fmla="*/ 0 w 434"/>
                <a:gd name="T13" fmla="*/ 1 h 223"/>
                <a:gd name="T14" fmla="*/ 0 w 434"/>
                <a:gd name="T15" fmla="*/ 1 h 223"/>
                <a:gd name="T16" fmla="*/ 0 w 434"/>
                <a:gd name="T17" fmla="*/ 1 h 223"/>
                <a:gd name="T18" fmla="*/ 0 w 434"/>
                <a:gd name="T19" fmla="*/ 1 h 223"/>
                <a:gd name="T20" fmla="*/ 0 w 434"/>
                <a:gd name="T21" fmla="*/ 1 h 223"/>
                <a:gd name="T22" fmla="*/ 0 w 434"/>
                <a:gd name="T23" fmla="*/ 1 h 223"/>
                <a:gd name="T24" fmla="*/ 0 w 434"/>
                <a:gd name="T25" fmla="*/ 1 h 223"/>
                <a:gd name="T26" fmla="*/ 0 w 434"/>
                <a:gd name="T27" fmla="*/ 1 h 223"/>
                <a:gd name="T28" fmla="*/ 0 w 434"/>
                <a:gd name="T29" fmla="*/ 1 h 223"/>
                <a:gd name="T30" fmla="*/ 0 w 434"/>
                <a:gd name="T31" fmla="*/ 1 h 223"/>
                <a:gd name="T32" fmla="*/ 0 w 434"/>
                <a:gd name="T33" fmla="*/ 1 h 223"/>
                <a:gd name="T34" fmla="*/ 0 w 434"/>
                <a:gd name="T35" fmla="*/ 1 h 223"/>
                <a:gd name="T36" fmla="*/ 0 w 434"/>
                <a:gd name="T37" fmla="*/ 0 h 223"/>
                <a:gd name="T38" fmla="*/ 0 w 434"/>
                <a:gd name="T39" fmla="*/ 1 h 223"/>
                <a:gd name="T40" fmla="*/ 0 w 434"/>
                <a:gd name="T41" fmla="*/ 1 h 223"/>
                <a:gd name="T42" fmla="*/ 0 w 434"/>
                <a:gd name="T43" fmla="*/ 1 h 223"/>
                <a:gd name="T44" fmla="*/ 0 w 434"/>
                <a:gd name="T45" fmla="*/ 1 h 223"/>
                <a:gd name="T46" fmla="*/ 0 w 434"/>
                <a:gd name="T47" fmla="*/ 1 h 223"/>
                <a:gd name="T48" fmla="*/ 0 w 434"/>
                <a:gd name="T49" fmla="*/ 1 h 223"/>
                <a:gd name="T50" fmla="*/ 0 w 434"/>
                <a:gd name="T51" fmla="*/ 1 h 223"/>
                <a:gd name="T52" fmla="*/ 0 w 434"/>
                <a:gd name="T53" fmla="*/ 1 h 223"/>
                <a:gd name="T54" fmla="*/ 0 w 434"/>
                <a:gd name="T55" fmla="*/ 1 h 223"/>
                <a:gd name="T56" fmla="*/ 0 w 434"/>
                <a:gd name="T57" fmla="*/ 1 h 223"/>
                <a:gd name="T58" fmla="*/ 0 w 434"/>
                <a:gd name="T59" fmla="*/ 1 h 223"/>
                <a:gd name="T60" fmla="*/ 0 w 434"/>
                <a:gd name="T61" fmla="*/ 1 h 223"/>
                <a:gd name="T62" fmla="*/ 0 w 434"/>
                <a:gd name="T63" fmla="*/ 1 h 223"/>
                <a:gd name="T64" fmla="*/ 0 w 434"/>
                <a:gd name="T65" fmla="*/ 1 h 223"/>
                <a:gd name="T66" fmla="*/ 0 w 434"/>
                <a:gd name="T67" fmla="*/ 1 h 223"/>
                <a:gd name="T68" fmla="*/ 0 w 434"/>
                <a:gd name="T69" fmla="*/ 1 h 223"/>
                <a:gd name="T70" fmla="*/ 0 w 434"/>
                <a:gd name="T71" fmla="*/ 1 h 223"/>
                <a:gd name="T72" fmla="*/ 0 w 434"/>
                <a:gd name="T73" fmla="*/ 1 h 223"/>
                <a:gd name="T74" fmla="*/ 0 w 434"/>
                <a:gd name="T75" fmla="*/ 1 h 223"/>
                <a:gd name="T76" fmla="*/ 0 w 434"/>
                <a:gd name="T77" fmla="*/ 1 h 223"/>
                <a:gd name="T78" fmla="*/ 0 w 434"/>
                <a:gd name="T79" fmla="*/ 1 h 223"/>
                <a:gd name="T80" fmla="*/ 0 w 434"/>
                <a:gd name="T81" fmla="*/ 1 h 223"/>
                <a:gd name="T82" fmla="*/ 0 w 434"/>
                <a:gd name="T83" fmla="*/ 1 h 2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4"/>
                <a:gd name="T127" fmla="*/ 0 h 223"/>
                <a:gd name="T128" fmla="*/ 434 w 434"/>
                <a:gd name="T129" fmla="*/ 223 h 2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4" h="223">
                  <a:moveTo>
                    <a:pt x="23" y="210"/>
                  </a:moveTo>
                  <a:lnTo>
                    <a:pt x="12" y="223"/>
                  </a:lnTo>
                  <a:lnTo>
                    <a:pt x="47" y="199"/>
                  </a:lnTo>
                  <a:lnTo>
                    <a:pt x="70" y="188"/>
                  </a:lnTo>
                  <a:lnTo>
                    <a:pt x="94" y="175"/>
                  </a:lnTo>
                  <a:lnTo>
                    <a:pt x="117" y="164"/>
                  </a:lnTo>
                  <a:lnTo>
                    <a:pt x="141" y="152"/>
                  </a:lnTo>
                  <a:lnTo>
                    <a:pt x="164" y="140"/>
                  </a:lnTo>
                  <a:lnTo>
                    <a:pt x="200" y="128"/>
                  </a:lnTo>
                  <a:lnTo>
                    <a:pt x="223" y="117"/>
                  </a:lnTo>
                  <a:lnTo>
                    <a:pt x="246" y="106"/>
                  </a:lnTo>
                  <a:lnTo>
                    <a:pt x="269" y="93"/>
                  </a:lnTo>
                  <a:lnTo>
                    <a:pt x="304" y="82"/>
                  </a:lnTo>
                  <a:lnTo>
                    <a:pt x="328" y="70"/>
                  </a:lnTo>
                  <a:lnTo>
                    <a:pt x="351" y="58"/>
                  </a:lnTo>
                  <a:lnTo>
                    <a:pt x="386" y="47"/>
                  </a:lnTo>
                  <a:lnTo>
                    <a:pt x="410" y="35"/>
                  </a:lnTo>
                  <a:lnTo>
                    <a:pt x="434" y="24"/>
                  </a:lnTo>
                  <a:lnTo>
                    <a:pt x="422" y="0"/>
                  </a:lnTo>
                  <a:lnTo>
                    <a:pt x="399" y="11"/>
                  </a:lnTo>
                  <a:lnTo>
                    <a:pt x="375" y="24"/>
                  </a:lnTo>
                  <a:lnTo>
                    <a:pt x="351" y="35"/>
                  </a:lnTo>
                  <a:lnTo>
                    <a:pt x="317" y="47"/>
                  </a:lnTo>
                  <a:lnTo>
                    <a:pt x="293" y="58"/>
                  </a:lnTo>
                  <a:lnTo>
                    <a:pt x="269" y="70"/>
                  </a:lnTo>
                  <a:lnTo>
                    <a:pt x="234" y="82"/>
                  </a:lnTo>
                  <a:lnTo>
                    <a:pt x="211" y="93"/>
                  </a:lnTo>
                  <a:lnTo>
                    <a:pt x="187" y="106"/>
                  </a:lnTo>
                  <a:lnTo>
                    <a:pt x="164" y="117"/>
                  </a:lnTo>
                  <a:lnTo>
                    <a:pt x="129" y="128"/>
                  </a:lnTo>
                  <a:lnTo>
                    <a:pt x="105" y="140"/>
                  </a:lnTo>
                  <a:lnTo>
                    <a:pt x="83" y="152"/>
                  </a:lnTo>
                  <a:lnTo>
                    <a:pt x="59" y="164"/>
                  </a:lnTo>
                  <a:lnTo>
                    <a:pt x="35" y="175"/>
                  </a:lnTo>
                  <a:lnTo>
                    <a:pt x="0" y="199"/>
                  </a:lnTo>
                  <a:lnTo>
                    <a:pt x="0" y="210"/>
                  </a:lnTo>
                  <a:lnTo>
                    <a:pt x="12" y="223"/>
                  </a:lnTo>
                  <a:lnTo>
                    <a:pt x="23" y="21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8" name="Freeform 304"/>
            <p:cNvSpPr>
              <a:spLocks/>
            </p:cNvSpPr>
            <p:nvPr/>
          </p:nvSpPr>
          <p:spPr bwMode="auto">
            <a:xfrm>
              <a:off x="567" y="1950"/>
              <a:ext cx="392" cy="539"/>
            </a:xfrm>
            <a:custGeom>
              <a:avLst/>
              <a:gdLst>
                <a:gd name="T0" fmla="*/ 1 w 784"/>
                <a:gd name="T1" fmla="*/ 1 h 1077"/>
                <a:gd name="T2" fmla="*/ 1 w 784"/>
                <a:gd name="T3" fmla="*/ 1 h 1077"/>
                <a:gd name="T4" fmla="*/ 1 w 784"/>
                <a:gd name="T5" fmla="*/ 1 h 1077"/>
                <a:gd name="T6" fmla="*/ 1 w 784"/>
                <a:gd name="T7" fmla="*/ 1 h 1077"/>
                <a:gd name="T8" fmla="*/ 1 w 784"/>
                <a:gd name="T9" fmla="*/ 1 h 1077"/>
                <a:gd name="T10" fmla="*/ 1 w 784"/>
                <a:gd name="T11" fmla="*/ 1 h 1077"/>
                <a:gd name="T12" fmla="*/ 1 w 784"/>
                <a:gd name="T13" fmla="*/ 1 h 1077"/>
                <a:gd name="T14" fmla="*/ 1 w 784"/>
                <a:gd name="T15" fmla="*/ 1 h 1077"/>
                <a:gd name="T16" fmla="*/ 1 w 784"/>
                <a:gd name="T17" fmla="*/ 1 h 1077"/>
                <a:gd name="T18" fmla="*/ 1 w 784"/>
                <a:gd name="T19" fmla="*/ 1 h 1077"/>
                <a:gd name="T20" fmla="*/ 1 w 784"/>
                <a:gd name="T21" fmla="*/ 1 h 1077"/>
                <a:gd name="T22" fmla="*/ 1 w 784"/>
                <a:gd name="T23" fmla="*/ 1 h 1077"/>
                <a:gd name="T24" fmla="*/ 1 w 784"/>
                <a:gd name="T25" fmla="*/ 1 h 1077"/>
                <a:gd name="T26" fmla="*/ 1 w 784"/>
                <a:gd name="T27" fmla="*/ 1 h 1077"/>
                <a:gd name="T28" fmla="*/ 1 w 784"/>
                <a:gd name="T29" fmla="*/ 1 h 1077"/>
                <a:gd name="T30" fmla="*/ 1 w 784"/>
                <a:gd name="T31" fmla="*/ 1 h 1077"/>
                <a:gd name="T32" fmla="*/ 1 w 784"/>
                <a:gd name="T33" fmla="*/ 1 h 1077"/>
                <a:gd name="T34" fmla="*/ 1 w 784"/>
                <a:gd name="T35" fmla="*/ 1 h 1077"/>
                <a:gd name="T36" fmla="*/ 1 w 784"/>
                <a:gd name="T37" fmla="*/ 0 h 1077"/>
                <a:gd name="T38" fmla="*/ 1 w 784"/>
                <a:gd name="T39" fmla="*/ 1 h 1077"/>
                <a:gd name="T40" fmla="*/ 1 w 784"/>
                <a:gd name="T41" fmla="*/ 1 h 1077"/>
                <a:gd name="T42" fmla="*/ 1 w 784"/>
                <a:gd name="T43" fmla="*/ 1 h 1077"/>
                <a:gd name="T44" fmla="*/ 1 w 784"/>
                <a:gd name="T45" fmla="*/ 1 h 1077"/>
                <a:gd name="T46" fmla="*/ 1 w 784"/>
                <a:gd name="T47" fmla="*/ 1 h 1077"/>
                <a:gd name="T48" fmla="*/ 1 w 784"/>
                <a:gd name="T49" fmla="*/ 1 h 1077"/>
                <a:gd name="T50" fmla="*/ 1 w 784"/>
                <a:gd name="T51" fmla="*/ 1 h 1077"/>
                <a:gd name="T52" fmla="*/ 1 w 784"/>
                <a:gd name="T53" fmla="*/ 1 h 1077"/>
                <a:gd name="T54" fmla="*/ 1 w 784"/>
                <a:gd name="T55" fmla="*/ 1 h 1077"/>
                <a:gd name="T56" fmla="*/ 1 w 784"/>
                <a:gd name="T57" fmla="*/ 1 h 1077"/>
                <a:gd name="T58" fmla="*/ 1 w 784"/>
                <a:gd name="T59" fmla="*/ 1 h 1077"/>
                <a:gd name="T60" fmla="*/ 1 w 784"/>
                <a:gd name="T61" fmla="*/ 1 h 1077"/>
                <a:gd name="T62" fmla="*/ 1 w 784"/>
                <a:gd name="T63" fmla="*/ 1 h 1077"/>
                <a:gd name="T64" fmla="*/ 1 w 784"/>
                <a:gd name="T65" fmla="*/ 1 h 1077"/>
                <a:gd name="T66" fmla="*/ 1 w 784"/>
                <a:gd name="T67" fmla="*/ 1 h 1077"/>
                <a:gd name="T68" fmla="*/ 0 w 784"/>
                <a:gd name="T69" fmla="*/ 1 h 1077"/>
                <a:gd name="T70" fmla="*/ 0 w 784"/>
                <a:gd name="T71" fmla="*/ 1 h 1077"/>
                <a:gd name="T72" fmla="*/ 0 w 784"/>
                <a:gd name="T73" fmla="*/ 1 h 1077"/>
                <a:gd name="T74" fmla="*/ 0 w 784"/>
                <a:gd name="T75" fmla="*/ 1 h 1077"/>
                <a:gd name="T76" fmla="*/ 1 w 784"/>
                <a:gd name="T77" fmla="*/ 1 h 1077"/>
                <a:gd name="T78" fmla="*/ 1 w 784"/>
                <a:gd name="T79" fmla="*/ 1 h 1077"/>
                <a:gd name="T80" fmla="*/ 1 w 784"/>
                <a:gd name="T81" fmla="*/ 1 h 1077"/>
                <a:gd name="T82" fmla="*/ 1 w 784"/>
                <a:gd name="T83" fmla="*/ 1 h 10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4"/>
                <a:gd name="T127" fmla="*/ 0 h 1077"/>
                <a:gd name="T128" fmla="*/ 784 w 784"/>
                <a:gd name="T129" fmla="*/ 1077 h 10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4" h="1077">
                  <a:moveTo>
                    <a:pt x="22" y="1066"/>
                  </a:moveTo>
                  <a:lnTo>
                    <a:pt x="22" y="1066"/>
                  </a:lnTo>
                  <a:lnTo>
                    <a:pt x="58" y="1008"/>
                  </a:lnTo>
                  <a:lnTo>
                    <a:pt x="81" y="937"/>
                  </a:lnTo>
                  <a:lnTo>
                    <a:pt x="117" y="878"/>
                  </a:lnTo>
                  <a:lnTo>
                    <a:pt x="152" y="809"/>
                  </a:lnTo>
                  <a:lnTo>
                    <a:pt x="187" y="738"/>
                  </a:lnTo>
                  <a:lnTo>
                    <a:pt x="234" y="679"/>
                  </a:lnTo>
                  <a:lnTo>
                    <a:pt x="281" y="610"/>
                  </a:lnTo>
                  <a:lnTo>
                    <a:pt x="327" y="539"/>
                  </a:lnTo>
                  <a:lnTo>
                    <a:pt x="375" y="469"/>
                  </a:lnTo>
                  <a:lnTo>
                    <a:pt x="422" y="398"/>
                  </a:lnTo>
                  <a:lnTo>
                    <a:pt x="480" y="340"/>
                  </a:lnTo>
                  <a:lnTo>
                    <a:pt x="526" y="270"/>
                  </a:lnTo>
                  <a:lnTo>
                    <a:pt x="585" y="210"/>
                  </a:lnTo>
                  <a:lnTo>
                    <a:pt x="656" y="141"/>
                  </a:lnTo>
                  <a:lnTo>
                    <a:pt x="714" y="82"/>
                  </a:lnTo>
                  <a:lnTo>
                    <a:pt x="784" y="11"/>
                  </a:lnTo>
                  <a:lnTo>
                    <a:pt x="761" y="0"/>
                  </a:lnTo>
                  <a:lnTo>
                    <a:pt x="703" y="58"/>
                  </a:lnTo>
                  <a:lnTo>
                    <a:pt x="632" y="129"/>
                  </a:lnTo>
                  <a:lnTo>
                    <a:pt x="574" y="188"/>
                  </a:lnTo>
                  <a:lnTo>
                    <a:pt x="515" y="258"/>
                  </a:lnTo>
                  <a:lnTo>
                    <a:pt x="457" y="316"/>
                  </a:lnTo>
                  <a:lnTo>
                    <a:pt x="398" y="387"/>
                  </a:lnTo>
                  <a:lnTo>
                    <a:pt x="351" y="457"/>
                  </a:lnTo>
                  <a:lnTo>
                    <a:pt x="304" y="527"/>
                  </a:lnTo>
                  <a:lnTo>
                    <a:pt x="258" y="597"/>
                  </a:lnTo>
                  <a:lnTo>
                    <a:pt x="210" y="656"/>
                  </a:lnTo>
                  <a:lnTo>
                    <a:pt x="175" y="727"/>
                  </a:lnTo>
                  <a:lnTo>
                    <a:pt x="128" y="796"/>
                  </a:lnTo>
                  <a:lnTo>
                    <a:pt x="93" y="867"/>
                  </a:lnTo>
                  <a:lnTo>
                    <a:pt x="58" y="926"/>
                  </a:lnTo>
                  <a:lnTo>
                    <a:pt x="35" y="995"/>
                  </a:lnTo>
                  <a:lnTo>
                    <a:pt x="0" y="1054"/>
                  </a:lnTo>
                  <a:lnTo>
                    <a:pt x="0" y="1066"/>
                  </a:lnTo>
                  <a:lnTo>
                    <a:pt x="0" y="1054"/>
                  </a:lnTo>
                  <a:lnTo>
                    <a:pt x="0" y="1066"/>
                  </a:lnTo>
                  <a:lnTo>
                    <a:pt x="11" y="1077"/>
                  </a:lnTo>
                  <a:lnTo>
                    <a:pt x="22" y="106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79" name="Freeform 305"/>
            <p:cNvSpPr>
              <a:spLocks/>
            </p:cNvSpPr>
            <p:nvPr/>
          </p:nvSpPr>
          <p:spPr bwMode="auto">
            <a:xfrm>
              <a:off x="567" y="2483"/>
              <a:ext cx="152" cy="176"/>
            </a:xfrm>
            <a:custGeom>
              <a:avLst/>
              <a:gdLst>
                <a:gd name="T0" fmla="*/ 1 w 304"/>
                <a:gd name="T1" fmla="*/ 1 h 351"/>
                <a:gd name="T2" fmla="*/ 1 w 304"/>
                <a:gd name="T3" fmla="*/ 1 h 351"/>
                <a:gd name="T4" fmla="*/ 1 w 304"/>
                <a:gd name="T5" fmla="*/ 1 h 351"/>
                <a:gd name="T6" fmla="*/ 1 w 304"/>
                <a:gd name="T7" fmla="*/ 1 h 351"/>
                <a:gd name="T8" fmla="*/ 1 w 304"/>
                <a:gd name="T9" fmla="*/ 1 h 351"/>
                <a:gd name="T10" fmla="*/ 1 w 304"/>
                <a:gd name="T11" fmla="*/ 1 h 351"/>
                <a:gd name="T12" fmla="*/ 1 w 304"/>
                <a:gd name="T13" fmla="*/ 1 h 351"/>
                <a:gd name="T14" fmla="*/ 1 w 304"/>
                <a:gd name="T15" fmla="*/ 1 h 351"/>
                <a:gd name="T16" fmla="*/ 1 w 304"/>
                <a:gd name="T17" fmla="*/ 1 h 351"/>
                <a:gd name="T18" fmla="*/ 1 w 304"/>
                <a:gd name="T19" fmla="*/ 1 h 351"/>
                <a:gd name="T20" fmla="*/ 1 w 304"/>
                <a:gd name="T21" fmla="*/ 1 h 351"/>
                <a:gd name="T22" fmla="*/ 1 w 304"/>
                <a:gd name="T23" fmla="*/ 1 h 351"/>
                <a:gd name="T24" fmla="*/ 1 w 304"/>
                <a:gd name="T25" fmla="*/ 1 h 351"/>
                <a:gd name="T26" fmla="*/ 1 w 304"/>
                <a:gd name="T27" fmla="*/ 1 h 351"/>
                <a:gd name="T28" fmla="*/ 1 w 304"/>
                <a:gd name="T29" fmla="*/ 1 h 351"/>
                <a:gd name="T30" fmla="*/ 1 w 304"/>
                <a:gd name="T31" fmla="*/ 1 h 351"/>
                <a:gd name="T32" fmla="*/ 1 w 304"/>
                <a:gd name="T33" fmla="*/ 1 h 351"/>
                <a:gd name="T34" fmla="*/ 1 w 304"/>
                <a:gd name="T35" fmla="*/ 0 h 351"/>
                <a:gd name="T36" fmla="*/ 0 w 304"/>
                <a:gd name="T37" fmla="*/ 0 h 351"/>
                <a:gd name="T38" fmla="*/ 0 w 304"/>
                <a:gd name="T39" fmla="*/ 1 h 351"/>
                <a:gd name="T40" fmla="*/ 1 w 304"/>
                <a:gd name="T41" fmla="*/ 1 h 351"/>
                <a:gd name="T42" fmla="*/ 1 w 304"/>
                <a:gd name="T43" fmla="*/ 1 h 351"/>
                <a:gd name="T44" fmla="*/ 1 w 304"/>
                <a:gd name="T45" fmla="*/ 1 h 351"/>
                <a:gd name="T46" fmla="*/ 1 w 304"/>
                <a:gd name="T47" fmla="*/ 1 h 351"/>
                <a:gd name="T48" fmla="*/ 1 w 304"/>
                <a:gd name="T49" fmla="*/ 1 h 351"/>
                <a:gd name="T50" fmla="*/ 1 w 304"/>
                <a:gd name="T51" fmla="*/ 1 h 351"/>
                <a:gd name="T52" fmla="*/ 1 w 304"/>
                <a:gd name="T53" fmla="*/ 1 h 351"/>
                <a:gd name="T54" fmla="*/ 1 w 304"/>
                <a:gd name="T55" fmla="*/ 1 h 351"/>
                <a:gd name="T56" fmla="*/ 1 w 304"/>
                <a:gd name="T57" fmla="*/ 1 h 351"/>
                <a:gd name="T58" fmla="*/ 1 w 304"/>
                <a:gd name="T59" fmla="*/ 1 h 351"/>
                <a:gd name="T60" fmla="*/ 1 w 304"/>
                <a:gd name="T61" fmla="*/ 1 h 351"/>
                <a:gd name="T62" fmla="*/ 1 w 304"/>
                <a:gd name="T63" fmla="*/ 1 h 351"/>
                <a:gd name="T64" fmla="*/ 1 w 304"/>
                <a:gd name="T65" fmla="*/ 1 h 351"/>
                <a:gd name="T66" fmla="*/ 1 w 304"/>
                <a:gd name="T67" fmla="*/ 1 h 351"/>
                <a:gd name="T68" fmla="*/ 1 w 304"/>
                <a:gd name="T69" fmla="*/ 1 h 351"/>
                <a:gd name="T70" fmla="*/ 1 w 304"/>
                <a:gd name="T71" fmla="*/ 1 h 351"/>
                <a:gd name="T72" fmla="*/ 1 w 304"/>
                <a:gd name="T73" fmla="*/ 1 h 351"/>
                <a:gd name="T74" fmla="*/ 1 w 304"/>
                <a:gd name="T75" fmla="*/ 1 h 351"/>
                <a:gd name="T76" fmla="*/ 1 w 304"/>
                <a:gd name="T77" fmla="*/ 1 h 351"/>
                <a:gd name="T78" fmla="*/ 1 w 304"/>
                <a:gd name="T79" fmla="*/ 1 h 351"/>
                <a:gd name="T80" fmla="*/ 1 w 304"/>
                <a:gd name="T81" fmla="*/ 1 h 351"/>
                <a:gd name="T82" fmla="*/ 1 w 304"/>
                <a:gd name="T83" fmla="*/ 1 h 3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4"/>
                <a:gd name="T127" fmla="*/ 0 h 351"/>
                <a:gd name="T128" fmla="*/ 304 w 304"/>
                <a:gd name="T129" fmla="*/ 351 h 3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4" h="351">
                  <a:moveTo>
                    <a:pt x="292" y="329"/>
                  </a:moveTo>
                  <a:lnTo>
                    <a:pt x="304" y="329"/>
                  </a:lnTo>
                  <a:lnTo>
                    <a:pt x="281" y="305"/>
                  </a:lnTo>
                  <a:lnTo>
                    <a:pt x="258" y="293"/>
                  </a:lnTo>
                  <a:lnTo>
                    <a:pt x="234" y="281"/>
                  </a:lnTo>
                  <a:lnTo>
                    <a:pt x="210" y="258"/>
                  </a:lnTo>
                  <a:lnTo>
                    <a:pt x="187" y="247"/>
                  </a:lnTo>
                  <a:lnTo>
                    <a:pt x="163" y="223"/>
                  </a:lnTo>
                  <a:lnTo>
                    <a:pt x="141" y="211"/>
                  </a:lnTo>
                  <a:lnTo>
                    <a:pt x="128" y="188"/>
                  </a:lnTo>
                  <a:lnTo>
                    <a:pt x="105" y="176"/>
                  </a:lnTo>
                  <a:lnTo>
                    <a:pt x="93" y="152"/>
                  </a:lnTo>
                  <a:lnTo>
                    <a:pt x="70" y="128"/>
                  </a:lnTo>
                  <a:lnTo>
                    <a:pt x="58" y="106"/>
                  </a:lnTo>
                  <a:lnTo>
                    <a:pt x="46" y="8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" y="59"/>
                  </a:lnTo>
                  <a:lnTo>
                    <a:pt x="22" y="94"/>
                  </a:lnTo>
                  <a:lnTo>
                    <a:pt x="35" y="117"/>
                  </a:lnTo>
                  <a:lnTo>
                    <a:pt x="46" y="141"/>
                  </a:lnTo>
                  <a:lnTo>
                    <a:pt x="70" y="164"/>
                  </a:lnTo>
                  <a:lnTo>
                    <a:pt x="81" y="188"/>
                  </a:lnTo>
                  <a:lnTo>
                    <a:pt x="105" y="211"/>
                  </a:lnTo>
                  <a:lnTo>
                    <a:pt x="128" y="223"/>
                  </a:lnTo>
                  <a:lnTo>
                    <a:pt x="152" y="247"/>
                  </a:lnTo>
                  <a:lnTo>
                    <a:pt x="175" y="258"/>
                  </a:lnTo>
                  <a:lnTo>
                    <a:pt x="199" y="281"/>
                  </a:lnTo>
                  <a:lnTo>
                    <a:pt x="210" y="293"/>
                  </a:lnTo>
                  <a:lnTo>
                    <a:pt x="234" y="316"/>
                  </a:lnTo>
                  <a:lnTo>
                    <a:pt x="258" y="329"/>
                  </a:lnTo>
                  <a:lnTo>
                    <a:pt x="281" y="351"/>
                  </a:lnTo>
                  <a:lnTo>
                    <a:pt x="292" y="351"/>
                  </a:lnTo>
                  <a:lnTo>
                    <a:pt x="304" y="340"/>
                  </a:lnTo>
                  <a:lnTo>
                    <a:pt x="304" y="329"/>
                  </a:lnTo>
                  <a:lnTo>
                    <a:pt x="292" y="329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0" name="Freeform 306"/>
            <p:cNvSpPr>
              <a:spLocks/>
            </p:cNvSpPr>
            <p:nvPr/>
          </p:nvSpPr>
          <p:spPr bwMode="auto">
            <a:xfrm>
              <a:off x="708" y="2647"/>
              <a:ext cx="304" cy="105"/>
            </a:xfrm>
            <a:custGeom>
              <a:avLst/>
              <a:gdLst>
                <a:gd name="T0" fmla="*/ 0 w 609"/>
                <a:gd name="T1" fmla="*/ 1 h 210"/>
                <a:gd name="T2" fmla="*/ 0 w 609"/>
                <a:gd name="T3" fmla="*/ 1 h 210"/>
                <a:gd name="T4" fmla="*/ 0 w 609"/>
                <a:gd name="T5" fmla="*/ 1 h 210"/>
                <a:gd name="T6" fmla="*/ 0 w 609"/>
                <a:gd name="T7" fmla="*/ 1 h 210"/>
                <a:gd name="T8" fmla="*/ 0 w 609"/>
                <a:gd name="T9" fmla="*/ 1 h 210"/>
                <a:gd name="T10" fmla="*/ 0 w 609"/>
                <a:gd name="T11" fmla="*/ 1 h 210"/>
                <a:gd name="T12" fmla="*/ 0 w 609"/>
                <a:gd name="T13" fmla="*/ 1 h 210"/>
                <a:gd name="T14" fmla="*/ 0 w 609"/>
                <a:gd name="T15" fmla="*/ 1 h 210"/>
                <a:gd name="T16" fmla="*/ 0 w 609"/>
                <a:gd name="T17" fmla="*/ 1 h 210"/>
                <a:gd name="T18" fmla="*/ 0 w 609"/>
                <a:gd name="T19" fmla="*/ 1 h 210"/>
                <a:gd name="T20" fmla="*/ 0 w 609"/>
                <a:gd name="T21" fmla="*/ 1 h 210"/>
                <a:gd name="T22" fmla="*/ 0 w 609"/>
                <a:gd name="T23" fmla="*/ 1 h 210"/>
                <a:gd name="T24" fmla="*/ 0 w 609"/>
                <a:gd name="T25" fmla="*/ 1 h 210"/>
                <a:gd name="T26" fmla="*/ 0 w 609"/>
                <a:gd name="T27" fmla="*/ 1 h 210"/>
                <a:gd name="T28" fmla="*/ 0 w 609"/>
                <a:gd name="T29" fmla="*/ 1 h 210"/>
                <a:gd name="T30" fmla="*/ 0 w 609"/>
                <a:gd name="T31" fmla="*/ 1 h 210"/>
                <a:gd name="T32" fmla="*/ 0 w 609"/>
                <a:gd name="T33" fmla="*/ 1 h 210"/>
                <a:gd name="T34" fmla="*/ 0 w 609"/>
                <a:gd name="T35" fmla="*/ 0 h 210"/>
                <a:gd name="T36" fmla="*/ 0 w 609"/>
                <a:gd name="T37" fmla="*/ 1 h 210"/>
                <a:gd name="T38" fmla="*/ 0 w 609"/>
                <a:gd name="T39" fmla="*/ 1 h 210"/>
                <a:gd name="T40" fmla="*/ 0 w 609"/>
                <a:gd name="T41" fmla="*/ 1 h 210"/>
                <a:gd name="T42" fmla="*/ 0 w 609"/>
                <a:gd name="T43" fmla="*/ 1 h 210"/>
                <a:gd name="T44" fmla="*/ 0 w 609"/>
                <a:gd name="T45" fmla="*/ 1 h 210"/>
                <a:gd name="T46" fmla="*/ 0 w 609"/>
                <a:gd name="T47" fmla="*/ 1 h 210"/>
                <a:gd name="T48" fmla="*/ 0 w 609"/>
                <a:gd name="T49" fmla="*/ 1 h 210"/>
                <a:gd name="T50" fmla="*/ 0 w 609"/>
                <a:gd name="T51" fmla="*/ 1 h 210"/>
                <a:gd name="T52" fmla="*/ 0 w 609"/>
                <a:gd name="T53" fmla="*/ 1 h 210"/>
                <a:gd name="T54" fmla="*/ 0 w 609"/>
                <a:gd name="T55" fmla="*/ 1 h 210"/>
                <a:gd name="T56" fmla="*/ 0 w 609"/>
                <a:gd name="T57" fmla="*/ 1 h 210"/>
                <a:gd name="T58" fmla="*/ 0 w 609"/>
                <a:gd name="T59" fmla="*/ 1 h 210"/>
                <a:gd name="T60" fmla="*/ 0 w 609"/>
                <a:gd name="T61" fmla="*/ 1 h 210"/>
                <a:gd name="T62" fmla="*/ 0 w 609"/>
                <a:gd name="T63" fmla="*/ 1 h 210"/>
                <a:gd name="T64" fmla="*/ 0 w 609"/>
                <a:gd name="T65" fmla="*/ 1 h 210"/>
                <a:gd name="T66" fmla="*/ 0 w 609"/>
                <a:gd name="T67" fmla="*/ 1 h 210"/>
                <a:gd name="T68" fmla="*/ 0 w 609"/>
                <a:gd name="T69" fmla="*/ 1 h 210"/>
                <a:gd name="T70" fmla="*/ 0 w 609"/>
                <a:gd name="T71" fmla="*/ 1 h 210"/>
                <a:gd name="T72" fmla="*/ 0 w 609"/>
                <a:gd name="T73" fmla="*/ 1 h 210"/>
                <a:gd name="T74" fmla="*/ 0 w 609"/>
                <a:gd name="T75" fmla="*/ 1 h 210"/>
                <a:gd name="T76" fmla="*/ 0 w 609"/>
                <a:gd name="T77" fmla="*/ 1 h 210"/>
                <a:gd name="T78" fmla="*/ 0 w 609"/>
                <a:gd name="T79" fmla="*/ 1 h 210"/>
                <a:gd name="T80" fmla="*/ 0 w 609"/>
                <a:gd name="T81" fmla="*/ 1 h 210"/>
                <a:gd name="T82" fmla="*/ 0 w 609"/>
                <a:gd name="T83" fmla="*/ 1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9"/>
                <a:gd name="T127" fmla="*/ 0 h 210"/>
                <a:gd name="T128" fmla="*/ 609 w 609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9" h="210">
                  <a:moveTo>
                    <a:pt x="597" y="186"/>
                  </a:moveTo>
                  <a:lnTo>
                    <a:pt x="597" y="186"/>
                  </a:lnTo>
                  <a:lnTo>
                    <a:pt x="563" y="186"/>
                  </a:lnTo>
                  <a:lnTo>
                    <a:pt x="515" y="186"/>
                  </a:lnTo>
                  <a:lnTo>
                    <a:pt x="480" y="175"/>
                  </a:lnTo>
                  <a:lnTo>
                    <a:pt x="444" y="175"/>
                  </a:lnTo>
                  <a:lnTo>
                    <a:pt x="410" y="163"/>
                  </a:lnTo>
                  <a:lnTo>
                    <a:pt x="375" y="152"/>
                  </a:lnTo>
                  <a:lnTo>
                    <a:pt x="340" y="140"/>
                  </a:lnTo>
                  <a:lnTo>
                    <a:pt x="304" y="128"/>
                  </a:lnTo>
                  <a:lnTo>
                    <a:pt x="269" y="117"/>
                  </a:lnTo>
                  <a:lnTo>
                    <a:pt x="234" y="104"/>
                  </a:lnTo>
                  <a:lnTo>
                    <a:pt x="199" y="93"/>
                  </a:lnTo>
                  <a:lnTo>
                    <a:pt x="163" y="69"/>
                  </a:lnTo>
                  <a:lnTo>
                    <a:pt x="128" y="58"/>
                  </a:lnTo>
                  <a:lnTo>
                    <a:pt x="94" y="35"/>
                  </a:lnTo>
                  <a:lnTo>
                    <a:pt x="59" y="22"/>
                  </a:lnTo>
                  <a:lnTo>
                    <a:pt x="11" y="0"/>
                  </a:lnTo>
                  <a:lnTo>
                    <a:pt x="0" y="22"/>
                  </a:lnTo>
                  <a:lnTo>
                    <a:pt x="46" y="35"/>
                  </a:lnTo>
                  <a:lnTo>
                    <a:pt x="81" y="58"/>
                  </a:lnTo>
                  <a:lnTo>
                    <a:pt x="117" y="81"/>
                  </a:lnTo>
                  <a:lnTo>
                    <a:pt x="152" y="93"/>
                  </a:lnTo>
                  <a:lnTo>
                    <a:pt x="187" y="117"/>
                  </a:lnTo>
                  <a:lnTo>
                    <a:pt x="222" y="128"/>
                  </a:lnTo>
                  <a:lnTo>
                    <a:pt x="258" y="140"/>
                  </a:lnTo>
                  <a:lnTo>
                    <a:pt x="293" y="152"/>
                  </a:lnTo>
                  <a:lnTo>
                    <a:pt x="328" y="163"/>
                  </a:lnTo>
                  <a:lnTo>
                    <a:pt x="362" y="175"/>
                  </a:lnTo>
                  <a:lnTo>
                    <a:pt x="398" y="186"/>
                  </a:lnTo>
                  <a:lnTo>
                    <a:pt x="444" y="199"/>
                  </a:lnTo>
                  <a:lnTo>
                    <a:pt x="480" y="199"/>
                  </a:lnTo>
                  <a:lnTo>
                    <a:pt x="515" y="210"/>
                  </a:lnTo>
                  <a:lnTo>
                    <a:pt x="563" y="210"/>
                  </a:lnTo>
                  <a:lnTo>
                    <a:pt x="597" y="210"/>
                  </a:lnTo>
                  <a:lnTo>
                    <a:pt x="609" y="210"/>
                  </a:lnTo>
                  <a:lnTo>
                    <a:pt x="609" y="199"/>
                  </a:lnTo>
                  <a:lnTo>
                    <a:pt x="597" y="186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1" name="Freeform 307"/>
            <p:cNvSpPr>
              <a:spLocks/>
            </p:cNvSpPr>
            <p:nvPr/>
          </p:nvSpPr>
          <p:spPr bwMode="auto">
            <a:xfrm>
              <a:off x="1006" y="2741"/>
              <a:ext cx="117" cy="17"/>
            </a:xfrm>
            <a:custGeom>
              <a:avLst/>
              <a:gdLst>
                <a:gd name="T0" fmla="*/ 1 w 234"/>
                <a:gd name="T1" fmla="*/ 0 h 35"/>
                <a:gd name="T2" fmla="*/ 1 w 234"/>
                <a:gd name="T3" fmla="*/ 0 h 35"/>
                <a:gd name="T4" fmla="*/ 1 w 234"/>
                <a:gd name="T5" fmla="*/ 0 h 35"/>
                <a:gd name="T6" fmla="*/ 1 w 234"/>
                <a:gd name="T7" fmla="*/ 0 h 35"/>
                <a:gd name="T8" fmla="*/ 1 w 234"/>
                <a:gd name="T9" fmla="*/ 0 h 35"/>
                <a:gd name="T10" fmla="*/ 1 w 234"/>
                <a:gd name="T11" fmla="*/ 0 h 35"/>
                <a:gd name="T12" fmla="*/ 1 w 234"/>
                <a:gd name="T13" fmla="*/ 0 h 35"/>
                <a:gd name="T14" fmla="*/ 1 w 234"/>
                <a:gd name="T15" fmla="*/ 0 h 35"/>
                <a:gd name="T16" fmla="*/ 1 w 234"/>
                <a:gd name="T17" fmla="*/ 0 h 35"/>
                <a:gd name="T18" fmla="*/ 0 w 234"/>
                <a:gd name="T19" fmla="*/ 0 h 35"/>
                <a:gd name="T20" fmla="*/ 0 w 234"/>
                <a:gd name="T21" fmla="*/ 0 h 35"/>
                <a:gd name="T22" fmla="*/ 1 w 234"/>
                <a:gd name="T23" fmla="*/ 0 h 35"/>
                <a:gd name="T24" fmla="*/ 1 w 234"/>
                <a:gd name="T25" fmla="*/ 0 h 35"/>
                <a:gd name="T26" fmla="*/ 1 w 234"/>
                <a:gd name="T27" fmla="*/ 0 h 35"/>
                <a:gd name="T28" fmla="*/ 1 w 234"/>
                <a:gd name="T29" fmla="*/ 0 h 35"/>
                <a:gd name="T30" fmla="*/ 1 w 234"/>
                <a:gd name="T31" fmla="*/ 0 h 35"/>
                <a:gd name="T32" fmla="*/ 1 w 234"/>
                <a:gd name="T33" fmla="*/ 0 h 35"/>
                <a:gd name="T34" fmla="*/ 1 w 234"/>
                <a:gd name="T35" fmla="*/ 0 h 35"/>
                <a:gd name="T36" fmla="*/ 1 w 234"/>
                <a:gd name="T37" fmla="*/ 0 h 35"/>
                <a:gd name="T38" fmla="*/ 1 w 234"/>
                <a:gd name="T39" fmla="*/ 0 h 35"/>
                <a:gd name="T40" fmla="*/ 1 w 234"/>
                <a:gd name="T41" fmla="*/ 0 h 35"/>
                <a:gd name="T42" fmla="*/ 1 w 234"/>
                <a:gd name="T43" fmla="*/ 0 h 35"/>
                <a:gd name="T44" fmla="*/ 1 w 234"/>
                <a:gd name="T45" fmla="*/ 0 h 35"/>
                <a:gd name="T46" fmla="*/ 1 w 234"/>
                <a:gd name="T47" fmla="*/ 0 h 35"/>
                <a:gd name="T48" fmla="*/ 1 w 234"/>
                <a:gd name="T49" fmla="*/ 0 h 35"/>
                <a:gd name="T50" fmla="*/ 1 w 234"/>
                <a:gd name="T51" fmla="*/ 0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4"/>
                <a:gd name="T79" fmla="*/ 0 h 35"/>
                <a:gd name="T80" fmla="*/ 234 w 234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4" h="35">
                  <a:moveTo>
                    <a:pt x="200" y="13"/>
                  </a:moveTo>
                  <a:lnTo>
                    <a:pt x="211" y="0"/>
                  </a:lnTo>
                  <a:lnTo>
                    <a:pt x="187" y="13"/>
                  </a:lnTo>
                  <a:lnTo>
                    <a:pt x="165" y="13"/>
                  </a:lnTo>
                  <a:lnTo>
                    <a:pt x="141" y="13"/>
                  </a:lnTo>
                  <a:lnTo>
                    <a:pt x="106" y="13"/>
                  </a:lnTo>
                  <a:lnTo>
                    <a:pt x="83" y="13"/>
                  </a:lnTo>
                  <a:lnTo>
                    <a:pt x="47" y="1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35"/>
                  </a:lnTo>
                  <a:lnTo>
                    <a:pt x="47" y="35"/>
                  </a:lnTo>
                  <a:lnTo>
                    <a:pt x="83" y="35"/>
                  </a:lnTo>
                  <a:lnTo>
                    <a:pt x="106" y="35"/>
                  </a:lnTo>
                  <a:lnTo>
                    <a:pt x="141" y="35"/>
                  </a:lnTo>
                  <a:lnTo>
                    <a:pt x="165" y="35"/>
                  </a:lnTo>
                  <a:lnTo>
                    <a:pt x="200" y="35"/>
                  </a:lnTo>
                  <a:lnTo>
                    <a:pt x="223" y="24"/>
                  </a:lnTo>
                  <a:lnTo>
                    <a:pt x="234" y="13"/>
                  </a:lnTo>
                  <a:lnTo>
                    <a:pt x="223" y="24"/>
                  </a:lnTo>
                  <a:lnTo>
                    <a:pt x="234" y="24"/>
                  </a:lnTo>
                  <a:lnTo>
                    <a:pt x="234" y="13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200" y="13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2" name="Freeform 308"/>
            <p:cNvSpPr>
              <a:spLocks/>
            </p:cNvSpPr>
            <p:nvPr/>
          </p:nvSpPr>
          <p:spPr bwMode="auto">
            <a:xfrm>
              <a:off x="1094" y="2507"/>
              <a:ext cx="29" cy="240"/>
            </a:xfrm>
            <a:custGeom>
              <a:avLst/>
              <a:gdLst>
                <a:gd name="T0" fmla="*/ 1 w 58"/>
                <a:gd name="T1" fmla="*/ 0 h 481"/>
                <a:gd name="T2" fmla="*/ 1 w 58"/>
                <a:gd name="T3" fmla="*/ 0 h 481"/>
                <a:gd name="T4" fmla="*/ 1 w 58"/>
                <a:gd name="T5" fmla="*/ 0 h 481"/>
                <a:gd name="T6" fmla="*/ 1 w 58"/>
                <a:gd name="T7" fmla="*/ 0 h 481"/>
                <a:gd name="T8" fmla="*/ 0 w 58"/>
                <a:gd name="T9" fmla="*/ 0 h 481"/>
                <a:gd name="T10" fmla="*/ 0 w 58"/>
                <a:gd name="T11" fmla="*/ 0 h 481"/>
                <a:gd name="T12" fmla="*/ 0 w 58"/>
                <a:gd name="T13" fmla="*/ 0 h 481"/>
                <a:gd name="T14" fmla="*/ 1 w 58"/>
                <a:gd name="T15" fmla="*/ 0 h 481"/>
                <a:gd name="T16" fmla="*/ 1 w 58"/>
                <a:gd name="T17" fmla="*/ 0 h 481"/>
                <a:gd name="T18" fmla="*/ 1 w 58"/>
                <a:gd name="T19" fmla="*/ 0 h 481"/>
                <a:gd name="T20" fmla="*/ 1 w 58"/>
                <a:gd name="T21" fmla="*/ 0 h 481"/>
                <a:gd name="T22" fmla="*/ 1 w 58"/>
                <a:gd name="T23" fmla="*/ 0 h 481"/>
                <a:gd name="T24" fmla="*/ 1 w 58"/>
                <a:gd name="T25" fmla="*/ 0 h 481"/>
                <a:gd name="T26" fmla="*/ 1 w 58"/>
                <a:gd name="T27" fmla="*/ 0 h 481"/>
                <a:gd name="T28" fmla="*/ 1 w 58"/>
                <a:gd name="T29" fmla="*/ 0 h 481"/>
                <a:gd name="T30" fmla="*/ 1 w 58"/>
                <a:gd name="T31" fmla="*/ 0 h 481"/>
                <a:gd name="T32" fmla="*/ 1 w 58"/>
                <a:gd name="T33" fmla="*/ 0 h 481"/>
                <a:gd name="T34" fmla="*/ 1 w 58"/>
                <a:gd name="T35" fmla="*/ 0 h 481"/>
                <a:gd name="T36" fmla="*/ 1 w 58"/>
                <a:gd name="T37" fmla="*/ 0 h 481"/>
                <a:gd name="T38" fmla="*/ 1 w 58"/>
                <a:gd name="T39" fmla="*/ 0 h 481"/>
                <a:gd name="T40" fmla="*/ 1 w 58"/>
                <a:gd name="T41" fmla="*/ 0 h 481"/>
                <a:gd name="T42" fmla="*/ 1 w 58"/>
                <a:gd name="T43" fmla="*/ 0 h 481"/>
                <a:gd name="T44" fmla="*/ 1 w 58"/>
                <a:gd name="T45" fmla="*/ 0 h 481"/>
                <a:gd name="T46" fmla="*/ 1 w 58"/>
                <a:gd name="T47" fmla="*/ 0 h 481"/>
                <a:gd name="T48" fmla="*/ 1 w 58"/>
                <a:gd name="T49" fmla="*/ 0 h 481"/>
                <a:gd name="T50" fmla="*/ 1 w 58"/>
                <a:gd name="T51" fmla="*/ 0 h 4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481"/>
                <a:gd name="T80" fmla="*/ 58 w 58"/>
                <a:gd name="T81" fmla="*/ 481 h 4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481">
                  <a:moveTo>
                    <a:pt x="35" y="12"/>
                  </a:moveTo>
                  <a:lnTo>
                    <a:pt x="35" y="12"/>
                  </a:lnTo>
                  <a:lnTo>
                    <a:pt x="24" y="70"/>
                  </a:lnTo>
                  <a:lnTo>
                    <a:pt x="11" y="129"/>
                  </a:lnTo>
                  <a:lnTo>
                    <a:pt x="0" y="187"/>
                  </a:lnTo>
                  <a:lnTo>
                    <a:pt x="0" y="234"/>
                  </a:lnTo>
                  <a:lnTo>
                    <a:pt x="0" y="293"/>
                  </a:lnTo>
                  <a:lnTo>
                    <a:pt x="11" y="351"/>
                  </a:lnTo>
                  <a:lnTo>
                    <a:pt x="11" y="410"/>
                  </a:lnTo>
                  <a:lnTo>
                    <a:pt x="24" y="481"/>
                  </a:lnTo>
                  <a:lnTo>
                    <a:pt x="58" y="481"/>
                  </a:lnTo>
                  <a:lnTo>
                    <a:pt x="47" y="410"/>
                  </a:lnTo>
                  <a:lnTo>
                    <a:pt x="35" y="351"/>
                  </a:lnTo>
                  <a:lnTo>
                    <a:pt x="24" y="293"/>
                  </a:lnTo>
                  <a:lnTo>
                    <a:pt x="24" y="234"/>
                  </a:lnTo>
                  <a:lnTo>
                    <a:pt x="24" y="187"/>
                  </a:lnTo>
                  <a:lnTo>
                    <a:pt x="35" y="129"/>
                  </a:lnTo>
                  <a:lnTo>
                    <a:pt x="47" y="70"/>
                  </a:lnTo>
                  <a:lnTo>
                    <a:pt x="58" y="1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3" name="Freeform 309"/>
            <p:cNvSpPr>
              <a:spLocks/>
            </p:cNvSpPr>
            <p:nvPr/>
          </p:nvSpPr>
          <p:spPr bwMode="auto">
            <a:xfrm>
              <a:off x="1111" y="2284"/>
              <a:ext cx="112" cy="228"/>
            </a:xfrm>
            <a:custGeom>
              <a:avLst/>
              <a:gdLst>
                <a:gd name="T0" fmla="*/ 1 w 223"/>
                <a:gd name="T1" fmla="*/ 0 h 457"/>
                <a:gd name="T2" fmla="*/ 1 w 223"/>
                <a:gd name="T3" fmla="*/ 0 h 457"/>
                <a:gd name="T4" fmla="*/ 1 w 223"/>
                <a:gd name="T5" fmla="*/ 0 h 457"/>
                <a:gd name="T6" fmla="*/ 1 w 223"/>
                <a:gd name="T7" fmla="*/ 0 h 457"/>
                <a:gd name="T8" fmla="*/ 1 w 223"/>
                <a:gd name="T9" fmla="*/ 0 h 457"/>
                <a:gd name="T10" fmla="*/ 1 w 223"/>
                <a:gd name="T11" fmla="*/ 0 h 457"/>
                <a:gd name="T12" fmla="*/ 1 w 223"/>
                <a:gd name="T13" fmla="*/ 0 h 457"/>
                <a:gd name="T14" fmla="*/ 1 w 223"/>
                <a:gd name="T15" fmla="*/ 0 h 457"/>
                <a:gd name="T16" fmla="*/ 1 w 223"/>
                <a:gd name="T17" fmla="*/ 0 h 457"/>
                <a:gd name="T18" fmla="*/ 0 w 223"/>
                <a:gd name="T19" fmla="*/ 0 h 457"/>
                <a:gd name="T20" fmla="*/ 1 w 223"/>
                <a:gd name="T21" fmla="*/ 0 h 457"/>
                <a:gd name="T22" fmla="*/ 1 w 223"/>
                <a:gd name="T23" fmla="*/ 0 h 457"/>
                <a:gd name="T24" fmla="*/ 1 w 223"/>
                <a:gd name="T25" fmla="*/ 0 h 457"/>
                <a:gd name="T26" fmla="*/ 1 w 223"/>
                <a:gd name="T27" fmla="*/ 0 h 457"/>
                <a:gd name="T28" fmla="*/ 1 w 223"/>
                <a:gd name="T29" fmla="*/ 0 h 457"/>
                <a:gd name="T30" fmla="*/ 1 w 223"/>
                <a:gd name="T31" fmla="*/ 0 h 457"/>
                <a:gd name="T32" fmla="*/ 1 w 223"/>
                <a:gd name="T33" fmla="*/ 0 h 457"/>
                <a:gd name="T34" fmla="*/ 1 w 223"/>
                <a:gd name="T35" fmla="*/ 0 h 457"/>
                <a:gd name="T36" fmla="*/ 1 w 223"/>
                <a:gd name="T37" fmla="*/ 0 h 457"/>
                <a:gd name="T38" fmla="*/ 1 w 223"/>
                <a:gd name="T39" fmla="*/ 0 h 457"/>
                <a:gd name="T40" fmla="*/ 1 w 223"/>
                <a:gd name="T41" fmla="*/ 0 h 457"/>
                <a:gd name="T42" fmla="*/ 1 w 223"/>
                <a:gd name="T43" fmla="*/ 0 h 457"/>
                <a:gd name="T44" fmla="*/ 1 w 223"/>
                <a:gd name="T45" fmla="*/ 0 h 457"/>
                <a:gd name="T46" fmla="*/ 1 w 223"/>
                <a:gd name="T47" fmla="*/ 0 h 457"/>
                <a:gd name="T48" fmla="*/ 1 w 223"/>
                <a:gd name="T49" fmla="*/ 0 h 457"/>
                <a:gd name="T50" fmla="*/ 1 w 223"/>
                <a:gd name="T51" fmla="*/ 0 h 4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3"/>
                <a:gd name="T79" fmla="*/ 0 h 457"/>
                <a:gd name="T80" fmla="*/ 223 w 223"/>
                <a:gd name="T81" fmla="*/ 457 h 4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3" h="457">
                  <a:moveTo>
                    <a:pt x="211" y="24"/>
                  </a:moveTo>
                  <a:lnTo>
                    <a:pt x="199" y="0"/>
                  </a:lnTo>
                  <a:lnTo>
                    <a:pt x="164" y="46"/>
                  </a:lnTo>
                  <a:lnTo>
                    <a:pt x="129" y="105"/>
                  </a:lnTo>
                  <a:lnTo>
                    <a:pt x="106" y="164"/>
                  </a:lnTo>
                  <a:lnTo>
                    <a:pt x="82" y="223"/>
                  </a:lnTo>
                  <a:lnTo>
                    <a:pt x="58" y="281"/>
                  </a:lnTo>
                  <a:lnTo>
                    <a:pt x="36" y="340"/>
                  </a:lnTo>
                  <a:lnTo>
                    <a:pt x="12" y="398"/>
                  </a:lnTo>
                  <a:lnTo>
                    <a:pt x="0" y="457"/>
                  </a:lnTo>
                  <a:lnTo>
                    <a:pt x="23" y="457"/>
                  </a:lnTo>
                  <a:lnTo>
                    <a:pt x="47" y="398"/>
                  </a:lnTo>
                  <a:lnTo>
                    <a:pt x="58" y="340"/>
                  </a:lnTo>
                  <a:lnTo>
                    <a:pt x="82" y="281"/>
                  </a:lnTo>
                  <a:lnTo>
                    <a:pt x="106" y="223"/>
                  </a:lnTo>
                  <a:lnTo>
                    <a:pt x="129" y="164"/>
                  </a:lnTo>
                  <a:lnTo>
                    <a:pt x="153" y="117"/>
                  </a:lnTo>
                  <a:lnTo>
                    <a:pt x="188" y="59"/>
                  </a:lnTo>
                  <a:lnTo>
                    <a:pt x="223" y="11"/>
                  </a:lnTo>
                  <a:lnTo>
                    <a:pt x="211" y="0"/>
                  </a:lnTo>
                  <a:lnTo>
                    <a:pt x="223" y="11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211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4" name="Freeform 310"/>
            <p:cNvSpPr>
              <a:spLocks/>
            </p:cNvSpPr>
            <p:nvPr/>
          </p:nvSpPr>
          <p:spPr bwMode="auto">
            <a:xfrm>
              <a:off x="1077" y="2266"/>
              <a:ext cx="140" cy="30"/>
            </a:xfrm>
            <a:custGeom>
              <a:avLst/>
              <a:gdLst>
                <a:gd name="T0" fmla="*/ 0 w 281"/>
                <a:gd name="T1" fmla="*/ 1 h 60"/>
                <a:gd name="T2" fmla="*/ 0 w 281"/>
                <a:gd name="T3" fmla="*/ 1 h 60"/>
                <a:gd name="T4" fmla="*/ 0 w 281"/>
                <a:gd name="T5" fmla="*/ 1 h 60"/>
                <a:gd name="T6" fmla="*/ 0 w 281"/>
                <a:gd name="T7" fmla="*/ 1 h 60"/>
                <a:gd name="T8" fmla="*/ 0 w 281"/>
                <a:gd name="T9" fmla="*/ 1 h 60"/>
                <a:gd name="T10" fmla="*/ 0 w 281"/>
                <a:gd name="T11" fmla="*/ 1 h 60"/>
                <a:gd name="T12" fmla="*/ 0 w 281"/>
                <a:gd name="T13" fmla="*/ 1 h 60"/>
                <a:gd name="T14" fmla="*/ 0 w 281"/>
                <a:gd name="T15" fmla="*/ 1 h 60"/>
                <a:gd name="T16" fmla="*/ 0 w 281"/>
                <a:gd name="T17" fmla="*/ 1 h 60"/>
                <a:gd name="T18" fmla="*/ 0 w 281"/>
                <a:gd name="T19" fmla="*/ 1 h 60"/>
                <a:gd name="T20" fmla="*/ 0 w 281"/>
                <a:gd name="T21" fmla="*/ 1 h 60"/>
                <a:gd name="T22" fmla="*/ 0 w 281"/>
                <a:gd name="T23" fmla="*/ 1 h 60"/>
                <a:gd name="T24" fmla="*/ 0 w 281"/>
                <a:gd name="T25" fmla="*/ 1 h 60"/>
                <a:gd name="T26" fmla="*/ 0 w 281"/>
                <a:gd name="T27" fmla="*/ 1 h 60"/>
                <a:gd name="T28" fmla="*/ 0 w 281"/>
                <a:gd name="T29" fmla="*/ 1 h 60"/>
                <a:gd name="T30" fmla="*/ 0 w 281"/>
                <a:gd name="T31" fmla="*/ 1 h 60"/>
                <a:gd name="T32" fmla="*/ 0 w 281"/>
                <a:gd name="T33" fmla="*/ 1 h 60"/>
                <a:gd name="T34" fmla="*/ 0 w 281"/>
                <a:gd name="T35" fmla="*/ 1 h 60"/>
                <a:gd name="T36" fmla="*/ 0 w 281"/>
                <a:gd name="T37" fmla="*/ 1 h 60"/>
                <a:gd name="T38" fmla="*/ 0 w 281"/>
                <a:gd name="T39" fmla="*/ 1 h 60"/>
                <a:gd name="T40" fmla="*/ 0 w 281"/>
                <a:gd name="T41" fmla="*/ 1 h 60"/>
                <a:gd name="T42" fmla="*/ 0 w 281"/>
                <a:gd name="T43" fmla="*/ 1 h 60"/>
                <a:gd name="T44" fmla="*/ 0 w 281"/>
                <a:gd name="T45" fmla="*/ 1 h 60"/>
                <a:gd name="T46" fmla="*/ 0 w 281"/>
                <a:gd name="T47" fmla="*/ 1 h 60"/>
                <a:gd name="T48" fmla="*/ 0 w 281"/>
                <a:gd name="T49" fmla="*/ 1 h 60"/>
                <a:gd name="T50" fmla="*/ 0 w 281"/>
                <a:gd name="T51" fmla="*/ 1 h 60"/>
                <a:gd name="T52" fmla="*/ 0 w 281"/>
                <a:gd name="T53" fmla="*/ 0 h 60"/>
                <a:gd name="T54" fmla="*/ 0 w 281"/>
                <a:gd name="T55" fmla="*/ 0 h 60"/>
                <a:gd name="T56" fmla="*/ 0 w 281"/>
                <a:gd name="T57" fmla="*/ 0 h 60"/>
                <a:gd name="T58" fmla="*/ 0 w 281"/>
                <a:gd name="T59" fmla="*/ 0 h 60"/>
                <a:gd name="T60" fmla="*/ 0 w 281"/>
                <a:gd name="T61" fmla="*/ 0 h 60"/>
                <a:gd name="T62" fmla="*/ 0 w 281"/>
                <a:gd name="T63" fmla="*/ 0 h 60"/>
                <a:gd name="T64" fmla="*/ 0 w 281"/>
                <a:gd name="T65" fmla="*/ 0 h 60"/>
                <a:gd name="T66" fmla="*/ 0 w 281"/>
                <a:gd name="T67" fmla="*/ 0 h 60"/>
                <a:gd name="T68" fmla="*/ 0 w 281"/>
                <a:gd name="T69" fmla="*/ 0 h 60"/>
                <a:gd name="T70" fmla="*/ 0 w 281"/>
                <a:gd name="T71" fmla="*/ 0 h 60"/>
                <a:gd name="T72" fmla="*/ 0 w 281"/>
                <a:gd name="T73" fmla="*/ 0 h 60"/>
                <a:gd name="T74" fmla="*/ 0 w 281"/>
                <a:gd name="T75" fmla="*/ 0 h 60"/>
                <a:gd name="T76" fmla="*/ 0 w 281"/>
                <a:gd name="T77" fmla="*/ 1 h 60"/>
                <a:gd name="T78" fmla="*/ 0 w 281"/>
                <a:gd name="T79" fmla="*/ 1 h 60"/>
                <a:gd name="T80" fmla="*/ 0 w 281"/>
                <a:gd name="T81" fmla="*/ 1 h 60"/>
                <a:gd name="T82" fmla="*/ 0 w 281"/>
                <a:gd name="T83" fmla="*/ 1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60"/>
                <a:gd name="T128" fmla="*/ 281 w 281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60">
                  <a:moveTo>
                    <a:pt x="0" y="12"/>
                  </a:moveTo>
                  <a:lnTo>
                    <a:pt x="11" y="24"/>
                  </a:lnTo>
                  <a:lnTo>
                    <a:pt x="24" y="24"/>
                  </a:lnTo>
                  <a:lnTo>
                    <a:pt x="46" y="24"/>
                  </a:lnTo>
                  <a:lnTo>
                    <a:pt x="59" y="24"/>
                  </a:lnTo>
                  <a:lnTo>
                    <a:pt x="82" y="24"/>
                  </a:lnTo>
                  <a:lnTo>
                    <a:pt x="93" y="24"/>
                  </a:lnTo>
                  <a:lnTo>
                    <a:pt x="106" y="24"/>
                  </a:lnTo>
                  <a:lnTo>
                    <a:pt x="128" y="24"/>
                  </a:lnTo>
                  <a:lnTo>
                    <a:pt x="141" y="36"/>
                  </a:lnTo>
                  <a:lnTo>
                    <a:pt x="164" y="36"/>
                  </a:lnTo>
                  <a:lnTo>
                    <a:pt x="176" y="36"/>
                  </a:lnTo>
                  <a:lnTo>
                    <a:pt x="199" y="36"/>
                  </a:lnTo>
                  <a:lnTo>
                    <a:pt x="210" y="36"/>
                  </a:lnTo>
                  <a:lnTo>
                    <a:pt x="234" y="47"/>
                  </a:lnTo>
                  <a:lnTo>
                    <a:pt x="246" y="47"/>
                  </a:lnTo>
                  <a:lnTo>
                    <a:pt x="269" y="47"/>
                  </a:lnTo>
                  <a:lnTo>
                    <a:pt x="281" y="60"/>
                  </a:lnTo>
                  <a:lnTo>
                    <a:pt x="281" y="36"/>
                  </a:lnTo>
                  <a:lnTo>
                    <a:pt x="269" y="24"/>
                  </a:lnTo>
                  <a:lnTo>
                    <a:pt x="258" y="24"/>
                  </a:lnTo>
                  <a:lnTo>
                    <a:pt x="234" y="12"/>
                  </a:lnTo>
                  <a:lnTo>
                    <a:pt x="223" y="12"/>
                  </a:lnTo>
                  <a:lnTo>
                    <a:pt x="199" y="12"/>
                  </a:lnTo>
                  <a:lnTo>
                    <a:pt x="187" y="12"/>
                  </a:lnTo>
                  <a:lnTo>
                    <a:pt x="164" y="12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5" name="Freeform 311"/>
            <p:cNvSpPr>
              <a:spLocks/>
            </p:cNvSpPr>
            <p:nvPr/>
          </p:nvSpPr>
          <p:spPr bwMode="auto">
            <a:xfrm>
              <a:off x="1065" y="2214"/>
              <a:ext cx="23" cy="58"/>
            </a:xfrm>
            <a:custGeom>
              <a:avLst/>
              <a:gdLst>
                <a:gd name="T0" fmla="*/ 0 w 48"/>
                <a:gd name="T1" fmla="*/ 0 h 117"/>
                <a:gd name="T2" fmla="*/ 0 w 48"/>
                <a:gd name="T3" fmla="*/ 0 h 117"/>
                <a:gd name="T4" fmla="*/ 0 w 48"/>
                <a:gd name="T5" fmla="*/ 0 h 117"/>
                <a:gd name="T6" fmla="*/ 0 w 48"/>
                <a:gd name="T7" fmla="*/ 0 h 117"/>
                <a:gd name="T8" fmla="*/ 0 w 48"/>
                <a:gd name="T9" fmla="*/ 0 h 117"/>
                <a:gd name="T10" fmla="*/ 0 w 48"/>
                <a:gd name="T11" fmla="*/ 0 h 117"/>
                <a:gd name="T12" fmla="*/ 0 w 48"/>
                <a:gd name="T13" fmla="*/ 0 h 117"/>
                <a:gd name="T14" fmla="*/ 0 w 48"/>
                <a:gd name="T15" fmla="*/ 0 h 117"/>
                <a:gd name="T16" fmla="*/ 0 w 48"/>
                <a:gd name="T17" fmla="*/ 0 h 117"/>
                <a:gd name="T18" fmla="*/ 0 w 48"/>
                <a:gd name="T19" fmla="*/ 0 h 117"/>
                <a:gd name="T20" fmla="*/ 0 w 48"/>
                <a:gd name="T21" fmla="*/ 0 h 117"/>
                <a:gd name="T22" fmla="*/ 0 w 48"/>
                <a:gd name="T23" fmla="*/ 0 h 117"/>
                <a:gd name="T24" fmla="*/ 0 w 48"/>
                <a:gd name="T25" fmla="*/ 0 h 117"/>
                <a:gd name="T26" fmla="*/ 0 w 48"/>
                <a:gd name="T27" fmla="*/ 0 h 117"/>
                <a:gd name="T28" fmla="*/ 0 w 48"/>
                <a:gd name="T29" fmla="*/ 0 h 117"/>
                <a:gd name="T30" fmla="*/ 0 w 48"/>
                <a:gd name="T31" fmla="*/ 0 h 117"/>
                <a:gd name="T32" fmla="*/ 0 w 48"/>
                <a:gd name="T33" fmla="*/ 0 h 117"/>
                <a:gd name="T34" fmla="*/ 0 w 48"/>
                <a:gd name="T35" fmla="*/ 0 h 1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117"/>
                <a:gd name="T56" fmla="*/ 48 w 48"/>
                <a:gd name="T57" fmla="*/ 117 h 1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117">
                  <a:moveTo>
                    <a:pt x="0" y="0"/>
                  </a:moveTo>
                  <a:lnTo>
                    <a:pt x="0" y="12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12" y="83"/>
                  </a:lnTo>
                  <a:lnTo>
                    <a:pt x="24" y="117"/>
                  </a:lnTo>
                  <a:lnTo>
                    <a:pt x="48" y="105"/>
                  </a:lnTo>
                  <a:lnTo>
                    <a:pt x="35" y="83"/>
                  </a:lnTo>
                  <a:lnTo>
                    <a:pt x="35" y="47"/>
                  </a:lnTo>
                  <a:lnTo>
                    <a:pt x="24" y="35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6" name="Freeform 312"/>
            <p:cNvSpPr>
              <a:spLocks/>
            </p:cNvSpPr>
            <p:nvPr/>
          </p:nvSpPr>
          <p:spPr bwMode="auto">
            <a:xfrm>
              <a:off x="1065" y="2173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0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1 h 106"/>
                <a:gd name="T14" fmla="*/ 1 w 106"/>
                <a:gd name="T15" fmla="*/ 1 h 106"/>
                <a:gd name="T16" fmla="*/ 1 w 106"/>
                <a:gd name="T17" fmla="*/ 1 h 106"/>
                <a:gd name="T18" fmla="*/ 0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1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0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94" y="24"/>
                  </a:moveTo>
                  <a:lnTo>
                    <a:pt x="94" y="0"/>
                  </a:lnTo>
                  <a:lnTo>
                    <a:pt x="83" y="12"/>
                  </a:lnTo>
                  <a:lnTo>
                    <a:pt x="70" y="24"/>
                  </a:lnTo>
                  <a:lnTo>
                    <a:pt x="59" y="35"/>
                  </a:lnTo>
                  <a:lnTo>
                    <a:pt x="48" y="46"/>
                  </a:lnTo>
                  <a:lnTo>
                    <a:pt x="35" y="59"/>
                  </a:lnTo>
                  <a:lnTo>
                    <a:pt x="24" y="59"/>
                  </a:lnTo>
                  <a:lnTo>
                    <a:pt x="12" y="70"/>
                  </a:lnTo>
                  <a:lnTo>
                    <a:pt x="0" y="82"/>
                  </a:lnTo>
                  <a:lnTo>
                    <a:pt x="24" y="106"/>
                  </a:lnTo>
                  <a:lnTo>
                    <a:pt x="35" y="94"/>
                  </a:lnTo>
                  <a:lnTo>
                    <a:pt x="48" y="82"/>
                  </a:lnTo>
                  <a:lnTo>
                    <a:pt x="48" y="70"/>
                  </a:lnTo>
                  <a:lnTo>
                    <a:pt x="59" y="59"/>
                  </a:lnTo>
                  <a:lnTo>
                    <a:pt x="70" y="46"/>
                  </a:lnTo>
                  <a:lnTo>
                    <a:pt x="83" y="35"/>
                  </a:lnTo>
                  <a:lnTo>
                    <a:pt x="94" y="35"/>
                  </a:lnTo>
                  <a:lnTo>
                    <a:pt x="106" y="24"/>
                  </a:lnTo>
                  <a:lnTo>
                    <a:pt x="106" y="0"/>
                  </a:lnTo>
                  <a:lnTo>
                    <a:pt x="106" y="24"/>
                  </a:lnTo>
                  <a:lnTo>
                    <a:pt x="106" y="12"/>
                  </a:lnTo>
                  <a:lnTo>
                    <a:pt x="106" y="0"/>
                  </a:lnTo>
                  <a:lnTo>
                    <a:pt x="94" y="0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7" name="Freeform 313"/>
            <p:cNvSpPr>
              <a:spLocks/>
            </p:cNvSpPr>
            <p:nvPr/>
          </p:nvSpPr>
          <p:spPr bwMode="auto">
            <a:xfrm>
              <a:off x="1035" y="2125"/>
              <a:ext cx="83" cy="59"/>
            </a:xfrm>
            <a:custGeom>
              <a:avLst/>
              <a:gdLst>
                <a:gd name="T0" fmla="*/ 0 w 164"/>
                <a:gd name="T1" fmla="*/ 1 h 118"/>
                <a:gd name="T2" fmla="*/ 1 w 164"/>
                <a:gd name="T3" fmla="*/ 1 h 118"/>
                <a:gd name="T4" fmla="*/ 1 w 164"/>
                <a:gd name="T5" fmla="*/ 1 h 118"/>
                <a:gd name="T6" fmla="*/ 1 w 164"/>
                <a:gd name="T7" fmla="*/ 1 h 118"/>
                <a:gd name="T8" fmla="*/ 1 w 164"/>
                <a:gd name="T9" fmla="*/ 1 h 118"/>
                <a:gd name="T10" fmla="*/ 1 w 164"/>
                <a:gd name="T11" fmla="*/ 1 h 118"/>
                <a:gd name="T12" fmla="*/ 1 w 164"/>
                <a:gd name="T13" fmla="*/ 1 h 118"/>
                <a:gd name="T14" fmla="*/ 1 w 164"/>
                <a:gd name="T15" fmla="*/ 1 h 118"/>
                <a:gd name="T16" fmla="*/ 1 w 164"/>
                <a:gd name="T17" fmla="*/ 1 h 118"/>
                <a:gd name="T18" fmla="*/ 1 w 164"/>
                <a:gd name="T19" fmla="*/ 1 h 118"/>
                <a:gd name="T20" fmla="*/ 1 w 164"/>
                <a:gd name="T21" fmla="*/ 1 h 118"/>
                <a:gd name="T22" fmla="*/ 1 w 164"/>
                <a:gd name="T23" fmla="*/ 1 h 118"/>
                <a:gd name="T24" fmla="*/ 1 w 164"/>
                <a:gd name="T25" fmla="*/ 1 h 118"/>
                <a:gd name="T26" fmla="*/ 1 w 164"/>
                <a:gd name="T27" fmla="*/ 1 h 118"/>
                <a:gd name="T28" fmla="*/ 1 w 164"/>
                <a:gd name="T29" fmla="*/ 1 h 118"/>
                <a:gd name="T30" fmla="*/ 1 w 164"/>
                <a:gd name="T31" fmla="*/ 1 h 118"/>
                <a:gd name="T32" fmla="*/ 1 w 164"/>
                <a:gd name="T33" fmla="*/ 1 h 118"/>
                <a:gd name="T34" fmla="*/ 1 w 164"/>
                <a:gd name="T35" fmla="*/ 1 h 118"/>
                <a:gd name="T36" fmla="*/ 1 w 164"/>
                <a:gd name="T37" fmla="*/ 1 h 118"/>
                <a:gd name="T38" fmla="*/ 1 w 164"/>
                <a:gd name="T39" fmla="*/ 1 h 118"/>
                <a:gd name="T40" fmla="*/ 1 w 164"/>
                <a:gd name="T41" fmla="*/ 1 h 118"/>
                <a:gd name="T42" fmla="*/ 1 w 164"/>
                <a:gd name="T43" fmla="*/ 0 h 118"/>
                <a:gd name="T44" fmla="*/ 1 w 164"/>
                <a:gd name="T45" fmla="*/ 1 h 118"/>
                <a:gd name="T46" fmla="*/ 0 w 164"/>
                <a:gd name="T47" fmla="*/ 1 h 118"/>
                <a:gd name="T48" fmla="*/ 1 w 164"/>
                <a:gd name="T49" fmla="*/ 1 h 118"/>
                <a:gd name="T50" fmla="*/ 0 w 164"/>
                <a:gd name="T51" fmla="*/ 1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4"/>
                <a:gd name="T79" fmla="*/ 0 h 118"/>
                <a:gd name="T80" fmla="*/ 164 w 164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4" h="118">
                  <a:moveTo>
                    <a:pt x="0" y="12"/>
                  </a:moveTo>
                  <a:lnTo>
                    <a:pt x="11" y="24"/>
                  </a:lnTo>
                  <a:lnTo>
                    <a:pt x="24" y="36"/>
                  </a:lnTo>
                  <a:lnTo>
                    <a:pt x="47" y="47"/>
                  </a:lnTo>
                  <a:lnTo>
                    <a:pt x="58" y="60"/>
                  </a:lnTo>
                  <a:lnTo>
                    <a:pt x="82" y="71"/>
                  </a:lnTo>
                  <a:lnTo>
                    <a:pt x="93" y="82"/>
                  </a:lnTo>
                  <a:lnTo>
                    <a:pt x="117" y="94"/>
                  </a:lnTo>
                  <a:lnTo>
                    <a:pt x="128" y="106"/>
                  </a:lnTo>
                  <a:lnTo>
                    <a:pt x="152" y="118"/>
                  </a:lnTo>
                  <a:lnTo>
                    <a:pt x="164" y="94"/>
                  </a:lnTo>
                  <a:lnTo>
                    <a:pt x="141" y="82"/>
                  </a:lnTo>
                  <a:lnTo>
                    <a:pt x="128" y="71"/>
                  </a:lnTo>
                  <a:lnTo>
                    <a:pt x="106" y="60"/>
                  </a:lnTo>
                  <a:lnTo>
                    <a:pt x="93" y="47"/>
                  </a:lnTo>
                  <a:lnTo>
                    <a:pt x="70" y="36"/>
                  </a:lnTo>
                  <a:lnTo>
                    <a:pt x="58" y="24"/>
                  </a:lnTo>
                  <a:lnTo>
                    <a:pt x="35" y="12"/>
                  </a:lnTo>
                  <a:lnTo>
                    <a:pt x="24" y="12"/>
                  </a:lnTo>
                  <a:lnTo>
                    <a:pt x="35" y="24"/>
                  </a:lnTo>
                  <a:lnTo>
                    <a:pt x="24" y="12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8" name="Freeform 314"/>
            <p:cNvSpPr>
              <a:spLocks/>
            </p:cNvSpPr>
            <p:nvPr/>
          </p:nvSpPr>
          <p:spPr bwMode="auto">
            <a:xfrm>
              <a:off x="1035" y="1909"/>
              <a:ext cx="76" cy="228"/>
            </a:xfrm>
            <a:custGeom>
              <a:avLst/>
              <a:gdLst>
                <a:gd name="T0" fmla="*/ 1 w 152"/>
                <a:gd name="T1" fmla="*/ 0 h 457"/>
                <a:gd name="T2" fmla="*/ 1 w 152"/>
                <a:gd name="T3" fmla="*/ 0 h 457"/>
                <a:gd name="T4" fmla="*/ 1 w 152"/>
                <a:gd name="T5" fmla="*/ 0 h 457"/>
                <a:gd name="T6" fmla="*/ 1 w 152"/>
                <a:gd name="T7" fmla="*/ 0 h 457"/>
                <a:gd name="T8" fmla="*/ 1 w 152"/>
                <a:gd name="T9" fmla="*/ 0 h 457"/>
                <a:gd name="T10" fmla="*/ 1 w 152"/>
                <a:gd name="T11" fmla="*/ 0 h 457"/>
                <a:gd name="T12" fmla="*/ 1 w 152"/>
                <a:gd name="T13" fmla="*/ 0 h 457"/>
                <a:gd name="T14" fmla="*/ 1 w 152"/>
                <a:gd name="T15" fmla="*/ 0 h 457"/>
                <a:gd name="T16" fmla="*/ 1 w 152"/>
                <a:gd name="T17" fmla="*/ 0 h 457"/>
                <a:gd name="T18" fmla="*/ 0 w 152"/>
                <a:gd name="T19" fmla="*/ 0 h 457"/>
                <a:gd name="T20" fmla="*/ 1 w 152"/>
                <a:gd name="T21" fmla="*/ 0 h 457"/>
                <a:gd name="T22" fmla="*/ 1 w 152"/>
                <a:gd name="T23" fmla="*/ 0 h 457"/>
                <a:gd name="T24" fmla="*/ 1 w 152"/>
                <a:gd name="T25" fmla="*/ 0 h 457"/>
                <a:gd name="T26" fmla="*/ 1 w 152"/>
                <a:gd name="T27" fmla="*/ 0 h 457"/>
                <a:gd name="T28" fmla="*/ 1 w 152"/>
                <a:gd name="T29" fmla="*/ 0 h 457"/>
                <a:gd name="T30" fmla="*/ 1 w 152"/>
                <a:gd name="T31" fmla="*/ 0 h 457"/>
                <a:gd name="T32" fmla="*/ 1 w 152"/>
                <a:gd name="T33" fmla="*/ 0 h 457"/>
                <a:gd name="T34" fmla="*/ 1 w 152"/>
                <a:gd name="T35" fmla="*/ 0 h 457"/>
                <a:gd name="T36" fmla="*/ 1 w 152"/>
                <a:gd name="T37" fmla="*/ 0 h 457"/>
                <a:gd name="T38" fmla="*/ 1 w 152"/>
                <a:gd name="T39" fmla="*/ 0 h 457"/>
                <a:gd name="T40" fmla="*/ 1 w 152"/>
                <a:gd name="T41" fmla="*/ 0 h 457"/>
                <a:gd name="T42" fmla="*/ 1 w 152"/>
                <a:gd name="T43" fmla="*/ 0 h 457"/>
                <a:gd name="T44" fmla="*/ 1 w 152"/>
                <a:gd name="T45" fmla="*/ 0 h 457"/>
                <a:gd name="T46" fmla="*/ 1 w 152"/>
                <a:gd name="T47" fmla="*/ 0 h 457"/>
                <a:gd name="T48" fmla="*/ 1 w 152"/>
                <a:gd name="T49" fmla="*/ 0 h 457"/>
                <a:gd name="T50" fmla="*/ 1 w 152"/>
                <a:gd name="T51" fmla="*/ 0 h 4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457"/>
                <a:gd name="T80" fmla="*/ 152 w 152"/>
                <a:gd name="T81" fmla="*/ 457 h 4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457">
                  <a:moveTo>
                    <a:pt x="141" y="0"/>
                  </a:moveTo>
                  <a:lnTo>
                    <a:pt x="128" y="0"/>
                  </a:lnTo>
                  <a:lnTo>
                    <a:pt x="117" y="47"/>
                  </a:lnTo>
                  <a:lnTo>
                    <a:pt x="93" y="93"/>
                  </a:lnTo>
                  <a:lnTo>
                    <a:pt x="82" y="152"/>
                  </a:lnTo>
                  <a:lnTo>
                    <a:pt x="70" y="211"/>
                  </a:lnTo>
                  <a:lnTo>
                    <a:pt x="47" y="270"/>
                  </a:lnTo>
                  <a:lnTo>
                    <a:pt x="35" y="328"/>
                  </a:lnTo>
                  <a:lnTo>
                    <a:pt x="24" y="387"/>
                  </a:lnTo>
                  <a:lnTo>
                    <a:pt x="0" y="445"/>
                  </a:lnTo>
                  <a:lnTo>
                    <a:pt x="35" y="457"/>
                  </a:lnTo>
                  <a:lnTo>
                    <a:pt x="47" y="387"/>
                  </a:lnTo>
                  <a:lnTo>
                    <a:pt x="58" y="328"/>
                  </a:lnTo>
                  <a:lnTo>
                    <a:pt x="82" y="270"/>
                  </a:lnTo>
                  <a:lnTo>
                    <a:pt x="93" y="211"/>
                  </a:lnTo>
                  <a:lnTo>
                    <a:pt x="106" y="164"/>
                  </a:lnTo>
                  <a:lnTo>
                    <a:pt x="128" y="106"/>
                  </a:lnTo>
                  <a:lnTo>
                    <a:pt x="141" y="58"/>
                  </a:lnTo>
                  <a:lnTo>
                    <a:pt x="152" y="11"/>
                  </a:lnTo>
                  <a:lnTo>
                    <a:pt x="152" y="23"/>
                  </a:lnTo>
                  <a:lnTo>
                    <a:pt x="152" y="11"/>
                  </a:lnTo>
                  <a:lnTo>
                    <a:pt x="152" y="0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89" name="Freeform 315"/>
            <p:cNvSpPr>
              <a:spLocks/>
            </p:cNvSpPr>
            <p:nvPr/>
          </p:nvSpPr>
          <p:spPr bwMode="auto">
            <a:xfrm>
              <a:off x="1106" y="1850"/>
              <a:ext cx="64" cy="71"/>
            </a:xfrm>
            <a:custGeom>
              <a:avLst/>
              <a:gdLst>
                <a:gd name="T0" fmla="*/ 1 w 128"/>
                <a:gd name="T1" fmla="*/ 1 h 140"/>
                <a:gd name="T2" fmla="*/ 1 w 128"/>
                <a:gd name="T3" fmla="*/ 0 h 140"/>
                <a:gd name="T4" fmla="*/ 1 w 128"/>
                <a:gd name="T5" fmla="*/ 1 h 140"/>
                <a:gd name="T6" fmla="*/ 1 w 128"/>
                <a:gd name="T7" fmla="*/ 1 h 140"/>
                <a:gd name="T8" fmla="*/ 1 w 128"/>
                <a:gd name="T9" fmla="*/ 1 h 140"/>
                <a:gd name="T10" fmla="*/ 1 w 128"/>
                <a:gd name="T11" fmla="*/ 1 h 140"/>
                <a:gd name="T12" fmla="*/ 1 w 128"/>
                <a:gd name="T13" fmla="*/ 1 h 140"/>
                <a:gd name="T14" fmla="*/ 1 w 128"/>
                <a:gd name="T15" fmla="*/ 1 h 140"/>
                <a:gd name="T16" fmla="*/ 1 w 128"/>
                <a:gd name="T17" fmla="*/ 1 h 140"/>
                <a:gd name="T18" fmla="*/ 0 w 128"/>
                <a:gd name="T19" fmla="*/ 1 h 140"/>
                <a:gd name="T20" fmla="*/ 1 w 128"/>
                <a:gd name="T21" fmla="*/ 1 h 140"/>
                <a:gd name="T22" fmla="*/ 1 w 128"/>
                <a:gd name="T23" fmla="*/ 1 h 140"/>
                <a:gd name="T24" fmla="*/ 1 w 128"/>
                <a:gd name="T25" fmla="*/ 1 h 140"/>
                <a:gd name="T26" fmla="*/ 1 w 128"/>
                <a:gd name="T27" fmla="*/ 1 h 140"/>
                <a:gd name="T28" fmla="*/ 1 w 128"/>
                <a:gd name="T29" fmla="*/ 1 h 140"/>
                <a:gd name="T30" fmla="*/ 1 w 128"/>
                <a:gd name="T31" fmla="*/ 1 h 140"/>
                <a:gd name="T32" fmla="*/ 1 w 128"/>
                <a:gd name="T33" fmla="*/ 1 h 140"/>
                <a:gd name="T34" fmla="*/ 1 w 128"/>
                <a:gd name="T35" fmla="*/ 1 h 140"/>
                <a:gd name="T36" fmla="*/ 1 w 128"/>
                <a:gd name="T37" fmla="*/ 1 h 140"/>
                <a:gd name="T38" fmla="*/ 1 w 128"/>
                <a:gd name="T39" fmla="*/ 0 h 140"/>
                <a:gd name="T40" fmla="*/ 1 w 128"/>
                <a:gd name="T41" fmla="*/ 1 h 140"/>
                <a:gd name="T42" fmla="*/ 1 w 128"/>
                <a:gd name="T43" fmla="*/ 1 h 140"/>
                <a:gd name="T44" fmla="*/ 1 w 128"/>
                <a:gd name="T45" fmla="*/ 0 h 140"/>
                <a:gd name="T46" fmla="*/ 1 w 128"/>
                <a:gd name="T47" fmla="*/ 0 h 140"/>
                <a:gd name="T48" fmla="*/ 1 w 128"/>
                <a:gd name="T49" fmla="*/ 0 h 140"/>
                <a:gd name="T50" fmla="*/ 1 w 128"/>
                <a:gd name="T51" fmla="*/ 1 h 1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8"/>
                <a:gd name="T79" fmla="*/ 0 h 140"/>
                <a:gd name="T80" fmla="*/ 128 w 128"/>
                <a:gd name="T81" fmla="*/ 140 h 1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8" h="140">
                  <a:moveTo>
                    <a:pt x="117" y="24"/>
                  </a:moveTo>
                  <a:lnTo>
                    <a:pt x="105" y="0"/>
                  </a:lnTo>
                  <a:lnTo>
                    <a:pt x="93" y="11"/>
                  </a:lnTo>
                  <a:lnTo>
                    <a:pt x="82" y="35"/>
                  </a:lnTo>
                  <a:lnTo>
                    <a:pt x="69" y="47"/>
                  </a:lnTo>
                  <a:lnTo>
                    <a:pt x="47" y="58"/>
                  </a:lnTo>
                  <a:lnTo>
                    <a:pt x="34" y="70"/>
                  </a:lnTo>
                  <a:lnTo>
                    <a:pt x="23" y="93"/>
                  </a:lnTo>
                  <a:lnTo>
                    <a:pt x="11" y="106"/>
                  </a:lnTo>
                  <a:lnTo>
                    <a:pt x="0" y="117"/>
                  </a:lnTo>
                  <a:lnTo>
                    <a:pt x="11" y="140"/>
                  </a:lnTo>
                  <a:lnTo>
                    <a:pt x="23" y="117"/>
                  </a:lnTo>
                  <a:lnTo>
                    <a:pt x="34" y="106"/>
                  </a:lnTo>
                  <a:lnTo>
                    <a:pt x="58" y="93"/>
                  </a:lnTo>
                  <a:lnTo>
                    <a:pt x="69" y="70"/>
                  </a:lnTo>
                  <a:lnTo>
                    <a:pt x="82" y="58"/>
                  </a:lnTo>
                  <a:lnTo>
                    <a:pt x="93" y="47"/>
                  </a:lnTo>
                  <a:lnTo>
                    <a:pt x="105" y="35"/>
                  </a:lnTo>
                  <a:lnTo>
                    <a:pt x="117" y="24"/>
                  </a:lnTo>
                  <a:lnTo>
                    <a:pt x="105" y="0"/>
                  </a:lnTo>
                  <a:lnTo>
                    <a:pt x="117" y="24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117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0" name="Freeform 316"/>
            <p:cNvSpPr>
              <a:spLocks/>
            </p:cNvSpPr>
            <p:nvPr/>
          </p:nvSpPr>
          <p:spPr bwMode="auto">
            <a:xfrm>
              <a:off x="1082" y="2266"/>
              <a:ext cx="6" cy="12"/>
            </a:xfrm>
            <a:custGeom>
              <a:avLst/>
              <a:gdLst>
                <a:gd name="T0" fmla="*/ 0 w 13"/>
                <a:gd name="T1" fmla="*/ 1 h 24"/>
                <a:gd name="T2" fmla="*/ 0 w 13"/>
                <a:gd name="T3" fmla="*/ 1 h 24"/>
                <a:gd name="T4" fmla="*/ 0 w 13"/>
                <a:gd name="T5" fmla="*/ 1 h 24"/>
                <a:gd name="T6" fmla="*/ 0 w 13"/>
                <a:gd name="T7" fmla="*/ 0 h 24"/>
                <a:gd name="T8" fmla="*/ 0 w 13"/>
                <a:gd name="T9" fmla="*/ 0 h 24"/>
                <a:gd name="T10" fmla="*/ 0 w 13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0" y="24"/>
                  </a:moveTo>
                  <a:lnTo>
                    <a:pt x="13" y="24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1" name="Freeform 317"/>
            <p:cNvSpPr>
              <a:spLocks/>
            </p:cNvSpPr>
            <p:nvPr/>
          </p:nvSpPr>
          <p:spPr bwMode="auto">
            <a:xfrm>
              <a:off x="854" y="2260"/>
              <a:ext cx="228" cy="18"/>
            </a:xfrm>
            <a:custGeom>
              <a:avLst/>
              <a:gdLst>
                <a:gd name="T0" fmla="*/ 0 w 456"/>
                <a:gd name="T1" fmla="*/ 1 h 35"/>
                <a:gd name="T2" fmla="*/ 0 w 456"/>
                <a:gd name="T3" fmla="*/ 1 h 35"/>
                <a:gd name="T4" fmla="*/ 1 w 456"/>
                <a:gd name="T5" fmla="*/ 1 h 35"/>
                <a:gd name="T6" fmla="*/ 1 w 456"/>
                <a:gd name="T7" fmla="*/ 1 h 35"/>
                <a:gd name="T8" fmla="*/ 0 w 456"/>
                <a:gd name="T9" fmla="*/ 0 h 35"/>
                <a:gd name="T10" fmla="*/ 0 w 456"/>
                <a:gd name="T11" fmla="*/ 1 h 35"/>
                <a:gd name="T12" fmla="*/ 0 w 456"/>
                <a:gd name="T13" fmla="*/ 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6"/>
                <a:gd name="T22" fmla="*/ 0 h 35"/>
                <a:gd name="T23" fmla="*/ 456 w 456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6" h="35">
                  <a:moveTo>
                    <a:pt x="0" y="11"/>
                  </a:moveTo>
                  <a:lnTo>
                    <a:pt x="0" y="23"/>
                  </a:lnTo>
                  <a:lnTo>
                    <a:pt x="456" y="35"/>
                  </a:lnTo>
                  <a:lnTo>
                    <a:pt x="456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2" name="Freeform 318"/>
            <p:cNvSpPr>
              <a:spLocks/>
            </p:cNvSpPr>
            <p:nvPr/>
          </p:nvSpPr>
          <p:spPr bwMode="auto">
            <a:xfrm>
              <a:off x="848" y="2260"/>
              <a:ext cx="6" cy="12"/>
            </a:xfrm>
            <a:custGeom>
              <a:avLst/>
              <a:gdLst>
                <a:gd name="T0" fmla="*/ 1 w 12"/>
                <a:gd name="T1" fmla="*/ 0 h 23"/>
                <a:gd name="T2" fmla="*/ 0 w 12"/>
                <a:gd name="T3" fmla="*/ 1 h 23"/>
                <a:gd name="T4" fmla="*/ 0 w 12"/>
                <a:gd name="T5" fmla="*/ 1 h 23"/>
                <a:gd name="T6" fmla="*/ 0 w 12"/>
                <a:gd name="T7" fmla="*/ 1 h 23"/>
                <a:gd name="T8" fmla="*/ 1 w 12"/>
                <a:gd name="T9" fmla="*/ 1 h 23"/>
                <a:gd name="T10" fmla="*/ 1 w 12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3"/>
                <a:gd name="T20" fmla="*/ 12 w 1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3">
                  <a:moveTo>
                    <a:pt x="12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3" name="Freeform 319"/>
            <p:cNvSpPr>
              <a:spLocks/>
            </p:cNvSpPr>
            <p:nvPr/>
          </p:nvSpPr>
          <p:spPr bwMode="auto">
            <a:xfrm>
              <a:off x="1012" y="2266"/>
              <a:ext cx="6" cy="12"/>
            </a:xfrm>
            <a:custGeom>
              <a:avLst/>
              <a:gdLst>
                <a:gd name="T0" fmla="*/ 0 w 12"/>
                <a:gd name="T1" fmla="*/ 1 h 24"/>
                <a:gd name="T2" fmla="*/ 1 w 12"/>
                <a:gd name="T3" fmla="*/ 1 h 24"/>
                <a:gd name="T4" fmla="*/ 1 w 12"/>
                <a:gd name="T5" fmla="*/ 1 h 24"/>
                <a:gd name="T6" fmla="*/ 1 w 12"/>
                <a:gd name="T7" fmla="*/ 0 h 24"/>
                <a:gd name="T8" fmla="*/ 1 w 12"/>
                <a:gd name="T9" fmla="*/ 0 h 24"/>
                <a:gd name="T10" fmla="*/ 0 w 12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4"/>
                <a:gd name="T20" fmla="*/ 12 w 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4">
                  <a:moveTo>
                    <a:pt x="0" y="24"/>
                  </a:moveTo>
                  <a:lnTo>
                    <a:pt x="12" y="24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4" name="Freeform 320"/>
            <p:cNvSpPr>
              <a:spLocks/>
            </p:cNvSpPr>
            <p:nvPr/>
          </p:nvSpPr>
          <p:spPr bwMode="auto">
            <a:xfrm>
              <a:off x="919" y="2243"/>
              <a:ext cx="99" cy="35"/>
            </a:xfrm>
            <a:custGeom>
              <a:avLst/>
              <a:gdLst>
                <a:gd name="T0" fmla="*/ 0 w 199"/>
                <a:gd name="T1" fmla="*/ 1 h 70"/>
                <a:gd name="T2" fmla="*/ 0 w 199"/>
                <a:gd name="T3" fmla="*/ 1 h 70"/>
                <a:gd name="T4" fmla="*/ 0 w 199"/>
                <a:gd name="T5" fmla="*/ 1 h 70"/>
                <a:gd name="T6" fmla="*/ 0 w 199"/>
                <a:gd name="T7" fmla="*/ 1 h 70"/>
                <a:gd name="T8" fmla="*/ 0 w 199"/>
                <a:gd name="T9" fmla="*/ 0 h 70"/>
                <a:gd name="T10" fmla="*/ 0 w 199"/>
                <a:gd name="T11" fmla="*/ 1 h 70"/>
                <a:gd name="T12" fmla="*/ 0 w 199"/>
                <a:gd name="T13" fmla="*/ 1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"/>
                <a:gd name="T22" fmla="*/ 0 h 70"/>
                <a:gd name="T23" fmla="*/ 199 w 199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" h="70">
                  <a:moveTo>
                    <a:pt x="0" y="11"/>
                  </a:moveTo>
                  <a:lnTo>
                    <a:pt x="0" y="24"/>
                  </a:lnTo>
                  <a:lnTo>
                    <a:pt x="187" y="70"/>
                  </a:lnTo>
                  <a:lnTo>
                    <a:pt x="199" y="4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95" name="Freeform 321"/>
            <p:cNvSpPr>
              <a:spLocks/>
            </p:cNvSpPr>
            <p:nvPr/>
          </p:nvSpPr>
          <p:spPr bwMode="auto">
            <a:xfrm>
              <a:off x="912" y="2243"/>
              <a:ext cx="12" cy="12"/>
            </a:xfrm>
            <a:custGeom>
              <a:avLst/>
              <a:gdLst>
                <a:gd name="T0" fmla="*/ 1 w 23"/>
                <a:gd name="T1" fmla="*/ 0 h 24"/>
                <a:gd name="T2" fmla="*/ 1 w 23"/>
                <a:gd name="T3" fmla="*/ 0 h 24"/>
                <a:gd name="T4" fmla="*/ 0 w 23"/>
                <a:gd name="T5" fmla="*/ 0 h 24"/>
                <a:gd name="T6" fmla="*/ 0 w 23"/>
                <a:gd name="T7" fmla="*/ 1 h 24"/>
                <a:gd name="T8" fmla="*/ 1 w 23"/>
                <a:gd name="T9" fmla="*/ 1 h 24"/>
                <a:gd name="T10" fmla="*/ 1 w 2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"/>
                <a:gd name="T20" fmla="*/ 23 w 2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">
                  <a:moveTo>
                    <a:pt x="23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676" name="Rectangle 322"/>
          <p:cNvSpPr>
            <a:spLocks noChangeArrowheads="1"/>
          </p:cNvSpPr>
          <p:nvPr/>
        </p:nvSpPr>
        <p:spPr bwMode="auto">
          <a:xfrm>
            <a:off x="2555875" y="2276475"/>
            <a:ext cx="59769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l-GR" sz="3200" b="1" dirty="0">
              <a:solidFill>
                <a:schemeClr val="bg2"/>
              </a:solidFill>
              <a:latin typeface="Century Gothic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l-GR" dirty="0" smtClean="0"/>
              <a:t>      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lang="el-GR" sz="2800" b="1" dirty="0">
              <a:solidFill>
                <a:schemeClr val="bg2"/>
              </a:solidFill>
              <a:latin typeface="Century Gothic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l-GR" dirty="0" smtClean="0"/>
              <a:t>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l-GR" sz="3200" dirty="0">
              <a:solidFill>
                <a:schemeClr val="bg2"/>
              </a:solidFill>
              <a:latin typeface="Century Gothic" charset="0"/>
            </a:endParaRPr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>
            <p:extLst/>
          </p:nvPr>
        </p:nvGraphicFramePr>
        <p:xfrm>
          <a:off x="4142057" y="4058568"/>
          <a:ext cx="833416" cy="83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Picture (32-bit)" r:id="rId4" imgW="457200" imgH="457200" progId="">
                  <p:embed/>
                </p:oleObj>
              </mc:Choice>
              <mc:Fallback>
                <p:oleObj name="Picture (32-bit)" r:id="rId4" imgW="457200" imgH="457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057" y="4058568"/>
                        <a:ext cx="833416" cy="833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627312" y="1988840"/>
            <a:ext cx="612115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l-GR" sz="2400" dirty="0" smtClean="0">
                <a:latin typeface="+mj-lt"/>
              </a:rPr>
              <a:t>Τι προώθησε τη συνεργασία και τον διάλογο στα παραδείγματα από την τάξη;</a:t>
            </a:r>
            <a:r>
              <a:rPr lang="el-GR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 smtClean="0">
                <a:latin typeface="+mj-lt"/>
              </a:rPr>
              <a:t>Πώς αυτό ενίσχυσε τη διερεύνηση και τη δημιουργικότητα;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 smtClean="0">
                <a:latin typeface="+mj-lt"/>
              </a:rPr>
              <a:t>Προσδιορίστε ευκαιρίες για αξιολόγηση.</a:t>
            </a:r>
          </a:p>
          <a:p>
            <a:pPr marL="342900" indent="-342900">
              <a:buFont typeface="Arial"/>
              <a:buChar char="•"/>
            </a:pPr>
            <a:endParaRPr lang="el-GR" sz="2200" dirty="0">
              <a:latin typeface="+mj-lt"/>
            </a:endParaRPr>
          </a:p>
          <a:p>
            <a:r>
              <a:rPr lang="en-US" dirty="0" smtClean="0"/>
              <a:t>			</a:t>
            </a:r>
            <a:r>
              <a:rPr lang="el-GR" sz="2000" dirty="0" smtClean="0">
                <a:solidFill>
                  <a:srgbClr val="FF0000"/>
                </a:solidFill>
                <a:latin typeface="+mj-lt"/>
              </a:rPr>
              <a:t>10 λεπτά</a:t>
            </a:r>
          </a:p>
          <a:p>
            <a:endParaRPr lang="el-GR" sz="2200" dirty="0" smtClean="0"/>
          </a:p>
          <a:p>
            <a:r>
              <a:rPr lang="el-GR" sz="2400" b="1" dirty="0" smtClean="0">
                <a:solidFill>
                  <a:srgbClr val="FF0000"/>
                </a:solidFill>
                <a:latin typeface="+mj-lt"/>
              </a:rPr>
              <a:t>Συζητήστε και καταγράψτε τις αντιδράσεις στις ερωτήσεις αναστοχασμού στο διαθέσιμο φύλλο καταγραφής.</a:t>
            </a:r>
            <a:r>
              <a:rPr 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4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5194920" cy="1224136"/>
          </a:xfrm>
        </p:spPr>
        <p:txBody>
          <a:bodyPr>
            <a:normAutofit/>
          </a:bodyPr>
          <a:lstStyle/>
          <a:p>
            <a:r>
              <a:rPr lang="el-GR" sz="4000" b="1" kern="0" dirty="0" smtClean="0">
                <a:solidFill>
                  <a:srgbClr val="00B050"/>
                </a:solidFill>
              </a:rPr>
              <a:t>Σχέδιο δράσης</a:t>
            </a:r>
            <a:endParaRPr lang="el-GR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l-GR" sz="2900" dirty="0" smtClean="0">
                <a:latin typeface="+mj-lt"/>
              </a:rPr>
              <a:t>Σε </a:t>
            </a:r>
            <a:r>
              <a:rPr lang="el-GR" sz="2900" dirty="0" smtClean="0">
                <a:latin typeface="+mj-lt"/>
              </a:rPr>
              <a:t>ζεύγη, εντοπίστε </a:t>
            </a:r>
            <a:r>
              <a:rPr lang="el-GR" sz="2900" b="1" dirty="0" smtClean="0">
                <a:latin typeface="+mj-lt"/>
              </a:rPr>
              <a:t>δύο</a:t>
            </a:r>
            <a:r>
              <a:rPr lang="el-GR" sz="2900" dirty="0" smtClean="0">
                <a:latin typeface="+mj-lt"/>
              </a:rPr>
              <a:t> πράγματα για να έχετε ως αφετηρία στον σχεδιασμό ερευνών για τη στήριξη της συνεργασίας και του διαλόγου. </a:t>
            </a:r>
            <a:r>
              <a:rPr sz="2900" dirty="0"/>
              <a:t/>
            </a:r>
            <a:br>
              <a:rPr sz="2900" dirty="0"/>
            </a:br>
            <a:endParaRPr lang="el-GR" sz="2900" dirty="0">
              <a:latin typeface="+mj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l-GR" sz="2900" dirty="0" smtClean="0">
                <a:latin typeface="+mj-lt"/>
              </a:rPr>
              <a:t>Εντοπίστε μια έρευνα που μπορείτε να κάνετε: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l-GR" sz="2900" dirty="0" smtClean="0">
                <a:latin typeface="+mj-lt"/>
              </a:rPr>
              <a:t>         α) </a:t>
            </a:r>
            <a:r>
              <a:rPr lang="el-GR" sz="2900" dirty="0" smtClean="0"/>
              <a:t>Πότε θα γίνει;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l-GR" sz="2900" dirty="0" smtClean="0"/>
              <a:t>         β) Πώς θα ομαδοποιηθούν τα παιδιά;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l-GR" sz="2900" dirty="0" smtClean="0"/>
              <a:t>         γ) Πώς θα δομήσετε τη δραστηριότητα για να προωθήσετε τη συνεργασία και τον διάλογο μεταξύ των παιδιών;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l-GR" sz="2900" dirty="0" smtClean="0"/>
              <a:t>         δ) Τι προσεγγίσεις μπορείτε να χρησιμοποιήσετε για την αξιολόγηση;</a:t>
            </a:r>
          </a:p>
          <a:p>
            <a:pPr marL="0" indent="0">
              <a:buNone/>
            </a:pPr>
            <a:endParaRPr lang="el-GR" sz="29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l-GR" sz="2900" b="1" dirty="0" smtClean="0">
                <a:solidFill>
                  <a:srgbClr val="FF0000"/>
                </a:solidFill>
                <a:latin typeface="+mj-lt"/>
              </a:rPr>
              <a:t>Λάβετε υπόψη – τη φύση της εργασίας, την ομαδοποίηση, τον δικό σας ρόλο</a:t>
            </a:r>
            <a:endParaRPr lang="el-GR" sz="29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29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18654"/>
            <a:ext cx="5915000" cy="1282154"/>
          </a:xfrm>
        </p:spPr>
        <p:txBody>
          <a:bodyPr>
            <a:normAutofit fontScale="90000"/>
          </a:bodyPr>
          <a:lstStyle/>
          <a:p>
            <a:r>
              <a:rPr lang="el-GR" sz="4000" b="1" dirty="0" err="1" smtClean="0">
                <a:solidFill>
                  <a:srgbClr val="00B050"/>
                </a:solidFill>
              </a:rPr>
              <a:t>Αναστοχασμός</a:t>
            </a:r>
            <a:r>
              <a:rPr lang="el-GR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/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l-GR" sz="4000" b="1" dirty="0" smtClean="0">
                <a:solidFill>
                  <a:srgbClr val="00B050"/>
                </a:solidFill>
              </a:rPr>
              <a:t>σχετικά </a:t>
            </a:r>
            <a:r>
              <a:rPr lang="el-GR" sz="4000" b="1" dirty="0" smtClean="0">
                <a:solidFill>
                  <a:srgbClr val="00B050"/>
                </a:solidFill>
              </a:rPr>
              <a:t>με την ενότητα</a:t>
            </a:r>
            <a:endParaRPr lang="el-GR" sz="4000" b="1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6635080" cy="16561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800" dirty="0" smtClean="0">
                <a:latin typeface="+mj-lt"/>
              </a:rPr>
              <a:t>Με </a:t>
            </a:r>
            <a:r>
              <a:rPr lang="el-GR" sz="2800" dirty="0" smtClean="0">
                <a:latin typeface="+mj-lt"/>
              </a:rPr>
              <a:t>ποιον </a:t>
            </a:r>
            <a:r>
              <a:rPr lang="el-GR" sz="2800" dirty="0">
                <a:latin typeface="+mj-lt"/>
              </a:rPr>
              <a:t>τρόπο στήριξαν οι </a:t>
            </a:r>
            <a:r>
              <a:rPr lang="el-GR" sz="2800" dirty="0" smtClean="0">
                <a:latin typeface="+mj-lt"/>
              </a:rPr>
              <a:t>διάφορες </a:t>
            </a:r>
            <a:r>
              <a:rPr lang="el-GR" sz="2800" dirty="0">
                <a:latin typeface="+mj-lt"/>
              </a:rPr>
              <a:t>δραστηριότητες την ανάπτυξη της σκέψης; </a:t>
            </a:r>
            <a:endParaRPr lang="el-GR" sz="2800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3861048"/>
            <a:ext cx="565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+mj-lt"/>
              </a:rPr>
              <a:t>2. Σε ποιο βαθμό εκπληρώθηκαν οι στόχοι αυτής της ενότητας;</a:t>
            </a:r>
            <a:endParaRPr lang="el-G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50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2843213" y="635000"/>
            <a:ext cx="5634037" cy="925513"/>
          </a:xfrm>
        </p:spPr>
        <p:txBody>
          <a:bodyPr/>
          <a:lstStyle/>
          <a:p>
            <a:pPr eaLnBrk="1" hangingPunct="1"/>
            <a:r>
              <a:rPr lang="el-GR" sz="3600" b="1" dirty="0">
                <a:solidFill>
                  <a:srgbClr val="00B050"/>
                </a:solidFill>
                <a:latin typeface="Calibri" charset="0"/>
              </a:rPr>
              <a:t>Περισσότερες πληροφορίες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700213"/>
            <a:ext cx="7886700" cy="46259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l-GR" sz="3100" b="1" dirty="0">
                <a:solidFill>
                  <a:srgbClr val="FF0000"/>
                </a:solidFill>
                <a:latin typeface="+mj-lt"/>
              </a:rPr>
              <a:t>Creative Little Scientists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l-GR" sz="2600" dirty="0" smtClean="0">
                <a:solidFill>
                  <a:srgbClr val="FF0000"/>
                </a:solidFill>
                <a:latin typeface="+mj-lt"/>
              </a:rPr>
              <a:t>(Έργο του 7ου ΠΠ της ΕΕ 2011 – 2014)</a:t>
            </a:r>
            <a:endParaRPr lang="el-GR" sz="2600" dirty="0">
              <a:solidFill>
                <a:srgbClr val="FF0000"/>
              </a:solidFill>
              <a:latin typeface="+mj-lt"/>
              <a:cs typeface="+mn-cs"/>
            </a:endParaRPr>
          </a:p>
          <a:p>
            <a:pPr marL="0" indent="0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el-GR" sz="2600" dirty="0">
                <a:latin typeface="+mj-lt"/>
              </a:rPr>
              <a:t>Αρχές σχεδιασμού και πρότυπο υλικό βάσει επί τόπου εργασίας </a:t>
            </a:r>
            <a:r>
              <a:rPr lang="el-GR" sz="2600" dirty="0">
                <a:latin typeface="+mj-lt"/>
                <a:hlinkClick r:id="rId3"/>
              </a:rPr>
              <a:t>www.creative-little-scientists.eu</a:t>
            </a:r>
            <a:endParaRPr lang="el-GR" sz="2600" dirty="0">
              <a:latin typeface="+mj-lt"/>
              <a:cs typeface="+mn-cs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l-GR" sz="3100" b="1" dirty="0" err="1" smtClean="0">
                <a:solidFill>
                  <a:srgbClr val="FF0000"/>
                </a:solidFill>
                <a:latin typeface="+mj-lt"/>
              </a:rPr>
              <a:t>Creativity</a:t>
            </a:r>
            <a:r>
              <a:rPr lang="el-GR" sz="31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l-GR" sz="3100" b="1" dirty="0">
                <a:solidFill>
                  <a:srgbClr val="FF0000"/>
                </a:solidFill>
                <a:latin typeface="+mj-lt"/>
              </a:rPr>
              <a:t>in Early Years Science Education</a:t>
            </a:r>
          </a:p>
          <a:p>
            <a:pPr marL="0" indent="0">
              <a:buNone/>
              <a:defRPr/>
            </a:pPr>
            <a:r>
              <a:rPr lang="el-GR" sz="2600" dirty="0" smtClean="0">
                <a:solidFill>
                  <a:srgbClr val="FF0000"/>
                </a:solidFill>
                <a:latin typeface="+mj-lt"/>
              </a:rPr>
              <a:t>(Έργο της ΕΕ Erasmus+ 2014 </a:t>
            </a:r>
            <a:r>
              <a:rPr lang="el-GR" sz="2600" dirty="0">
                <a:solidFill>
                  <a:srgbClr val="FF0000"/>
                </a:solidFill>
              </a:rPr>
              <a:t>– </a:t>
            </a:r>
            <a:r>
              <a:rPr lang="el-GR" sz="2600" dirty="0" smtClean="0">
                <a:solidFill>
                  <a:srgbClr val="FF0000"/>
                </a:solidFill>
                <a:latin typeface="+mj-lt"/>
              </a:rPr>
              <a:t>2017)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el-GR" sz="2600" dirty="0" smtClean="0">
                <a:latin typeface="+mj-lt"/>
              </a:rPr>
              <a:t>Υλικό προγράμματος σπουδών και επιμόρφωσης για τη συνεχή επαγγελματική ανάπτυξη (CPD) των δασκάλων για την προώθηση δημιουργικών προσεγγίσεων στις φυσικές επιστήμες στην πρώιμη σχολική εκπαίδευση </a:t>
            </a:r>
            <a:r>
              <a:rPr lang="el-GR" sz="2600" dirty="0" err="1" smtClean="0">
                <a:latin typeface="+mj-lt"/>
                <a:hlinkClick r:id="rId4"/>
              </a:rPr>
              <a:t>www.ceys‐project.eu</a:t>
            </a:r>
            <a:endParaRPr lang="el-GR" dirty="0">
              <a:cs typeface="+mn-cs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l-G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80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5336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00B050"/>
                </a:solidFill>
              </a:rPr>
              <a:t>ΕΥΧΑΡΙΣΤΩ!</a:t>
            </a:r>
            <a:endParaRPr lang="el-GR" dirty="0"/>
          </a:p>
        </p:txBody>
      </p:sp>
      <p:pic>
        <p:nvPicPr>
          <p:cNvPr id="4" name="Picture 4" descr="http://static1.squarespace.com/static/519fe4bae4b02061e74e5de7/t/521545bfe4b04942a678c476/1377125825451/participation%20-%20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36" y="1772816"/>
            <a:ext cx="5204652" cy="48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5175" y="4932363"/>
            <a:ext cx="777716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tabLst>
                <a:tab pos="99060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Cambria"/>
                <a:ea typeface="+mn-ea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Cambria"/>
                <a:ea typeface="+mn-ea"/>
              </a:rPr>
              <a:t>© </a:t>
            </a:r>
            <a:r>
              <a:rPr lang="en-US" sz="1400" i="1" dirty="0">
                <a:solidFill>
                  <a:prstClr val="black"/>
                </a:solidFill>
                <a:latin typeface="Cambria"/>
                <a:ea typeface="+mn-ea"/>
              </a:rPr>
              <a:t>2017 CREATIVITY IN EARLY YEARS SCIENCE EDUCATION Consortium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tabLst>
                <a:tab pos="990600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Cambria"/>
                <a:ea typeface="+mn-ea"/>
              </a:rPr>
              <a:t>This work is licensed under the Creative Commons Attribution-</a:t>
            </a:r>
            <a:r>
              <a:rPr lang="en-US" sz="1400" dirty="0" err="1">
                <a:solidFill>
                  <a:prstClr val="black"/>
                </a:solidFill>
                <a:latin typeface="Cambria"/>
                <a:ea typeface="+mn-ea"/>
              </a:rPr>
              <a:t>NonCommercial</a:t>
            </a:r>
            <a:r>
              <a:rPr lang="en-US" sz="1400" dirty="0">
                <a:solidFill>
                  <a:prstClr val="black"/>
                </a:solidFill>
                <a:latin typeface="Cambria"/>
                <a:ea typeface="+mn-ea"/>
              </a:rPr>
              <a:t>-</a:t>
            </a:r>
            <a:r>
              <a:rPr lang="en-US" sz="1400" dirty="0" err="1">
                <a:solidFill>
                  <a:prstClr val="black"/>
                </a:solidFill>
                <a:latin typeface="Cambria"/>
                <a:ea typeface="+mn-ea"/>
              </a:rPr>
              <a:t>NoDerivatives</a:t>
            </a:r>
            <a:r>
              <a:rPr lang="en-US" sz="1400" dirty="0">
                <a:solidFill>
                  <a:prstClr val="black"/>
                </a:solidFill>
                <a:latin typeface="Cambria"/>
                <a:ea typeface="+mn-ea"/>
              </a:rPr>
              <a:t> 4.0 International License. To view a copy of this license, visit </a:t>
            </a:r>
            <a:r>
              <a:rPr lang="en-US" sz="1400" u="sng" dirty="0">
                <a:solidFill>
                  <a:prstClr val="black"/>
                </a:solidFill>
                <a:latin typeface="Cambria"/>
                <a:ea typeface="+mn-ea"/>
                <a:hlinkClick r:id="rId2"/>
              </a:rPr>
              <a:t>http://creativecommons.org/licenses/by-nc-nd/4.0/</a:t>
            </a:r>
            <a:r>
              <a:rPr lang="en-US" sz="1400" dirty="0">
                <a:solidFill>
                  <a:prstClr val="black"/>
                </a:solidFill>
                <a:latin typeface="Cambria"/>
                <a:ea typeface="+mn-ea"/>
              </a:rPr>
              <a:t>.</a:t>
            </a:r>
            <a:endParaRPr lang="el-GR" sz="14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775"/>
            <a:ext cx="7772400" cy="3455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3100" dirty="0" smtClean="0">
                <a:solidFill>
                  <a:srgbClr val="FF0000"/>
                </a:solidFill>
              </a:rPr>
              <a:t>Creativity </a:t>
            </a:r>
            <a:r>
              <a:rPr lang="en-US" sz="3100" dirty="0">
                <a:solidFill>
                  <a:srgbClr val="FF0000"/>
                </a:solidFill>
              </a:rPr>
              <a:t>in Early Years Science </a:t>
            </a:r>
            <a:r>
              <a:rPr lang="en-US" sz="3100" dirty="0" smtClean="0">
                <a:solidFill>
                  <a:srgbClr val="FF0000"/>
                </a:solidFill>
              </a:rPr>
              <a:t>EDUCATION (2014-2017</a:t>
            </a:r>
            <a:r>
              <a:rPr lang="en-US" sz="3100" dirty="0">
                <a:solidFill>
                  <a:srgbClr val="FF0000"/>
                </a:solidFill>
              </a:rPr>
              <a:t>) 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hlinkClick r:id="rId3"/>
              </a:rPr>
              <a:t>www.ceys-project.eu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US" sz="1800" i="1" dirty="0">
              <a:solidFill>
                <a:srgbClr val="00B050"/>
              </a:solidFill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860800"/>
            <a:ext cx="7185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932363"/>
            <a:ext cx="9159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9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00B050"/>
                </a:solidFill>
              </a:rPr>
              <a:t>Σύνδεση IBSE και CA</a:t>
            </a:r>
            <a:r>
              <a:rPr dirty="0"/>
              <a:t/>
            </a:r>
            <a:br>
              <a:rPr dirty="0"/>
            </a:br>
            <a:r>
              <a:rPr lang="el-GR" sz="1600" dirty="0" smtClean="0"/>
              <a:t>(Creative Little Scientists, 2012)</a:t>
            </a:r>
            <a:endParaRPr lang="el-GR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0" dirty="0" smtClean="0">
                <a:latin typeface="+mj-lt"/>
              </a:rPr>
              <a:t>Χαρακτηριστικά διερεύνησης</a:t>
            </a:r>
            <a:endParaRPr lang="el-GR" b="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latin typeface="+mj-lt"/>
              </a:rPr>
              <a:t>Ερωτήσεις</a:t>
            </a:r>
          </a:p>
          <a:p>
            <a:r>
              <a:rPr lang="el-GR" sz="2000" dirty="0">
                <a:latin typeface="+mj-lt"/>
              </a:rPr>
              <a:t>Σχεδιασμός και προγραμματισμός ερευνών</a:t>
            </a:r>
          </a:p>
          <a:p>
            <a:r>
              <a:rPr lang="el-GR" sz="2000" dirty="0">
                <a:latin typeface="+mj-lt"/>
              </a:rPr>
              <a:t>Συλλογή αποδεικτικών στοιχείων</a:t>
            </a:r>
          </a:p>
          <a:p>
            <a:r>
              <a:rPr lang="el-GR" sz="2000" dirty="0">
                <a:latin typeface="+mj-lt"/>
              </a:rPr>
              <a:t>Δυνατότητα να κάνουν συσχετισμούς</a:t>
            </a:r>
          </a:p>
          <a:p>
            <a:r>
              <a:rPr lang="el-GR" sz="2000" dirty="0">
                <a:latin typeface="+mj-lt"/>
              </a:rPr>
              <a:t>Εξήγηση αποδεικτικών στοιχείων</a:t>
            </a:r>
          </a:p>
          <a:p>
            <a:r>
              <a:rPr lang="el-GR" sz="2000" dirty="0">
                <a:latin typeface="+mj-lt"/>
              </a:rPr>
              <a:t>Παρουσίαση αποδεικτικών στοιχείων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2200" b="0" dirty="0" smtClean="0">
                <a:latin typeface="+mj-lt"/>
              </a:rPr>
              <a:t>Δημιουργικές προδιαθέσεις</a:t>
            </a:r>
            <a:endParaRPr lang="el-GR" sz="2200" b="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95357"/>
            <a:ext cx="4041775" cy="3951288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+mj-lt"/>
              </a:rPr>
              <a:t>Αίσθηση πρωτοβουλίας</a:t>
            </a:r>
          </a:p>
          <a:p>
            <a:r>
              <a:rPr lang="el-GR" sz="2000" dirty="0">
                <a:latin typeface="+mj-lt"/>
              </a:rPr>
              <a:t>Κίνητρο</a:t>
            </a:r>
          </a:p>
          <a:p>
            <a:r>
              <a:rPr lang="el-GR" sz="2000" dirty="0">
                <a:latin typeface="+mj-lt"/>
              </a:rPr>
              <a:t>Δυνατότητα να παράγουν κάτι νέο</a:t>
            </a:r>
          </a:p>
          <a:p>
            <a:r>
              <a:rPr lang="el-GR" sz="2000" dirty="0">
                <a:latin typeface="+mj-lt"/>
              </a:rPr>
              <a:t>Δυνατότητα να κάνουν συσχετισμούς</a:t>
            </a:r>
          </a:p>
          <a:p>
            <a:r>
              <a:rPr lang="el-GR" sz="2000" dirty="0">
                <a:latin typeface="+mj-lt"/>
              </a:rPr>
              <a:t>Φαντασία</a:t>
            </a:r>
          </a:p>
          <a:p>
            <a:r>
              <a:rPr lang="el-GR" sz="2000" dirty="0">
                <a:latin typeface="+mj-lt"/>
              </a:rPr>
              <a:t>Περιέργεια</a:t>
            </a:r>
          </a:p>
          <a:p>
            <a:r>
              <a:rPr lang="el-GR" sz="2000" dirty="0">
                <a:latin typeface="+mj-lt"/>
              </a:rPr>
              <a:t>Δυνατότητα να εργάζονται από κοινού</a:t>
            </a:r>
          </a:p>
          <a:p>
            <a:r>
              <a:rPr lang="el-GR" sz="2000" dirty="0">
                <a:latin typeface="+mj-lt"/>
              </a:rPr>
              <a:t>Δεξιότητες σκέψης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01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00B050"/>
                </a:solidFill>
              </a:rPr>
              <a:t>Ορισμοί δημιουργικότητας που υιοθετούνται από το έργο CEYS </a:t>
            </a:r>
            <a:r>
              <a:rPr dirty="0"/>
              <a:t/>
            </a:r>
            <a:br>
              <a:rPr dirty="0"/>
            </a:br>
            <a:r>
              <a:rPr lang="el-GR" sz="1600" dirty="0" smtClean="0"/>
              <a:t>(Creative </a:t>
            </a:r>
            <a:r>
              <a:rPr lang="el-GR" sz="1600" dirty="0"/>
              <a:t>Little Scientists, 2014)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ombine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1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332657"/>
            <a:ext cx="5770984" cy="1296144"/>
          </a:xfrm>
        </p:spPr>
        <p:txBody>
          <a:bodyPr>
            <a:normAutofit/>
          </a:bodyPr>
          <a:lstStyle/>
          <a:p>
            <a:r>
              <a:rPr lang="el-GR" sz="4000" b="1" kern="0" dirty="0" smtClean="0">
                <a:solidFill>
                  <a:srgbClr val="00B050"/>
                </a:solidFill>
              </a:rPr>
              <a:t>Στόχοι της ενότητας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896" cy="4320479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el-GR" sz="2800" dirty="0" smtClean="0">
                <a:latin typeface="+mj-lt"/>
              </a:rPr>
              <a:t>Εξερεύνηση των οφελών της συνεργασίας και της ομαδικής εργασίας στη διδασκαλία φυσικών επιστημών στην πρώιμη ηλικία. </a:t>
            </a:r>
          </a:p>
          <a:p>
            <a:pPr lvl="0">
              <a:lnSpc>
                <a:spcPct val="120000"/>
              </a:lnSpc>
            </a:pPr>
            <a:r>
              <a:rPr lang="el-GR" sz="2800" dirty="0" smtClean="0">
                <a:latin typeface="+mj-lt"/>
              </a:rPr>
              <a:t>Δίνεται η δυνατότητα στους συμμετέχοντες να σχεδιάσουν δραστηριότητες που να περιλαμβάνουν ομαδική εργασία και συνεργασία για την ενίσχυση της δημιουργικότητας στις φυσικές επιστήμες.</a:t>
            </a:r>
            <a:endParaRPr lang="el-GR" sz="2800" dirty="0"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el-GR" sz="2800" dirty="0" smtClean="0">
                <a:latin typeface="+mj-lt"/>
              </a:rPr>
              <a:t>Εισαγωγή στα χαρακτηριστικά του </a:t>
            </a:r>
            <a:r>
              <a:rPr lang="el-GR" sz="2800" dirty="0">
                <a:latin typeface="+mj-lt"/>
              </a:rPr>
              <a:t>διαλόγου, </a:t>
            </a:r>
            <a:r>
              <a:rPr lang="el-GR" sz="2800" dirty="0" smtClean="0">
                <a:latin typeface="+mj-lt"/>
              </a:rPr>
              <a:t>της συνεργασίας </a:t>
            </a:r>
            <a:r>
              <a:rPr lang="el-GR" sz="2800" dirty="0">
                <a:latin typeface="+mj-lt"/>
              </a:rPr>
              <a:t>και </a:t>
            </a:r>
            <a:r>
              <a:rPr lang="el-GR" sz="2800" dirty="0" smtClean="0">
                <a:latin typeface="+mj-lt"/>
              </a:rPr>
              <a:t>της ομαδικής </a:t>
            </a:r>
            <a:r>
              <a:rPr lang="el-GR" sz="2800" dirty="0">
                <a:latin typeface="+mj-lt"/>
              </a:rPr>
              <a:t>εργασίας που είναι σημαντικά στην προώθηση της διερεύνησης και της δημιουργικότητας.</a:t>
            </a:r>
          </a:p>
          <a:p>
            <a:pPr lvl="0">
              <a:lnSpc>
                <a:spcPct val="120000"/>
              </a:lnSpc>
            </a:pPr>
            <a:r>
              <a:rPr lang="el-GR" sz="2800" dirty="0">
                <a:latin typeface="+mj-lt"/>
              </a:rPr>
              <a:t>Ανταλλαγή στρατηγικών για την τόνωση και την καλλιέργεια της δημιουργικότητας των παιδιών μέσα από τη συνεργασία σε ομάδες.</a:t>
            </a:r>
          </a:p>
          <a:p>
            <a:pPr lvl="0">
              <a:lnSpc>
                <a:spcPct val="120000"/>
              </a:lnSpc>
            </a:pPr>
            <a:r>
              <a:rPr lang="el-GR" sz="2800" dirty="0">
                <a:latin typeface="+mj-lt"/>
              </a:rPr>
              <a:t>Αύξηση της </a:t>
            </a:r>
            <a:r>
              <a:rPr lang="el-GR" sz="2800" dirty="0" smtClean="0">
                <a:latin typeface="+mj-lt"/>
              </a:rPr>
              <a:t>συνειδητοποίησης των </a:t>
            </a:r>
            <a:r>
              <a:rPr lang="el-GR" sz="2800" dirty="0">
                <a:latin typeface="+mj-lt"/>
              </a:rPr>
              <a:t>διαφορετικών τρόπων παροχής ευκαιριών για τη δημιουργικότητα των παιδιών μέσα από τη συνεργασία και την ομαδική εργασία.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3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6131024" cy="1570187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Σύνδεση με τις αρχές και τα αποτελέσματα σχεδιασμού περιεχομένου 1  </a:t>
            </a:r>
            <a:r>
              <a:rPr dirty="0"/>
              <a:t/>
            </a:r>
            <a:br>
              <a:rPr dirty="0"/>
            </a:br>
            <a:r>
              <a:rPr lang="el-GR" sz="2200" b="1" dirty="0" smtClean="0">
                <a:solidFill>
                  <a:srgbClr val="00B050"/>
                </a:solidFill>
              </a:rPr>
              <a:t>(Για χρήση κατά τις ανάγκες)</a:t>
            </a:r>
            <a:r>
              <a:rPr dirty="0"/>
              <a:t/>
            </a:r>
            <a:br>
              <a:rPr dirty="0"/>
            </a:br>
            <a:endParaRPr lang="el-GR" sz="2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7704856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latin typeface="+mj-lt"/>
              </a:rPr>
              <a:t>15. Η εκπαίδευση των δασκάλων θα πρέπει να προωθεί τη </a:t>
            </a:r>
            <a:r>
              <a:rPr lang="el-GR" sz="2400" dirty="0" smtClean="0">
                <a:latin typeface="+mj-lt"/>
              </a:rPr>
              <a:t>χρήση της </a:t>
            </a:r>
            <a:r>
              <a:rPr lang="el-GR" sz="2400" b="1" dirty="0">
                <a:solidFill>
                  <a:srgbClr val="FF0000"/>
                </a:solidFill>
                <a:latin typeface="+mj-lt"/>
              </a:rPr>
              <a:t>ομαδικής εργασίας</a:t>
            </a:r>
            <a:r>
              <a:rPr lang="el-GR" dirty="0" smtClean="0"/>
              <a:t> </a:t>
            </a:r>
            <a:r>
              <a:rPr lang="el-GR" sz="2400" dirty="0">
                <a:latin typeface="+mj-lt"/>
              </a:rPr>
              <a:t>από τους </a:t>
            </a:r>
            <a:r>
              <a:rPr lang="el-GR" sz="2400" dirty="0" smtClean="0">
                <a:latin typeface="+mj-lt"/>
              </a:rPr>
              <a:t>/τις δασκάλους/ες </a:t>
            </a:r>
            <a:r>
              <a:rPr lang="el-GR" sz="2400" dirty="0">
                <a:latin typeface="+mj-lt"/>
              </a:rPr>
              <a:t>για τη στήριξη των διερευνητικών διαδικασιών και της δημιουργικής μάθησης των παιδιών. </a:t>
            </a:r>
            <a:endParaRPr lang="el-GR" sz="2400" dirty="0" smtClean="0">
              <a:latin typeface="+mj-lt"/>
            </a:endParaRPr>
          </a:p>
          <a:p>
            <a:pPr marL="400050" lvl="1" indent="0">
              <a:buNone/>
            </a:pPr>
            <a:r>
              <a:rPr lang="el-GR" sz="2000" dirty="0">
                <a:latin typeface="+mj-lt"/>
              </a:rPr>
              <a:t>15.1 Οι δάσκαλοι θα πρέπει να γνωρίζουν </a:t>
            </a:r>
            <a:r>
              <a:rPr lang="el-GR" sz="2000" b="1" dirty="0">
                <a:solidFill>
                  <a:srgbClr val="FF0000"/>
                </a:solidFill>
                <a:latin typeface="+mj-lt"/>
              </a:rPr>
              <a:t>την αξία της συνεργασίας </a:t>
            </a:r>
            <a:r>
              <a:rPr lang="el-GR" dirty="0" smtClean="0"/>
              <a:t> </a:t>
            </a:r>
            <a:r>
              <a:rPr lang="el-GR" sz="2000" dirty="0">
                <a:latin typeface="+mj-lt"/>
              </a:rPr>
              <a:t>για τη διερεύνηση και τη δημιουργική σκέψη και μάθηση.  </a:t>
            </a:r>
          </a:p>
          <a:p>
            <a:pPr marL="400050" lvl="1" indent="0">
              <a:buNone/>
            </a:pPr>
            <a:r>
              <a:rPr lang="el-GR" sz="2000" dirty="0">
                <a:latin typeface="+mj-lt"/>
              </a:rPr>
              <a:t>15.2 Οι δάσκαλοι θα πρέπει να είναι σε θέση να χρησιμοποιούν συνειδητά πληθώρα </a:t>
            </a:r>
            <a:r>
              <a:rPr lang="el-GR" sz="2000" dirty="0" smtClean="0">
                <a:latin typeface="+mj-lt"/>
              </a:rPr>
              <a:t>τρόπων </a:t>
            </a:r>
            <a:r>
              <a:rPr lang="el-GR" sz="2000" b="1" dirty="0">
                <a:solidFill>
                  <a:srgbClr val="FF0000"/>
                </a:solidFill>
                <a:latin typeface="+mj-lt"/>
              </a:rPr>
              <a:t>συνεργασίας</a:t>
            </a:r>
            <a:r>
              <a:rPr lang="el-GR" sz="2000" dirty="0">
                <a:latin typeface="+mj-lt"/>
              </a:rPr>
              <a:t>, εναλλάσσοντας τις ατομικές με ομαδικές δραστηριότητες με την πάροδο του χρόνου, για να στηρίξουν τις διερευνητικές διαδικασίες και τη δημιουργική μάθηση των παιδιών. </a:t>
            </a:r>
            <a:endParaRPr lang="el-GR" sz="2000" dirty="0" smtClean="0">
              <a:latin typeface="+mj-lt"/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554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059016" cy="144016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Σύνδεση με τις αρχές και τα αποτελέσματα σχεδιασμού περιεχομένου 2  </a:t>
            </a:r>
            <a:r>
              <a:rPr dirty="0"/>
              <a:t/>
            </a:r>
            <a:br>
              <a:rPr dirty="0"/>
            </a:br>
            <a:r>
              <a:rPr lang="el-GR" sz="2800" b="1" dirty="0">
                <a:solidFill>
                  <a:srgbClr val="00B050"/>
                </a:solidFill>
              </a:rPr>
              <a:t>(Για χρήση κατά τις ανάγκες)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0324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sz="2200" dirty="0" smtClean="0">
              <a:latin typeface="+mj-lt"/>
            </a:endParaRPr>
          </a:p>
          <a:p>
            <a:pPr marL="0" indent="0">
              <a:buNone/>
            </a:pPr>
            <a:r>
              <a:rPr lang="el-GR" sz="2200" dirty="0" smtClean="0">
                <a:latin typeface="+mj-lt"/>
              </a:rPr>
              <a:t>15.3 </a:t>
            </a:r>
            <a:r>
              <a:rPr lang="el-GR" sz="2200" dirty="0">
                <a:latin typeface="+mj-lt"/>
              </a:rPr>
              <a:t>Οι δάσκαλοι θα πρέπει να είναι σε θέση να </a:t>
            </a:r>
            <a:r>
              <a:rPr lang="el-GR" sz="2200" b="1" dirty="0">
                <a:solidFill>
                  <a:srgbClr val="FF0000"/>
                </a:solidFill>
                <a:latin typeface="+mj-lt"/>
              </a:rPr>
              <a:t>οργανώνουν την ομαδική εργασία</a:t>
            </a:r>
            <a:r>
              <a:rPr lang="el-GR" sz="2200" dirty="0">
                <a:latin typeface="+mj-lt"/>
              </a:rPr>
              <a:t>, συνδυάζοντας τρόπους ομαδοποίησης των παιδιών, σχεδιασμού εργασιών, στρατηγικών διδασκαλίας και αξιολόγησης με διαφορετικούς τρόπους για την προώθηση της συνεργασίας μεταξύ των παιδιών στις φυσικές επιστήμες και τα μαθηματικά.  </a:t>
            </a:r>
          </a:p>
          <a:p>
            <a:pPr marL="0" indent="0">
              <a:buNone/>
            </a:pPr>
            <a:r>
              <a:rPr lang="el-GR" sz="2200" dirty="0">
                <a:latin typeface="+mj-lt"/>
              </a:rPr>
              <a:t>15.4 Οι δάσκαλοι θα πρέπει να είναι σε θέση να </a:t>
            </a:r>
            <a:r>
              <a:rPr lang="el-GR" sz="2200" b="1" dirty="0">
                <a:solidFill>
                  <a:srgbClr val="FF0000"/>
                </a:solidFill>
                <a:latin typeface="+mj-lt"/>
              </a:rPr>
              <a:t>χρησιμοποιούν </a:t>
            </a:r>
            <a:r>
              <a:rPr lang="el-GR" sz="2200" b="1" dirty="0" smtClean="0">
                <a:solidFill>
                  <a:srgbClr val="FF0000"/>
                </a:solidFill>
              </a:rPr>
              <a:t>κατάλληλα </a:t>
            </a:r>
            <a:r>
              <a:rPr lang="el-GR" sz="2200" b="1" dirty="0" smtClean="0">
                <a:solidFill>
                  <a:srgbClr val="FF0000"/>
                </a:solidFill>
                <a:latin typeface="+mj-lt"/>
              </a:rPr>
              <a:t>τους </a:t>
            </a:r>
            <a:r>
              <a:rPr lang="el-GR" sz="2200" b="1" dirty="0">
                <a:solidFill>
                  <a:srgbClr val="FF0000"/>
                </a:solidFill>
                <a:latin typeface="+mj-lt"/>
              </a:rPr>
              <a:t>πόρους και τη διδακτική παρέμβαση </a:t>
            </a:r>
            <a:r>
              <a:rPr lang="el-GR" sz="2200" b="1" dirty="0" smtClean="0">
                <a:solidFill>
                  <a:srgbClr val="FF0000"/>
                </a:solidFill>
                <a:latin typeface="+mj-lt"/>
              </a:rPr>
              <a:t>για </a:t>
            </a:r>
            <a:r>
              <a:rPr lang="el-GR" sz="2200" b="1" dirty="0">
                <a:solidFill>
                  <a:srgbClr val="FF0000"/>
                </a:solidFill>
                <a:latin typeface="+mj-lt"/>
              </a:rPr>
              <a:t>τη στήριξη της συνεργασίας </a:t>
            </a:r>
            <a:r>
              <a:rPr lang="el-GR" sz="2200" dirty="0">
                <a:latin typeface="+mj-lt"/>
              </a:rPr>
              <a:t>στις φυσικές επιστήμες και τα μαθηματικά. </a:t>
            </a:r>
          </a:p>
          <a:p>
            <a:pPr marL="0" indent="0">
              <a:buNone/>
            </a:pPr>
            <a:r>
              <a:rPr lang="el-GR" sz="2200" dirty="0">
                <a:latin typeface="+mj-lt"/>
              </a:rPr>
              <a:t>15.5 Οι δάσκαλοι θα πρέπει να είναι σε θέση να </a:t>
            </a:r>
            <a:r>
              <a:rPr lang="el-GR" sz="2200" b="1" dirty="0">
                <a:solidFill>
                  <a:srgbClr val="FF0000"/>
                </a:solidFill>
                <a:latin typeface="+mj-lt"/>
              </a:rPr>
              <a:t>αξιολογούν </a:t>
            </a:r>
            <a:r>
              <a:rPr lang="el-GR" sz="2200" dirty="0">
                <a:latin typeface="+mj-lt"/>
              </a:rPr>
              <a:t>την ομαδική εργασία. </a:t>
            </a:r>
          </a:p>
          <a:p>
            <a:pPr marL="0" indent="0">
              <a:buNone/>
            </a:pPr>
            <a:r>
              <a:rPr lang="el-GR" sz="2200" dirty="0">
                <a:latin typeface="+mj-lt"/>
              </a:rPr>
              <a:t>15.6 Οι δάσκαλοι θα πρέπει να είναι σε θέση να </a:t>
            </a:r>
            <a:r>
              <a:rPr lang="el-GR" sz="2200" b="1" dirty="0">
                <a:solidFill>
                  <a:srgbClr val="FF0000"/>
                </a:solidFill>
                <a:latin typeface="+mj-lt"/>
              </a:rPr>
              <a:t>χρησιμοποιούν αποτελεσματικές στρατηγικές για την ανταλλαγή ιδεών και συζητήσεων</a:t>
            </a:r>
            <a:r>
              <a:rPr lang="el-GR" sz="2200" dirty="0">
                <a:latin typeface="+mj-lt"/>
              </a:rPr>
              <a:t> από διαφορετικές ομάδες.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99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282154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Σκεπτικό της ενότητας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smtClean="0">
                <a:latin typeface="+mj-lt"/>
              </a:rPr>
              <a:t>Η συνεργασία θεωρείται καθοριστική πτυχή της διερευνητικής μάθησης</a:t>
            </a:r>
          </a:p>
          <a:p>
            <a:pPr>
              <a:lnSpc>
                <a:spcPct val="120000"/>
              </a:lnSpc>
            </a:pPr>
            <a:r>
              <a:rPr lang="el-GR" dirty="0" smtClean="0">
                <a:latin typeface="+mj-lt"/>
              </a:rPr>
              <a:t>Αυξημένη αναγνώριση της κοινωνικής, συλλογικής και συνεργατικής φύσης των δημιουργικών διαδικασιών </a:t>
            </a:r>
          </a:p>
          <a:p>
            <a:pPr>
              <a:lnSpc>
                <a:spcPct val="120000"/>
              </a:lnSpc>
            </a:pPr>
            <a:r>
              <a:rPr lang="el-GR" dirty="0" smtClean="0">
                <a:latin typeface="+mj-lt"/>
              </a:rPr>
              <a:t>Η συνεργασία προσφέρει ευκαιρίες για διάλογο - σημαντικό χαρακτηριστικό και για τη δημιουργική εκπαίδευση και για τη διερευνητική εκπαίδευση</a:t>
            </a:r>
          </a:p>
          <a:p>
            <a:pPr>
              <a:lnSpc>
                <a:spcPct val="120000"/>
              </a:lnSpc>
            </a:pPr>
            <a:r>
              <a:rPr lang="el-GR" dirty="0" smtClean="0">
                <a:latin typeface="+mj-lt"/>
              </a:rPr>
              <a:t>Η διαλογική ομιλία βοηθά τα παιδιά να εξωτερικεύουν τη σκέψη τους, να εξερευνούν, να μοιράζονται και να αξιολογούν εναλλακτικές ιδέες και στρατηγικές</a:t>
            </a:r>
          </a:p>
        </p:txBody>
      </p:sp>
    </p:spTree>
    <p:extLst>
      <p:ext uri="{BB962C8B-B14F-4D97-AF65-F5344CB8AC3E}">
        <p14:creationId xmlns:p14="http://schemas.microsoft.com/office/powerpoint/2010/main" val="17838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Ζητήματα για τους δασκάλους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03244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2400" dirty="0" smtClean="0">
                <a:latin typeface="+mj-lt"/>
              </a:rPr>
              <a:t>Στήριξη της συνεργατικής συλλογιστικής των παιδιών και της δημιουργικής συμμετοχής τους</a:t>
            </a:r>
          </a:p>
          <a:p>
            <a:pPr>
              <a:lnSpc>
                <a:spcPct val="110000"/>
              </a:lnSpc>
            </a:pPr>
            <a:r>
              <a:rPr lang="el-GR" sz="2400" dirty="0" smtClean="0">
                <a:latin typeface="+mj-lt"/>
              </a:rPr>
              <a:t>Χρήση ερωτήσεων και ενθάρρυνση της διερευνητικής ομιλίας χωρίς να κυριαρχείτε στις διαλογικές ανταλλαγές</a:t>
            </a:r>
          </a:p>
          <a:p>
            <a:pPr>
              <a:lnSpc>
                <a:spcPct val="110000"/>
              </a:lnSpc>
            </a:pPr>
            <a:r>
              <a:rPr lang="el-GR" sz="2400" dirty="0" smtClean="0">
                <a:latin typeface="+mj-lt"/>
              </a:rPr>
              <a:t>Σχεδιασμός εργασιών για την προώθηση της ισότιμης εμπλοκής και της ποιότητας αυτής</a:t>
            </a:r>
          </a:p>
          <a:p>
            <a:pPr>
              <a:lnSpc>
                <a:spcPct val="110000"/>
              </a:lnSpc>
            </a:pPr>
            <a:r>
              <a:rPr lang="el-GR" sz="2400" dirty="0" smtClean="0">
                <a:latin typeface="+mj-lt"/>
              </a:rPr>
              <a:t>Ανάπτυξη υποστηρικτικού περιβάλλοντος στην τάξη που να ενθαρρύνει τη συζήτηση εναλλακτικών ιδεών</a:t>
            </a:r>
          </a:p>
          <a:p>
            <a:pPr>
              <a:lnSpc>
                <a:spcPct val="110000"/>
              </a:lnSpc>
            </a:pPr>
            <a:r>
              <a:rPr lang="el-GR" sz="2400" dirty="0" smtClean="0">
                <a:latin typeface="+mj-lt"/>
              </a:rPr>
              <a:t>Υιοθέτηση στρατηγικών ομαδοποίησης για τη μεγιστοποίηση της εμπλοκής, της συμμετοχής και της προόδου των παιδιών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861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ssion_Research Questions&amp;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Session_Research Questions&amp;Sample</Template>
  <TotalTime>13026</TotalTime>
  <Words>1271</Words>
  <Application>Microsoft Office PowerPoint</Application>
  <PresentationFormat>On-screen Show (4:3)</PresentationFormat>
  <Paragraphs>174</Paragraphs>
  <Slides>25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Session_Research Questions&amp;Sample</vt:lpstr>
      <vt:lpstr>Acrobat Document</vt:lpstr>
      <vt:lpstr>Picture (32-bit)</vt:lpstr>
      <vt:lpstr>PowerPoint Presentation</vt:lpstr>
      <vt:lpstr>Εισαγωγή στο έργο CEYS  (χρησιμοποιήστε ανάλογα με το πλαίσιο)</vt:lpstr>
      <vt:lpstr>Σύνδεση IBSE και CA (Creative Little Scientists, 2012)</vt:lpstr>
      <vt:lpstr>Ορισμοί δημιουργικότητας που υιοθετούνται από το έργο CEYS  (Creative Little Scientists, 2014)</vt:lpstr>
      <vt:lpstr>Στόχοι της ενότητας</vt:lpstr>
      <vt:lpstr>Σύνδεση με τις αρχές και τα αποτελέσματα σχεδιασμού περιεχομένου 1   (Για χρήση κατά τις ανάγκες) </vt:lpstr>
      <vt:lpstr>Σύνδεση με τις αρχές και τα αποτελέσματα σχεδιασμού περιεχομένου 2   (Για χρήση κατά τις ανάγκες)</vt:lpstr>
      <vt:lpstr>Σκεπτικό της ενότητας</vt:lpstr>
      <vt:lpstr>Ζητήματα για τους δασκάλους</vt:lpstr>
      <vt:lpstr>PowerPoint Presentation</vt:lpstr>
      <vt:lpstr>Εργασία επίλυσης προβλήματος</vt:lpstr>
      <vt:lpstr>Ώρα για ανάλυση  Ανταλλαγή εμπειριών και παρατηρήσεων </vt:lpstr>
      <vt:lpstr>Συνεργασία</vt:lpstr>
      <vt:lpstr>Χαρακτηριστικά του διαλόγου  στήριξη της διερεύνησης και της δημιουργικότητας</vt:lpstr>
      <vt:lpstr>Ανταλλαγή εμπειριών</vt:lpstr>
      <vt:lpstr>Συνεργασία και ομαδική εργασία  Ανάλυση παραδειγμάτων  από την τάξη</vt:lpstr>
      <vt:lpstr>PowerPoint Presentation</vt:lpstr>
      <vt:lpstr>PowerPoint Presentation</vt:lpstr>
      <vt:lpstr>PowerPoint Presentation</vt:lpstr>
      <vt:lpstr> Ανάλυση παραδειγμάτων από την τάξη </vt:lpstr>
      <vt:lpstr>Σχέδιο δράσης</vt:lpstr>
      <vt:lpstr>Αναστοχασμός  σχετικά με την ενότητα</vt:lpstr>
      <vt:lpstr>Περισσότερες πληροφορίες</vt:lpstr>
      <vt:lpstr>ΕΥΧΑΡΙΣΤΩ!</vt:lpstr>
      <vt:lpstr> Creativity in Early Years Science EDUCATION (2014-2017)  www.ceys-project.eu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presentations</dc:title>
  <dc:creator>dimitris rossis</dc:creator>
  <cp:lastModifiedBy>Fani Stylianidou</cp:lastModifiedBy>
  <cp:revision>681</cp:revision>
  <dcterms:created xsi:type="dcterms:W3CDTF">2012-06-21T13:11:39Z</dcterms:created>
  <dcterms:modified xsi:type="dcterms:W3CDTF">2017-11-21T10:53:21Z</dcterms:modified>
</cp:coreProperties>
</file>