
<file path=[Content_Types].xml><?xml version="1.0" encoding="utf-8"?>
<Types xmlns="http://schemas.openxmlformats.org/package/2006/content-types">
  <Default Extension="bin" ContentType="application/vnd.openxmlformats-officedocument.oleObject"/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</p:sldMasterIdLst>
  <p:notesMasterIdLst>
    <p:notesMasterId r:id="rId5"/>
  </p:notesMasterIdLst>
  <p:handoutMasterIdLst>
    <p:handoutMasterId r:id="rId6"/>
  </p:handoutMasterIdLst>
  <p:sldIdLst>
    <p:sldId id="395" r:id="rId3"/>
    <p:sldId id="393" r:id="rId4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/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1" autoAdjust="0"/>
    <p:restoredTop sz="85486" autoAdjust="0"/>
  </p:normalViewPr>
  <p:slideViewPr>
    <p:cSldViewPr>
      <p:cViewPr varScale="1">
        <p:scale>
          <a:sx n="54" d="100"/>
          <a:sy n="54" d="100"/>
        </p:scale>
        <p:origin x="-1512" y="-77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2926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 snapToObjects="1">
      <p:cViewPr>
        <p:scale>
          <a:sx n="161" d="100"/>
          <a:sy n="161" d="100"/>
        </p:scale>
        <p:origin x="-3496" y="3456"/>
      </p:cViewPr>
      <p:guideLst>
        <p:guide orient="horz" pos="3127"/>
        <p:guide pos="2141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B446C2-33EA-4614-A5F0-BBA4F97413F8}" type="datetimeFigureOut">
              <a:rPr lang="el-GR" smtClean="0"/>
              <a:t>16/11/2017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12C857-1BB0-49C6-AF85-27776C379169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52381729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961399F-3A20-0F41-AA24-18FBC3435AC6}" type="datetimeFigureOut">
              <a:rPr lang="en-US" smtClean="0"/>
              <a:t>16-Nov-17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3FBFCC-55E6-EC45-A409-A1EF2D2368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7561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u="non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914351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3FBFCC-55E6-EC45-A409-A1EF2D23683B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0837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8382939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0789470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4395942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l-GR" dirty="0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356350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354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5324508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9209792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065091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6490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1306768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481942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5825703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202741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04648568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6498160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6486304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9511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83699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7569858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4006947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099106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2026172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3937424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629421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1514864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5349019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vmlDrawing" Target="../drawings/vmlDrawing1.vml"/><Relationship Id="rId18" Type="http://schemas.openxmlformats.org/officeDocument/2006/relationships/image" Target="../media/image4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17" Type="http://schemas.openxmlformats.org/officeDocument/2006/relationships/image" Target="../media/image3.png"/><Relationship Id="rId2" Type="http://schemas.openxmlformats.org/officeDocument/2006/relationships/slideLayout" Target="../slideLayouts/slideLayout13.xml"/><Relationship Id="rId16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2D16B08-A473-4945-B721-D8119ED832AE}" type="datetimeFigureOut">
              <a:rPr lang="en-GB" smtClean="0"/>
              <a:t>16/11/2017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7413883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91880" y="274638"/>
            <a:ext cx="5194920" cy="128215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l-GR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44825"/>
            <a:ext cx="8219256" cy="403244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l-GR" dirty="0"/>
          </a:p>
        </p:txBody>
      </p:sp>
      <p:sp>
        <p:nvSpPr>
          <p:cNvPr id="9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l-GR"/>
          </a:p>
        </p:txBody>
      </p:sp>
      <p:graphicFrame>
        <p:nvGraphicFramePr>
          <p:cNvPr id="10" name="Object 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744050307"/>
              </p:ext>
            </p:extLst>
          </p:nvPr>
        </p:nvGraphicFramePr>
        <p:xfrm>
          <a:off x="0" y="0"/>
          <a:ext cx="3338650" cy="184482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070" name="Acrobat Document" r:id="rId14" imgW="5398560" imgH="3594960" progId="AcroExch.Document.11">
                  <p:embed/>
                </p:oleObj>
              </mc:Choice>
              <mc:Fallback>
                <p:oleObj name="Acrobat Document" r:id="rId14" imgW="5398560" imgH="3594960" progId="AcroExch.Document.11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1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0" y="0"/>
                        <a:ext cx="3338650" cy="1844824"/>
                      </a:xfrm>
                      <a:prstGeom prst="rect">
                        <a:avLst/>
                      </a:prstGeom>
                      <a:noFill/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093296"/>
            <a:ext cx="2269406" cy="648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05502" y="6132673"/>
            <a:ext cx="576064" cy="5366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100392" y="6234769"/>
            <a:ext cx="58640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0E330B0-1B19-4EA5-9236-D5D55E5F4853}" type="slidenum">
              <a:rPr lang="en-GB" smtClean="0"/>
              <a:t>‹#›</a:t>
            </a:fld>
            <a:endParaRPr lang="en-GB"/>
          </a:p>
        </p:txBody>
      </p:sp>
      <p:pic>
        <p:nvPicPr>
          <p:cNvPr id="1037" name="Picture 13" descr="C:\Users\fani\Desktop\Disclaimer.jp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8375" y="6148988"/>
            <a:ext cx="4632951" cy="5366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60984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Definitions of creativity adopted by the CEYS project </a:t>
            </a:r>
            <a:br>
              <a:rPr lang="en-US" sz="2800" b="1" dirty="0" smtClean="0">
                <a:solidFill>
                  <a:srgbClr val="00B050"/>
                </a:solidFill>
              </a:rPr>
            </a:br>
            <a:r>
              <a:rPr lang="en-US" sz="1600" dirty="0" smtClean="0"/>
              <a:t>(from Creative Little Scientists</a:t>
            </a:r>
            <a:r>
              <a:rPr lang="en-US" sz="1600" smtClean="0"/>
              <a:t>, </a:t>
            </a:r>
            <a:r>
              <a:rPr lang="en-US" sz="1600" smtClean="0"/>
              <a:t>2014)</a:t>
            </a:r>
            <a:endParaRPr lang="en-US" sz="1600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43608" y="1844824"/>
            <a:ext cx="7344816" cy="40224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670287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771800" y="188640"/>
            <a:ext cx="5915000" cy="1282154"/>
          </a:xfrm>
        </p:spPr>
        <p:txBody>
          <a:bodyPr>
            <a:noAutofit/>
          </a:bodyPr>
          <a:lstStyle/>
          <a:p>
            <a:r>
              <a:rPr lang="en-US" sz="2800" b="1" dirty="0" smtClean="0">
                <a:solidFill>
                  <a:srgbClr val="00B050"/>
                </a:solidFill>
              </a:rPr>
              <a:t>Connecting Inquiry Based Science Education and Creative Approaches</a:t>
            </a:r>
            <a:endParaRPr lang="en-US" sz="1600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11560" y="1772816"/>
            <a:ext cx="4040188" cy="504056"/>
          </a:xfrm>
        </p:spPr>
        <p:txBody>
          <a:bodyPr>
            <a:noAutofit/>
          </a:bodyPr>
          <a:lstStyle/>
          <a:p>
            <a:r>
              <a:rPr lang="en-US" dirty="0" smtClean="0">
                <a:latin typeface="+mj-lt"/>
              </a:rPr>
              <a:t>Learning Activities</a:t>
            </a:r>
            <a:endParaRPr lang="en-US" dirty="0">
              <a:latin typeface="+mj-lt"/>
            </a:endParaRP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544" y="2492896"/>
            <a:ext cx="4040188" cy="2808313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Questioning</a:t>
            </a:r>
          </a:p>
          <a:p>
            <a:r>
              <a:rPr lang="en-US" sz="2000" dirty="0">
                <a:latin typeface="+mj-lt"/>
              </a:rPr>
              <a:t>Designing and planning investigations</a:t>
            </a:r>
          </a:p>
          <a:p>
            <a:r>
              <a:rPr lang="en-US" sz="2000" dirty="0">
                <a:latin typeface="+mj-lt"/>
              </a:rPr>
              <a:t>Gathering evidence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Explaining evidence</a:t>
            </a:r>
          </a:p>
          <a:p>
            <a:r>
              <a:rPr lang="en-US" sz="2000" dirty="0">
                <a:latin typeface="+mj-lt"/>
              </a:rPr>
              <a:t>Communicating explanations</a:t>
            </a:r>
          </a:p>
          <a:p>
            <a:pPr marL="0" indent="0">
              <a:buNone/>
            </a:pP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>
            <a:normAutofit/>
          </a:bodyPr>
          <a:lstStyle/>
          <a:p>
            <a:r>
              <a:rPr lang="en-US" dirty="0">
                <a:latin typeface="+mj-lt"/>
              </a:rPr>
              <a:t>Creative </a:t>
            </a:r>
            <a:r>
              <a:rPr lang="en-US" dirty="0" smtClean="0">
                <a:latin typeface="+mj-lt"/>
              </a:rPr>
              <a:t>Dispositions</a:t>
            </a:r>
            <a:endParaRPr lang="en-US" dirty="0">
              <a:latin typeface="+mj-lt"/>
            </a:endParaRP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95357"/>
            <a:ext cx="4041775" cy="3951288"/>
          </a:xfrm>
        </p:spPr>
        <p:txBody>
          <a:bodyPr>
            <a:normAutofit/>
          </a:bodyPr>
          <a:lstStyle/>
          <a:p>
            <a:r>
              <a:rPr lang="en-US" sz="2000" dirty="0">
                <a:latin typeface="+mj-lt"/>
              </a:rPr>
              <a:t>Sense of initiative</a:t>
            </a:r>
          </a:p>
          <a:p>
            <a:r>
              <a:rPr lang="en-US" sz="2000" dirty="0">
                <a:latin typeface="+mj-lt"/>
              </a:rPr>
              <a:t>Motivation</a:t>
            </a:r>
          </a:p>
          <a:p>
            <a:r>
              <a:rPr lang="en-US" sz="2000" dirty="0">
                <a:latin typeface="+mj-lt"/>
              </a:rPr>
              <a:t>Ability to come up with something new</a:t>
            </a:r>
          </a:p>
          <a:p>
            <a:r>
              <a:rPr lang="en-US" sz="2000" dirty="0">
                <a:latin typeface="+mj-lt"/>
              </a:rPr>
              <a:t>Making connections</a:t>
            </a:r>
          </a:p>
          <a:p>
            <a:r>
              <a:rPr lang="en-US" sz="2000" dirty="0">
                <a:latin typeface="+mj-lt"/>
              </a:rPr>
              <a:t>Imagination</a:t>
            </a:r>
          </a:p>
          <a:p>
            <a:r>
              <a:rPr lang="en-US" sz="2000" dirty="0">
                <a:latin typeface="+mj-lt"/>
              </a:rPr>
              <a:t>Curiosity</a:t>
            </a:r>
          </a:p>
          <a:p>
            <a:r>
              <a:rPr lang="en-US" sz="2000" dirty="0">
                <a:latin typeface="+mj-lt"/>
              </a:rPr>
              <a:t>Ability to work together</a:t>
            </a:r>
          </a:p>
          <a:p>
            <a:r>
              <a:rPr lang="en-US" sz="2000" dirty="0">
                <a:latin typeface="+mj-lt"/>
              </a:rPr>
              <a:t>Thinking </a:t>
            </a:r>
            <a:r>
              <a:rPr lang="en-US" sz="2000" dirty="0" smtClean="0">
                <a:latin typeface="+mj-lt"/>
              </a:rPr>
              <a:t>skills</a:t>
            </a:r>
            <a:endParaRPr lang="en-US" sz="2000" dirty="0">
              <a:latin typeface="+mj-lt"/>
            </a:endParaRPr>
          </a:p>
        </p:txBody>
      </p:sp>
      <p:sp>
        <p:nvSpPr>
          <p:cNvPr id="8" name="Oval Callout 7"/>
          <p:cNvSpPr/>
          <p:nvPr/>
        </p:nvSpPr>
        <p:spPr>
          <a:xfrm>
            <a:off x="323528" y="5157192"/>
            <a:ext cx="3074640" cy="936104"/>
          </a:xfrm>
          <a:prstGeom prst="wedgeEllipseCallout">
            <a:avLst>
              <a:gd name="adj1" fmla="val 83274"/>
              <a:gd name="adj2" fmla="val -43169"/>
            </a:avLst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atin typeface="+mj-lt"/>
              </a:rPr>
              <a:t>From Creative Little Scientists, 2012</a:t>
            </a:r>
            <a:endParaRPr lang="en-US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618193028"/>
      </p:ext>
    </p:extLst>
  </p:cSld>
  <p:clrMapOvr>
    <a:masterClrMapping/>
  </p:clrMapOvr>
</p:sld>
</file>

<file path=ppt/theme/theme1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eme1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2">
      <a:majorFont>
        <a:latin typeface="Calibri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HG明朝B"/>
        <a:font script="Hang" typeface="맑은 고딕"/>
        <a:font script="Hans" typeface="黑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2295</TotalTime>
  <Words>62</Words>
  <Application>Microsoft Office PowerPoint</Application>
  <PresentationFormat>On-screen Show (4:3)</PresentationFormat>
  <Paragraphs>21</Paragraphs>
  <Slides>2</Slides>
  <Notes>2</Notes>
  <HiddenSlides>0</HiddenSlides>
  <MMClips>0</MMClips>
  <ScaleCrop>false</ScaleCrop>
  <HeadingPairs>
    <vt:vector size="6" baseType="variant">
      <vt:variant>
        <vt:lpstr>Theme</vt:lpstr>
      </vt:variant>
      <vt:variant>
        <vt:i4>2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1_Custom Design</vt:lpstr>
      <vt:lpstr>Theme1</vt:lpstr>
      <vt:lpstr>Acrobat Document</vt:lpstr>
      <vt:lpstr>Definitions of creativity adopted by the CEYS project  (from Creative Little Scientists, 2014)</vt:lpstr>
      <vt:lpstr>Connecting Inquiry Based Science Education and Creative Approaches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Fani</dc:creator>
  <cp:lastModifiedBy>Fani</cp:lastModifiedBy>
  <cp:revision>129</cp:revision>
  <cp:lastPrinted>2017-06-30T11:32:39Z</cp:lastPrinted>
  <dcterms:created xsi:type="dcterms:W3CDTF">2014-03-19T22:20:04Z</dcterms:created>
  <dcterms:modified xsi:type="dcterms:W3CDTF">2017-11-16T17:48:38Z</dcterms:modified>
</cp:coreProperties>
</file>