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embeddings/oleObject1.bin" ContentType="application/vnd.openxmlformats-officedocument.oleObject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8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11"/>
    <p:restoredTop sz="94674"/>
  </p:normalViewPr>
  <p:slideViewPr>
    <p:cSldViewPr snapToGrid="0" snapToObjects="1">
      <p:cViewPr>
        <p:scale>
          <a:sx n="57" d="100"/>
          <a:sy n="57" d="100"/>
        </p:scale>
        <p:origin x="-928" y="-34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9805" y="6093296"/>
            <a:ext cx="302587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74890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363266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18575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7170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91193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925299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55537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8493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98608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91207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smtClean="0"/>
              <a:t>Drag picture to placeholder or click icon to add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7271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3" Type="http://schemas.openxmlformats.org/officeDocument/2006/relationships/vmlDrawing" Target="../drawings/vmlDrawing1.vml"/><Relationship Id="rId14" Type="http://schemas.openxmlformats.org/officeDocument/2006/relationships/oleObject" Target="../embeddings/oleObject1.bin"/><Relationship Id="rId15" Type="http://schemas.openxmlformats.org/officeDocument/2006/relationships/image" Target="../media/image1.emf"/><Relationship Id="rId16" Type="http://schemas.openxmlformats.org/officeDocument/2006/relationships/image" Target="../media/image2.jpeg"/><Relationship Id="rId17" Type="http://schemas.openxmlformats.org/officeDocument/2006/relationships/image" Target="../media/image3.png"/><Relationship Id="rId18" Type="http://schemas.openxmlformats.org/officeDocument/2006/relationships/image" Target="../media/image4.jpe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A96A6-8BD5-2747-822A-A51598EF2B10}" type="datetimeFigureOut">
              <a:rPr lang="en-US" smtClean="0"/>
              <a:t>30/10/2017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8B64E0-ADCC-F248-8DAE-1C63167C4429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2"/>
          <p:cNvSpPr>
            <a:spLocks noChangeArrowheads="1"/>
          </p:cNvSpPr>
          <p:nvPr/>
        </p:nvSpPr>
        <p:spPr bwMode="auto">
          <a:xfrm>
            <a:off x="0" y="-184666"/>
            <a:ext cx="184666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8" name="Object 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4451533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25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4451533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381" y="6093296"/>
            <a:ext cx="3025875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4003" y="6132674"/>
            <a:ext cx="768085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1167" y="6148989"/>
            <a:ext cx="6177268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348593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51057" y="572981"/>
            <a:ext cx="7666505" cy="229255"/>
          </a:xfrm>
        </p:spPr>
        <p:txBody>
          <a:bodyPr>
            <a:normAutofit fontScale="90000"/>
          </a:bodyPr>
          <a:lstStyle/>
          <a:p>
            <a:pPr algn="ctr"/>
            <a:r>
              <a:rPr lang="en-US" sz="1600" b="1" dirty="0" smtClean="0"/>
              <a:t>Module 3: Focus on the nature of science:  Task 5 Implications for the curriculum</a:t>
            </a:r>
            <a:endParaRPr lang="en-US" sz="1600" b="1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510355" y="2179508"/>
            <a:ext cx="2128419" cy="231543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</p:pic>
      <p:sp>
        <p:nvSpPr>
          <p:cNvPr id="11" name="TextBox 10"/>
          <p:cNvSpPr txBox="1"/>
          <p:nvPr/>
        </p:nvSpPr>
        <p:spPr>
          <a:xfrm>
            <a:off x="7115688" y="1840271"/>
            <a:ext cx="1006867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Aims</a:t>
            </a:r>
            <a:endParaRPr lang="en-US" sz="1600" dirty="0"/>
          </a:p>
        </p:txBody>
      </p:sp>
      <p:sp>
        <p:nvSpPr>
          <p:cNvPr id="12" name="TextBox 11"/>
          <p:cNvSpPr txBox="1"/>
          <p:nvPr/>
        </p:nvSpPr>
        <p:spPr>
          <a:xfrm>
            <a:off x="7064218" y="2899716"/>
            <a:ext cx="1232899" cy="338554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contexts</a:t>
            </a:r>
            <a:endParaRPr lang="en-US" sz="1600" dirty="0"/>
          </a:p>
        </p:txBody>
      </p:sp>
      <p:sp>
        <p:nvSpPr>
          <p:cNvPr id="13" name="TextBox 12"/>
          <p:cNvSpPr txBox="1"/>
          <p:nvPr/>
        </p:nvSpPr>
        <p:spPr>
          <a:xfrm>
            <a:off x="7115688" y="3819141"/>
            <a:ext cx="1570278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Class </a:t>
            </a:r>
            <a:r>
              <a:rPr lang="en-US" sz="1600" dirty="0" err="1" smtClean="0"/>
              <a:t>organisation</a:t>
            </a:r>
            <a:endParaRPr lang="en-US" sz="1600" dirty="0"/>
          </a:p>
        </p:txBody>
      </p:sp>
      <p:sp>
        <p:nvSpPr>
          <p:cNvPr id="14" name="TextBox 13"/>
          <p:cNvSpPr txBox="1"/>
          <p:nvPr/>
        </p:nvSpPr>
        <p:spPr>
          <a:xfrm>
            <a:off x="5007344" y="4832163"/>
            <a:ext cx="1202076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Nature of activities</a:t>
            </a:r>
            <a:endParaRPr lang="en-US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2439378" y="3819141"/>
            <a:ext cx="1645533" cy="584775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Questions </a:t>
            </a:r>
          </a:p>
          <a:p>
            <a:pPr algn="ctr"/>
            <a:r>
              <a:rPr lang="en-US" sz="1600" dirty="0" smtClean="0"/>
              <a:t>you ask</a:t>
            </a:r>
            <a:endParaRPr lang="en-US" sz="1600" dirty="0"/>
          </a:p>
        </p:txBody>
      </p:sp>
      <p:sp>
        <p:nvSpPr>
          <p:cNvPr id="16" name="TextBox 15"/>
          <p:cNvSpPr txBox="1"/>
          <p:nvPr/>
        </p:nvSpPr>
        <p:spPr>
          <a:xfrm flipH="1">
            <a:off x="2764167" y="2653495"/>
            <a:ext cx="1320744" cy="830997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n-US" sz="1600" dirty="0" smtClean="0"/>
              <a:t>Children’s reporting and recording</a:t>
            </a:r>
            <a:endParaRPr lang="en-US" sz="1600" dirty="0"/>
          </a:p>
        </p:txBody>
      </p:sp>
      <p:sp>
        <p:nvSpPr>
          <p:cNvPr id="17" name="TextBox 16"/>
          <p:cNvSpPr txBox="1"/>
          <p:nvPr/>
        </p:nvSpPr>
        <p:spPr>
          <a:xfrm>
            <a:off x="2917861" y="1838122"/>
            <a:ext cx="1167050" cy="338554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none" rtlCol="0">
            <a:spAutoFit/>
          </a:bodyPr>
          <a:lstStyle/>
          <a:p>
            <a:pPr algn="ctr"/>
            <a:r>
              <a:rPr lang="en-US" sz="1600" dirty="0" smtClean="0"/>
              <a:t>Assessment</a:t>
            </a:r>
            <a:endParaRPr lang="en-US" sz="1600" dirty="0"/>
          </a:p>
        </p:txBody>
      </p:sp>
      <p:sp>
        <p:nvSpPr>
          <p:cNvPr id="19" name="TextBox 18"/>
          <p:cNvSpPr txBox="1"/>
          <p:nvPr/>
        </p:nvSpPr>
        <p:spPr>
          <a:xfrm>
            <a:off x="5007344" y="1468790"/>
            <a:ext cx="1202076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2" name="TextBox 21"/>
          <p:cNvSpPr txBox="1"/>
          <p:nvPr/>
        </p:nvSpPr>
        <p:spPr>
          <a:xfrm>
            <a:off x="7115688" y="4800121"/>
            <a:ext cx="1047964" cy="369332"/>
          </a:xfrm>
          <a:prstGeom prst="rect">
            <a:avLst/>
          </a:prstGeom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/>
          </a:p>
        </p:txBody>
      </p:sp>
      <p:sp>
        <p:nvSpPr>
          <p:cNvPr id="23" name="TextBox 22"/>
          <p:cNvSpPr txBox="1"/>
          <p:nvPr/>
        </p:nvSpPr>
        <p:spPr>
          <a:xfrm>
            <a:off x="3180461" y="4822033"/>
            <a:ext cx="904450" cy="369332"/>
          </a:xfrm>
          <a:prstGeom prst="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8395783"/>
      </p:ext>
    </p:extLst>
  </p:cSld>
  <p:clrMapOvr>
    <a:masterClrMapping/>
  </p:clrMapOvr>
</p:sld>
</file>

<file path=ppt/theme/theme1.xml><?xml version="1.0" encoding="utf-8"?>
<a:theme xmlns:a="http://schemas.openxmlformats.org/drawingml/2006/main" name="Module 12 Reflection and reasoning DRAFT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 12 Reflection and reasoning DRAFT.thmx</Template>
  <TotalTime>32</TotalTime>
  <Words>31</Words>
  <Application>Microsoft Macintosh PowerPoint</Application>
  <PresentationFormat>Custom</PresentationFormat>
  <Paragraphs>9</Paragraphs>
  <Slides>1</Slides>
  <Notes>0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3" baseType="lpstr">
      <vt:lpstr>Module 12 Reflection and reasoning DRAFT</vt:lpstr>
      <vt:lpstr>Acrobat Document</vt:lpstr>
      <vt:lpstr>Module 3: Focus on the nature of science:  Task 5 Implications for the curriculum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Microsoft Office User</dc:creator>
  <cp:lastModifiedBy>Esme Glauert</cp:lastModifiedBy>
  <cp:revision>5</cp:revision>
  <cp:lastPrinted>2016-07-07T12:41:55Z</cp:lastPrinted>
  <dcterms:created xsi:type="dcterms:W3CDTF">2016-07-07T12:14:24Z</dcterms:created>
  <dcterms:modified xsi:type="dcterms:W3CDTF">2017-10-30T17:12:59Z</dcterms:modified>
</cp:coreProperties>
</file>