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0"/>
  </p:notesMasterIdLst>
  <p:sldIdLst>
    <p:sldId id="388" r:id="rId3"/>
    <p:sldId id="389" r:id="rId4"/>
    <p:sldId id="390" r:id="rId5"/>
    <p:sldId id="391" r:id="rId6"/>
    <p:sldId id="392" r:id="rId7"/>
    <p:sldId id="393" r:id="rId8"/>
    <p:sldId id="394" r:id="rId9"/>
    <p:sldId id="395" r:id="rId10"/>
    <p:sldId id="396" r:id="rId11"/>
    <p:sldId id="397" r:id="rId12"/>
    <p:sldId id="398" r:id="rId13"/>
    <p:sldId id="399" r:id="rId14"/>
    <p:sldId id="400" r:id="rId15"/>
    <p:sldId id="401" r:id="rId16"/>
    <p:sldId id="402" r:id="rId17"/>
    <p:sldId id="403" r:id="rId18"/>
    <p:sldId id="404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11" autoAdjust="0"/>
    <p:restoredTop sz="81716" autoAdjust="0"/>
  </p:normalViewPr>
  <p:slideViewPr>
    <p:cSldViewPr>
      <p:cViewPr>
        <p:scale>
          <a:sx n="40" d="100"/>
          <a:sy n="40" d="100"/>
        </p:scale>
        <p:origin x="-1912" y="-6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04"/>
    </p:cViewPr>
  </p:sorterViewPr>
  <p:notesViewPr>
    <p:cSldViewPr snapToGrid="0" snapToObjects="1">
      <p:cViewPr>
        <p:scale>
          <a:sx n="161" d="100"/>
          <a:sy n="161" d="100"/>
        </p:scale>
        <p:origin x="-3496" y="401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1399F-3A20-0F41-AA24-18FBC3435AC6}" type="datetimeFigureOut">
              <a:rPr lang="en-US" smtClean="0"/>
              <a:t>23/10/17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FBFCC-55E6-EC45-A409-A1EF2D2368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5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642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23/10/17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82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23/10/17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9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23/10/17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959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356350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450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097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6509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6490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067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19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257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741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485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981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23/10/17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863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51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69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698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23/10/17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694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23/10/17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10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23/10/17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1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23/10/17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742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23/10/17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94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23/10/17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148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23/10/17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90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1.emf"/><Relationship Id="rId16" Type="http://schemas.openxmlformats.org/officeDocument/2006/relationships/image" Target="../media/image2.jpeg"/><Relationship Id="rId17" Type="http://schemas.openxmlformats.org/officeDocument/2006/relationships/image" Target="../media/image3.png"/><Relationship Id="rId18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16B08-A473-4945-B721-D8119ED832AE}" type="datetimeFigureOut">
              <a:rPr lang="en-GB" smtClean="0"/>
              <a:t>23/10/17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38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282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4825"/>
            <a:ext cx="8219256" cy="4032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234769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‹nr.›</a:t>
            </a:fld>
            <a:endParaRPr lang="en-GB"/>
          </a:p>
        </p:txBody>
      </p:sp>
      <p:pic>
        <p:nvPicPr>
          <p:cNvPr id="1037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98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two-daloo.com/preschool-classroom-design-cozy-corner/" TargetMode="External"/><Relationship Id="rId3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beinginawe.com/expat-beginners-guide-finding-job-in-china/" TargetMode="External"/><Relationship Id="rId3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hechingerreport.org/teaching-preschoolers-to-use-computers-along-with-their-parents/" TargetMode="External"/><Relationship Id="rId3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ww.pinterest.com/pin/192951165254794682/" TargetMode="External"/><Relationship Id="rId3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huffingtonpost.com/sarah-wike-loyola/the-most-powerful-tool-in_b_6012136.html" TargetMode="External"/><Relationship Id="rId3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scholastic.com/teachers/top-teaching/2013/01/welcoming-class-pet-living-mascot" TargetMode="External"/><Relationship Id="rId3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bsciencecenter.wordpress.com/2013/09/23/classroom-pets/" TargetMode="External"/><Relationship Id="rId3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csoadmin.org/preschool-classroom-design-ideas-with-colorful-decoration-and-safe-furniture.html" TargetMode="External"/><Relationship Id="rId3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guadalupemontessori.com/category/education/" TargetMode="External"/><Relationship Id="rId3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prettyprudent.com/2015/11/baby-kid/10-things-your-teacher-wants-for-the-classroom/" TargetMode="External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annareyner.wordpress.com/tag/quiet-corner/" TargetMode="External"/><Relationship Id="rId3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ww.pinterest.com/pin/354940014353444703/" TargetMode="External"/><Relationship Id="rId3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uk.pinterest.com/pin/251005379206850285/" TargetMode="External"/><Relationship Id="rId3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scuolasf.org/file/classroom1jpg" TargetMode="External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ww.pinterest.com/pin/187743878192951882/" TargetMode="External"/><Relationship Id="rId3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rbia.in/images/classroom1.jpg" TargetMode="External"/><Relationship Id="rId3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763688" y="1988840"/>
            <a:ext cx="5194300" cy="2592387"/>
          </a:xfrm>
        </p:spPr>
        <p:txBody>
          <a:bodyPr>
            <a:normAutofit fontScale="90000"/>
          </a:bodyPr>
          <a:lstStyle/>
          <a:p>
            <a:r>
              <a:rPr lang="en-GB" b="1" smtClean="0">
                <a:solidFill>
                  <a:schemeClr val="accent6">
                    <a:lumMod val="75000"/>
                  </a:schemeClr>
                </a:solidFill>
              </a:rPr>
              <a:t>Examples of classroom photographs that can be used during the module</a:t>
            </a:r>
            <a:endParaRPr lang="en-GB" b="1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331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3194974"/>
            <a:ext cx="3283312" cy="1626142"/>
          </a:xfrm>
        </p:spPr>
        <p:txBody>
          <a:bodyPr>
            <a:normAutofit/>
          </a:bodyPr>
          <a:lstStyle/>
          <a:p>
            <a:r>
              <a:rPr lang="nl-NL" sz="1200" dirty="0"/>
              <a:t>Source: </a:t>
            </a:r>
            <a:r>
              <a:rPr lang="nl-NL" sz="1200" dirty="0">
                <a:hlinkClick r:id="rId2"/>
              </a:rPr>
              <a:t>http://www.two-daloo.com/preschool-classroom-design-cozy-corner</a:t>
            </a:r>
            <a:r>
              <a:rPr lang="nl-NL" sz="1200" dirty="0" smtClean="0">
                <a:hlinkClick r:id="rId2"/>
              </a:rPr>
              <a:t>/</a:t>
            </a:r>
            <a:r>
              <a:rPr lang="nl-NL" sz="1200" dirty="0" smtClean="0"/>
              <a:t> </a:t>
            </a:r>
            <a:endParaRPr lang="nl-NL" sz="1200" dirty="0"/>
          </a:p>
        </p:txBody>
      </p:sp>
      <p:pic>
        <p:nvPicPr>
          <p:cNvPr id="4" name="Afbeelding 3" descr="corner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32656"/>
            <a:ext cx="3816424" cy="572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716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1200" dirty="0"/>
              <a:t>Source: </a:t>
            </a:r>
            <a:r>
              <a:rPr lang="nl-NL" sz="1200" dirty="0">
                <a:hlinkClick r:id="rId2"/>
              </a:rPr>
              <a:t>http://beinginawe.com/expat-beginners-guide-finding-job-in-china</a:t>
            </a:r>
            <a:r>
              <a:rPr lang="nl-NL" sz="1200" dirty="0" smtClean="0">
                <a:hlinkClick r:id="rId2"/>
              </a:rPr>
              <a:t>/</a:t>
            </a:r>
            <a:r>
              <a:rPr lang="nl-NL" sz="1200" dirty="0" smtClean="0"/>
              <a:t> </a:t>
            </a:r>
            <a:endParaRPr lang="nl-NL" sz="1200" dirty="0"/>
          </a:p>
        </p:txBody>
      </p:sp>
      <p:pic>
        <p:nvPicPr>
          <p:cNvPr id="3" name="Afbeelding 2" descr="Finding-job-in-China-Gadi-is-teaching-the-new-words-to-kids-in-kindergarten-520x38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664461"/>
            <a:ext cx="6048672" cy="452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489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43808" y="548680"/>
            <a:ext cx="5456262" cy="776883"/>
          </a:xfrm>
        </p:spPr>
        <p:txBody>
          <a:bodyPr>
            <a:normAutofit/>
          </a:bodyPr>
          <a:lstStyle/>
          <a:p>
            <a:r>
              <a:rPr lang="nl-NL" sz="1200" dirty="0"/>
              <a:t>Source: </a:t>
            </a:r>
            <a:r>
              <a:rPr lang="nl-NL" sz="1200" dirty="0">
                <a:hlinkClick r:id="rId2"/>
              </a:rPr>
              <a:t>http://hechingerreport.org/teaching-preschoolers-to-use-computers-along-with-their-parents</a:t>
            </a:r>
            <a:r>
              <a:rPr lang="nl-NL" sz="1200" dirty="0" smtClean="0">
                <a:hlinkClick r:id="rId2"/>
              </a:rPr>
              <a:t>/</a:t>
            </a:r>
            <a:r>
              <a:rPr lang="nl-NL" sz="1200" dirty="0" smtClean="0"/>
              <a:t> </a:t>
            </a:r>
            <a:endParaRPr lang="nl-NL" sz="1200" dirty="0"/>
          </a:p>
        </p:txBody>
      </p:sp>
      <p:pic>
        <p:nvPicPr>
          <p:cNvPr id="3" name="Afbeelding 2" descr="IMG_2644-800x0-c-defaul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5048"/>
            <a:ext cx="5957664" cy="446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764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1200" dirty="0" smtClean="0"/>
              <a:t>Source: </a:t>
            </a:r>
            <a:r>
              <a:rPr lang="pl-PL" sz="1200" dirty="0">
                <a:hlinkClick r:id="rId2"/>
              </a:rPr>
              <a:t>https://www.pinterest.com/pin/192951165254794682</a:t>
            </a:r>
            <a:r>
              <a:rPr lang="pl-PL" sz="1200" dirty="0" smtClean="0">
                <a:hlinkClick r:id="rId2"/>
              </a:rPr>
              <a:t>/</a:t>
            </a:r>
            <a:r>
              <a:rPr lang="pl-PL" sz="1200" dirty="0" smtClean="0"/>
              <a:t> </a:t>
            </a:r>
            <a:endParaRPr lang="nl-NL" sz="1200" dirty="0"/>
          </a:p>
        </p:txBody>
      </p:sp>
      <p:pic>
        <p:nvPicPr>
          <p:cNvPr id="3" name="Afbeelding 2" descr="35dc7688772ed307c041bca7a9f9a74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587894"/>
            <a:ext cx="6084168" cy="456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62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1200" dirty="0"/>
              <a:t>Source: </a:t>
            </a:r>
            <a:r>
              <a:rPr lang="nl-NL" sz="1200" dirty="0">
                <a:hlinkClick r:id="rId2"/>
              </a:rPr>
              <a:t>http://www.huffingtonpost.com/sarah-wike-loyola/the-most-powerful-tool-in_b_6012136.</a:t>
            </a:r>
            <a:r>
              <a:rPr lang="nl-NL" sz="1200" dirty="0" smtClean="0">
                <a:hlinkClick r:id="rId2"/>
              </a:rPr>
              <a:t>html</a:t>
            </a:r>
            <a:r>
              <a:rPr lang="nl-NL" sz="1200" dirty="0" smtClean="0"/>
              <a:t> </a:t>
            </a:r>
            <a:endParaRPr lang="nl-NL" sz="1200" dirty="0"/>
          </a:p>
        </p:txBody>
      </p:sp>
      <p:pic>
        <p:nvPicPr>
          <p:cNvPr id="3" name="Afbeelding 2" descr="o-EMPTY-CLASSROOM-facebook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72" y="1844824"/>
            <a:ext cx="8010128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216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1200" dirty="0"/>
              <a:t>Source: </a:t>
            </a:r>
            <a:r>
              <a:rPr lang="nl-NL" sz="1200" dirty="0">
                <a:hlinkClick r:id="rId2"/>
              </a:rPr>
              <a:t>http://www.scholastic.com/teachers/top-teaching/2013/01/welcoming-class-pet-living-</a:t>
            </a:r>
            <a:r>
              <a:rPr lang="nl-NL" sz="1200" dirty="0" smtClean="0">
                <a:hlinkClick r:id="rId2"/>
              </a:rPr>
              <a:t>mascot</a:t>
            </a:r>
            <a:r>
              <a:rPr lang="nl-NL" sz="1200" dirty="0" smtClean="0"/>
              <a:t> </a:t>
            </a:r>
            <a:endParaRPr lang="nl-NL" sz="1200" dirty="0"/>
          </a:p>
        </p:txBody>
      </p:sp>
      <p:pic>
        <p:nvPicPr>
          <p:cNvPr id="3" name="Afbeelding 2" descr="pets_frogrugobservin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628800"/>
            <a:ext cx="5832648" cy="442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480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1200" dirty="0"/>
              <a:t>Source: </a:t>
            </a:r>
            <a:r>
              <a:rPr lang="nl-NL" sz="1200" dirty="0">
                <a:hlinkClick r:id="rId2"/>
              </a:rPr>
              <a:t>https://bsciencecenter.wordpress.com/2013/09/23/classroom-pets</a:t>
            </a:r>
            <a:r>
              <a:rPr lang="nl-NL" sz="1200" dirty="0" smtClean="0">
                <a:hlinkClick r:id="rId2"/>
              </a:rPr>
              <a:t>/</a:t>
            </a:r>
            <a:r>
              <a:rPr lang="nl-NL" sz="1200" dirty="0" smtClean="0"/>
              <a:t> </a:t>
            </a:r>
            <a:endParaRPr lang="nl-NL" sz="1200" dirty="0"/>
          </a:p>
        </p:txBody>
      </p:sp>
      <p:pic>
        <p:nvPicPr>
          <p:cNvPr id="4" name="Afbeelding 3" descr="photo-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556792"/>
            <a:ext cx="6131223" cy="457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964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1200" dirty="0"/>
              <a:t>Source: </a:t>
            </a:r>
            <a:r>
              <a:rPr lang="nl-NL" sz="1200" dirty="0">
                <a:hlinkClick r:id="rId2"/>
              </a:rPr>
              <a:t>http://csoadmin.org/preschool-classroom-design-ideas-with-colorful-decoration-and-safe-</a:t>
            </a:r>
            <a:r>
              <a:rPr lang="nl-NL" sz="1200" dirty="0" smtClean="0">
                <a:hlinkClick r:id="rId2"/>
              </a:rPr>
              <a:t>furniture.html</a:t>
            </a:r>
            <a:r>
              <a:rPr lang="nl-NL" sz="1200" dirty="0" smtClean="0"/>
              <a:t> </a:t>
            </a:r>
            <a:endParaRPr lang="nl-NL" sz="1200" dirty="0"/>
          </a:p>
        </p:txBody>
      </p:sp>
      <p:pic>
        <p:nvPicPr>
          <p:cNvPr id="4" name="Afbeelding 3" descr="Cute-Tree-Wall-Stickers-Decals-in-Wall-Designs-for-Preschool-Kindergarten-Classroom-Design-Decorating-Idea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496" y="1700808"/>
            <a:ext cx="5760640" cy="431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964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1200" dirty="0"/>
              <a:t>Source: </a:t>
            </a:r>
            <a:r>
              <a:rPr lang="nl-NL" sz="1200" dirty="0">
                <a:hlinkClick r:id="rId2"/>
              </a:rPr>
              <a:t>http://www.guadalupemontessori.com/category/education</a:t>
            </a:r>
            <a:r>
              <a:rPr lang="nl-NL" sz="1200" dirty="0" smtClean="0">
                <a:hlinkClick r:id="rId2"/>
              </a:rPr>
              <a:t>/</a:t>
            </a:r>
            <a:r>
              <a:rPr lang="nl-NL" sz="1200" dirty="0" smtClean="0"/>
              <a:t> </a:t>
            </a:r>
            <a:endParaRPr lang="nl-NL" sz="1200" dirty="0"/>
          </a:p>
        </p:txBody>
      </p:sp>
      <p:pic>
        <p:nvPicPr>
          <p:cNvPr id="8" name="Tijdelijke aanduiding voor inhoud 4" descr="2-montessori-preschool-huntington-beach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" r="937"/>
          <a:stretch/>
        </p:blipFill>
        <p:spPr>
          <a:xfrm>
            <a:off x="15630" y="2154642"/>
            <a:ext cx="9037490" cy="3674234"/>
          </a:xfrm>
        </p:spPr>
      </p:pic>
    </p:spTree>
    <p:extLst>
      <p:ext uri="{BB962C8B-B14F-4D97-AF65-F5344CB8AC3E}">
        <p14:creationId xmlns:p14="http://schemas.microsoft.com/office/powerpoint/2010/main" val="1743014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1200" dirty="0"/>
              <a:t>Source: </a:t>
            </a:r>
            <a:r>
              <a:rPr lang="nl-NL" sz="1200" dirty="0">
                <a:hlinkClick r:id="rId2"/>
              </a:rPr>
              <a:t>http://www.prettyprudent.com/2015/11/baby-kid/10-things-your-teacher-wants-for-the-classroom</a:t>
            </a:r>
            <a:r>
              <a:rPr lang="nl-NL" sz="1200" dirty="0" smtClean="0">
                <a:hlinkClick r:id="rId2"/>
              </a:rPr>
              <a:t>/</a:t>
            </a:r>
            <a:r>
              <a:rPr lang="nl-NL" sz="1200" dirty="0" smtClean="0"/>
              <a:t> </a:t>
            </a:r>
            <a:endParaRPr lang="nl-NL" sz="1200" dirty="0"/>
          </a:p>
        </p:txBody>
      </p:sp>
      <p:pic>
        <p:nvPicPr>
          <p:cNvPr id="4" name="Afbeelding 3" descr="10-Things-Your-Teacher-Wants-for-the-Classroom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00808"/>
            <a:ext cx="6480720" cy="431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079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1200" dirty="0"/>
              <a:t>Source: </a:t>
            </a:r>
            <a:r>
              <a:rPr lang="nl-NL" sz="1200" dirty="0">
                <a:hlinkClick r:id="rId2"/>
              </a:rPr>
              <a:t>https://annareyner.wordpress.com/tag/quiet-corner</a:t>
            </a:r>
            <a:r>
              <a:rPr lang="nl-NL" sz="1200" dirty="0" smtClean="0">
                <a:hlinkClick r:id="rId2"/>
              </a:rPr>
              <a:t>/</a:t>
            </a:r>
            <a:r>
              <a:rPr lang="nl-NL" sz="1200" dirty="0" smtClean="0"/>
              <a:t> </a:t>
            </a:r>
            <a:endParaRPr lang="nl-NL" sz="1200" dirty="0"/>
          </a:p>
        </p:txBody>
      </p:sp>
      <p:pic>
        <p:nvPicPr>
          <p:cNvPr id="6" name="Tijdelijke aanduiding voor inhoud 3" descr="anna-quiet-corner-1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9" b="1704"/>
          <a:stretch/>
        </p:blipFill>
        <p:spPr>
          <a:xfrm>
            <a:off x="1619672" y="1700808"/>
            <a:ext cx="5976664" cy="4414170"/>
          </a:xfrm>
        </p:spPr>
      </p:pic>
    </p:spTree>
    <p:extLst>
      <p:ext uri="{BB962C8B-B14F-4D97-AF65-F5344CB8AC3E}">
        <p14:creationId xmlns:p14="http://schemas.microsoft.com/office/powerpoint/2010/main" val="653417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1200" dirty="0" smtClean="0"/>
              <a:t>Source: </a:t>
            </a:r>
            <a:r>
              <a:rPr lang="pl-PL" sz="1200" dirty="0">
                <a:hlinkClick r:id="rId2"/>
              </a:rPr>
              <a:t>https://www.pinterest.com/pin/354940014353444703</a:t>
            </a:r>
            <a:r>
              <a:rPr lang="pl-PL" sz="1200" dirty="0" smtClean="0">
                <a:hlinkClick r:id="rId2"/>
              </a:rPr>
              <a:t>/</a:t>
            </a:r>
            <a:r>
              <a:rPr lang="pl-PL" sz="1200" dirty="0" smtClean="0"/>
              <a:t> </a:t>
            </a:r>
            <a:endParaRPr lang="nl-NL" sz="1200" dirty="0"/>
          </a:p>
        </p:txBody>
      </p:sp>
      <p:pic>
        <p:nvPicPr>
          <p:cNvPr id="6" name="Tijdelijke aanduiding voor inhoud 3" descr="cdctour_Room4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" b="1703"/>
          <a:stretch/>
        </p:blipFill>
        <p:spPr>
          <a:xfrm>
            <a:off x="1475656" y="1628800"/>
            <a:ext cx="6160068" cy="4482379"/>
          </a:xfrm>
        </p:spPr>
      </p:pic>
    </p:spTree>
    <p:extLst>
      <p:ext uri="{BB962C8B-B14F-4D97-AF65-F5344CB8AC3E}">
        <p14:creationId xmlns:p14="http://schemas.microsoft.com/office/powerpoint/2010/main" val="1896808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1200" dirty="0"/>
              <a:t>Source: </a:t>
            </a:r>
            <a:r>
              <a:rPr lang="nl-NL" sz="1200" dirty="0">
                <a:hlinkClick r:id="rId2"/>
              </a:rPr>
              <a:t>https://uk.pinterest.com/pin/251005379206850285</a:t>
            </a:r>
            <a:r>
              <a:rPr lang="nl-NL" sz="1200" dirty="0" smtClean="0">
                <a:hlinkClick r:id="rId2"/>
              </a:rPr>
              <a:t>/</a:t>
            </a:r>
            <a:r>
              <a:rPr lang="nl-NL" sz="1200" dirty="0" smtClean="0"/>
              <a:t> </a:t>
            </a:r>
            <a:endParaRPr lang="nl-NL" sz="1200" dirty="0"/>
          </a:p>
        </p:txBody>
      </p:sp>
      <p:pic>
        <p:nvPicPr>
          <p:cNvPr id="6" name="Tijdelijke aanduiding voor inhoud 3" descr="6697cb80dc2ab640c3933cd83f2151c0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" b="1818"/>
          <a:stretch/>
        </p:blipFill>
        <p:spPr>
          <a:xfrm>
            <a:off x="1475656" y="1556792"/>
            <a:ext cx="6184230" cy="4567472"/>
          </a:xfrm>
        </p:spPr>
      </p:pic>
    </p:spTree>
    <p:extLst>
      <p:ext uri="{BB962C8B-B14F-4D97-AF65-F5344CB8AC3E}">
        <p14:creationId xmlns:p14="http://schemas.microsoft.com/office/powerpoint/2010/main" val="263686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1200" dirty="0" smtClean="0"/>
              <a:t>Source</a:t>
            </a:r>
            <a:r>
              <a:rPr lang="nl-NL" sz="1200" dirty="0"/>
              <a:t>: </a:t>
            </a:r>
            <a:r>
              <a:rPr lang="nl-NL" sz="1200" dirty="0">
                <a:hlinkClick r:id="rId3"/>
              </a:rPr>
              <a:t>https://www.lascuolasf.org/file/</a:t>
            </a:r>
            <a:r>
              <a:rPr lang="nl-NL" sz="1200" dirty="0" smtClean="0">
                <a:hlinkClick r:id="rId3"/>
              </a:rPr>
              <a:t>classroom1jpg</a:t>
            </a:r>
            <a:r>
              <a:rPr lang="nl-NL" sz="1200" dirty="0" smtClean="0"/>
              <a:t> </a:t>
            </a:r>
            <a:endParaRPr lang="nl-NL" sz="1200" dirty="0"/>
          </a:p>
        </p:txBody>
      </p:sp>
      <p:pic>
        <p:nvPicPr>
          <p:cNvPr id="6" name="Tijdelijke aanduiding voor inhoud 3" descr="classroom1.jpg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" b="1703"/>
          <a:stretch/>
        </p:blipFill>
        <p:spPr>
          <a:xfrm>
            <a:off x="1547664" y="1556792"/>
            <a:ext cx="6102738" cy="4490629"/>
          </a:xfrm>
        </p:spPr>
      </p:pic>
    </p:spTree>
    <p:extLst>
      <p:ext uri="{BB962C8B-B14F-4D97-AF65-F5344CB8AC3E}">
        <p14:creationId xmlns:p14="http://schemas.microsoft.com/office/powerpoint/2010/main" val="1514157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1200" dirty="0" smtClean="0"/>
              <a:t>Source: </a:t>
            </a:r>
            <a:r>
              <a:rPr lang="pl-PL" sz="1200" dirty="0">
                <a:hlinkClick r:id="rId2"/>
              </a:rPr>
              <a:t>https://www.pinterest.com/pin/187743878192951882</a:t>
            </a:r>
            <a:r>
              <a:rPr lang="pl-PL" sz="1200" dirty="0" smtClean="0">
                <a:hlinkClick r:id="rId2"/>
              </a:rPr>
              <a:t>/</a:t>
            </a:r>
            <a:r>
              <a:rPr lang="pl-PL" sz="1200" dirty="0" smtClean="0"/>
              <a:t> </a:t>
            </a:r>
            <a:endParaRPr lang="nl-NL" sz="1200" dirty="0"/>
          </a:p>
        </p:txBody>
      </p:sp>
      <p:pic>
        <p:nvPicPr>
          <p:cNvPr id="6" name="Tijdelijke aanduiding voor inhoud 3" descr="c3d91f308de5dbbc4f01cfd7e687f996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" b="468"/>
          <a:stretch/>
        </p:blipFill>
        <p:spPr>
          <a:xfrm>
            <a:off x="1331640" y="1772816"/>
            <a:ext cx="6463630" cy="4180682"/>
          </a:xfrm>
        </p:spPr>
      </p:pic>
    </p:spTree>
    <p:extLst>
      <p:ext uri="{BB962C8B-B14F-4D97-AF65-F5344CB8AC3E}">
        <p14:creationId xmlns:p14="http://schemas.microsoft.com/office/powerpoint/2010/main" val="765650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1200" dirty="0"/>
              <a:t>Source: </a:t>
            </a:r>
            <a:r>
              <a:rPr lang="nl-NL" sz="1200" dirty="0">
                <a:hlinkClick r:id="rId2"/>
              </a:rPr>
              <a:t>http://www.rbia.in/images/classroom1.</a:t>
            </a:r>
            <a:r>
              <a:rPr lang="nl-NL" sz="1200" dirty="0" smtClean="0">
                <a:hlinkClick r:id="rId2"/>
              </a:rPr>
              <a:t>jpg</a:t>
            </a:r>
            <a:r>
              <a:rPr lang="nl-NL" sz="1200" dirty="0" smtClean="0"/>
              <a:t> </a:t>
            </a:r>
            <a:endParaRPr lang="nl-NL" sz="1200" dirty="0"/>
          </a:p>
        </p:txBody>
      </p:sp>
      <p:pic>
        <p:nvPicPr>
          <p:cNvPr id="6" name="Tijdelijke aanduiding voor inhoud 3" descr="classroom1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" b="804"/>
          <a:stretch/>
        </p:blipFill>
        <p:spPr>
          <a:xfrm>
            <a:off x="1259632" y="1628800"/>
            <a:ext cx="6725327" cy="4441719"/>
          </a:xfrm>
        </p:spPr>
      </p:pic>
    </p:spTree>
    <p:extLst>
      <p:ext uri="{BB962C8B-B14F-4D97-AF65-F5344CB8AC3E}">
        <p14:creationId xmlns:p14="http://schemas.microsoft.com/office/powerpoint/2010/main" val="56232717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2104</TotalTime>
  <Words>307</Words>
  <Application>Microsoft Macintosh PowerPoint</Application>
  <PresentationFormat>Diavoorstelling (4:3)</PresentationFormat>
  <Paragraphs>18</Paragraphs>
  <Slides>17</Slides>
  <Notes>1</Notes>
  <HiddenSlides>0</HiddenSlides>
  <MMClips>0</MMClips>
  <ScaleCrop>false</ScaleCrop>
  <HeadingPairs>
    <vt:vector size="6" baseType="variant">
      <vt:variant>
        <vt:lpstr>Thema</vt:lpstr>
      </vt:variant>
      <vt:variant>
        <vt:i4>2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0" baseType="lpstr">
      <vt:lpstr>1_Custom Design</vt:lpstr>
      <vt:lpstr>Theme1</vt:lpstr>
      <vt:lpstr>Acrobat Document</vt:lpstr>
      <vt:lpstr>Examples of classroom photographs that can be used during the module</vt:lpstr>
      <vt:lpstr>Source: http://www.guadalupemontessori.com/category/education/ </vt:lpstr>
      <vt:lpstr>Source: http://www.prettyprudent.com/2015/11/baby-kid/10-things-your-teacher-wants-for-the-classroom/ </vt:lpstr>
      <vt:lpstr>Source: https://annareyner.wordpress.com/tag/quiet-corner/ </vt:lpstr>
      <vt:lpstr>Source: https://www.pinterest.com/pin/354940014353444703/ </vt:lpstr>
      <vt:lpstr>Source: https://uk.pinterest.com/pin/251005379206850285/ </vt:lpstr>
      <vt:lpstr>Source: https://www.lascuolasf.org/file/classroom1jpg </vt:lpstr>
      <vt:lpstr>Source: https://www.pinterest.com/pin/187743878192951882/ </vt:lpstr>
      <vt:lpstr>Source: http://www.rbia.in/images/classroom1.jpg </vt:lpstr>
      <vt:lpstr>Source: http://www.two-daloo.com/preschool-classroom-design-cozy-corner/ </vt:lpstr>
      <vt:lpstr>Source: http://beinginawe.com/expat-beginners-guide-finding-job-in-china/ </vt:lpstr>
      <vt:lpstr>Source: http://hechingerreport.org/teaching-preschoolers-to-use-computers-along-with-their-parents/ </vt:lpstr>
      <vt:lpstr>Source: https://www.pinterest.com/pin/192951165254794682/ </vt:lpstr>
      <vt:lpstr>Source: http://www.huffingtonpost.com/sarah-wike-loyola/the-most-powerful-tool-in_b_6012136.html </vt:lpstr>
      <vt:lpstr>Source: http://www.scholastic.com/teachers/top-teaching/2013/01/welcoming-class-pet-living-mascot </vt:lpstr>
      <vt:lpstr>Source: https://bsciencecenter.wordpress.com/2013/09/23/classroom-pets/ </vt:lpstr>
      <vt:lpstr>Source: http://csoadmin.org/preschool-classroom-design-ideas-with-colorful-decoration-and-safe-furniture.html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Fani</dc:creator>
  <cp:lastModifiedBy>Bea Merckx</cp:lastModifiedBy>
  <cp:revision>132</cp:revision>
  <cp:lastPrinted>2015-07-10T16:39:34Z</cp:lastPrinted>
  <dcterms:created xsi:type="dcterms:W3CDTF">2014-03-19T22:20:04Z</dcterms:created>
  <dcterms:modified xsi:type="dcterms:W3CDTF">2017-10-23T14:58:01Z</dcterms:modified>
</cp:coreProperties>
</file>