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16/11/2017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Scientists, </a:t>
            </a:r>
            <a:r>
              <a:rPr lang="en-US" sz="1600" dirty="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2017-11-16T19:58:54Z</dcterms:modified>
</cp:coreProperties>
</file>