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embeddings/oleObject1.bin" ContentType="application/vnd.openxmlformats-officedocument.oleObject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6" d="100"/>
          <a:sy n="66" d="100"/>
        </p:scale>
        <p:origin x="-12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A9E0B7-4290-E44D-8FFE-D1EC94E3F062}" type="datetimeFigureOut">
              <a:rPr lang="en-US" smtClean="0"/>
              <a:t>31/10/2017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61A4E7-D1A4-6F4B-A800-8F0224F395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9966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So an important issue is the need to </a:t>
            </a:r>
            <a:r>
              <a:rPr lang="en-US" baseline="0" dirty="0" err="1" smtClean="0"/>
              <a:t>recognise</a:t>
            </a:r>
            <a:r>
              <a:rPr lang="en-US" baseline="0" dirty="0" smtClean="0"/>
              <a:t> that scientists work in different ways.</a:t>
            </a:r>
          </a:p>
          <a:p>
            <a:r>
              <a:rPr lang="en-US" baseline="0" dirty="0" smtClean="0"/>
              <a:t>In England there has been a tendency to think that the only kind of science is a fair test. Other approaches also play a key role and not always possible to control variables.</a:t>
            </a:r>
          </a:p>
          <a:p>
            <a:endParaRPr lang="en-US" baseline="0" dirty="0" smtClean="0"/>
          </a:p>
          <a:p>
            <a:r>
              <a:rPr lang="en-US" baseline="0" dirty="0" smtClean="0"/>
              <a:t>Note the different forms of recording involved.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95098B-2C0E-4FC7-88C8-090D3FA4200A}" type="slidenum">
              <a:rPr lang="nl-BE" smtClean="0"/>
              <a:t>1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026496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DE8D1-F37F-F648-AFBB-1C1914446B08}" type="datetimeFigureOut">
              <a:rPr lang="en-US" smtClean="0"/>
              <a:t>31/10/2017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421EB-D672-2B41-B6A8-7D4284B6F47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354" y="6093296"/>
            <a:ext cx="2269406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48903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DE8D1-F37F-F648-AFBB-1C1914446B08}" type="datetimeFigureOut">
              <a:rPr lang="en-US" smtClean="0"/>
              <a:t>31/10/2017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421EB-D672-2B41-B6A8-7D4284B6F4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326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DE8D1-F37F-F648-AFBB-1C1914446B08}" type="datetimeFigureOut">
              <a:rPr lang="en-US" smtClean="0"/>
              <a:t>31/10/2017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421EB-D672-2B41-B6A8-7D4284B6F4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1857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DE8D1-F37F-F648-AFBB-1C1914446B08}" type="datetimeFigureOut">
              <a:rPr lang="en-US" smtClean="0"/>
              <a:t>31/10/2017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421EB-D672-2B41-B6A8-7D4284B6F4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1702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DE8D1-F37F-F648-AFBB-1C1914446B08}" type="datetimeFigureOut">
              <a:rPr lang="en-US" smtClean="0"/>
              <a:t>31/10/2017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421EB-D672-2B41-B6A8-7D4284B6F4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1193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DE8D1-F37F-F648-AFBB-1C1914446B08}" type="datetimeFigureOut">
              <a:rPr lang="en-US" smtClean="0"/>
              <a:t>31/10/2017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421EB-D672-2B41-B6A8-7D4284B6F4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252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DE8D1-F37F-F648-AFBB-1C1914446B08}" type="datetimeFigureOut">
              <a:rPr lang="en-US" smtClean="0"/>
              <a:t>31/10/2017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421EB-D672-2B41-B6A8-7D4284B6F4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5537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DE8D1-F37F-F648-AFBB-1C1914446B08}" type="datetimeFigureOut">
              <a:rPr lang="en-US" smtClean="0"/>
              <a:t>31/10/2017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421EB-D672-2B41-B6A8-7D4284B6F4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8493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DE8D1-F37F-F648-AFBB-1C1914446B08}" type="datetimeFigureOut">
              <a:rPr lang="en-US" smtClean="0"/>
              <a:t>31/10/2017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421EB-D672-2B41-B6A8-7D4284B6F4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860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DE8D1-F37F-F648-AFBB-1C1914446B08}" type="datetimeFigureOut">
              <a:rPr lang="en-US" smtClean="0"/>
              <a:t>31/10/2017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421EB-D672-2B41-B6A8-7D4284B6F4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1207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DE8D1-F37F-F648-AFBB-1C1914446B08}" type="datetimeFigureOut">
              <a:rPr lang="en-US" smtClean="0"/>
              <a:t>31/10/2017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421EB-D672-2B41-B6A8-7D4284B6F4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27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vmlDrawing" Target="../drawings/vmlDrawing1.vml"/><Relationship Id="rId14" Type="http://schemas.openxmlformats.org/officeDocument/2006/relationships/oleObject" Target="../embeddings/oleObject1.bin"/><Relationship Id="rId15" Type="http://schemas.openxmlformats.org/officeDocument/2006/relationships/image" Target="../media/image1.emf"/><Relationship Id="rId16" Type="http://schemas.openxmlformats.org/officeDocument/2006/relationships/image" Target="../media/image2.jpeg"/><Relationship Id="rId17" Type="http://schemas.openxmlformats.org/officeDocument/2006/relationships/image" Target="../media/image3.png"/><Relationship Id="rId18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EDE8D1-F37F-F648-AFBB-1C1914446B08}" type="datetimeFigureOut">
              <a:rPr lang="en-US" smtClean="0"/>
              <a:t>31/10/2017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C421EB-D672-2B41-B6A8-7D4284B6F47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4050307"/>
              </p:ext>
            </p:extLst>
          </p:nvPr>
        </p:nvGraphicFramePr>
        <p:xfrm>
          <a:off x="0" y="0"/>
          <a:ext cx="3338650" cy="18448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Acrobat Document" r:id="rId14" imgW="5398560" imgH="3594960" progId="AcroExch.Document.11">
                  <p:embed/>
                </p:oleObj>
              </mc:Choice>
              <mc:Fallback>
                <p:oleObj name="Acrobat Document" r:id="rId14" imgW="5398560" imgH="3594960" progId="AcroExch.Document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3338650" cy="184482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093296"/>
            <a:ext cx="2269406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5502" y="6132673"/>
            <a:ext cx="576064" cy="536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3" descr="C:\Users\fani\Desktop\Disclaimer.jpg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8375" y="6148988"/>
            <a:ext cx="4632951" cy="536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4859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832" y="274638"/>
            <a:ext cx="5626968" cy="1282154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B050"/>
                </a:solidFill>
              </a:rPr>
              <a:t>Different types of investigation</a:t>
            </a:r>
            <a:endParaRPr lang="en-US" sz="3200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628800"/>
            <a:ext cx="7886700" cy="4536504"/>
          </a:xfrm>
        </p:spPr>
        <p:txBody>
          <a:bodyPr>
            <a:normAutofit/>
          </a:bodyPr>
          <a:lstStyle/>
          <a:p>
            <a:pPr lvl="0"/>
            <a:r>
              <a:rPr lang="en-US" sz="2400" i="1" dirty="0">
                <a:latin typeface="+mj-lt"/>
              </a:rPr>
              <a:t>Observing over time</a:t>
            </a:r>
            <a:r>
              <a:rPr lang="en-US" sz="2400" dirty="0">
                <a:latin typeface="+mj-lt"/>
              </a:rPr>
              <a:t> for example: How do caterpillars develop over time?</a:t>
            </a:r>
            <a:endParaRPr lang="en-GB" sz="2400" dirty="0">
              <a:latin typeface="+mj-lt"/>
            </a:endParaRPr>
          </a:p>
          <a:p>
            <a:pPr lvl="0"/>
            <a:r>
              <a:rPr lang="en-US" sz="2400" i="1" dirty="0">
                <a:latin typeface="+mj-lt"/>
              </a:rPr>
              <a:t>Pattern seeking</a:t>
            </a:r>
            <a:r>
              <a:rPr lang="en-US" sz="2400" dirty="0">
                <a:latin typeface="+mj-lt"/>
              </a:rPr>
              <a:t> for example: Do people with longer legs jump further?</a:t>
            </a:r>
            <a:endParaRPr lang="en-GB" sz="2400" dirty="0">
              <a:latin typeface="+mj-lt"/>
            </a:endParaRPr>
          </a:p>
          <a:p>
            <a:pPr lvl="0"/>
            <a:r>
              <a:rPr lang="en-US" sz="2400" i="1" dirty="0">
                <a:latin typeface="+mj-lt"/>
              </a:rPr>
              <a:t>Identifying, classifying and grouping</a:t>
            </a:r>
            <a:r>
              <a:rPr lang="en-US" sz="2400" dirty="0">
                <a:latin typeface="+mj-lt"/>
              </a:rPr>
              <a:t> for example: What is this bird? Which materials are attracted to the magnet?</a:t>
            </a:r>
            <a:endParaRPr lang="en-GB" sz="2400" dirty="0">
              <a:latin typeface="+mj-lt"/>
            </a:endParaRPr>
          </a:p>
          <a:p>
            <a:pPr lvl="0"/>
            <a:r>
              <a:rPr lang="en-US" sz="2400" i="1" dirty="0">
                <a:latin typeface="+mj-lt"/>
              </a:rPr>
              <a:t>Comparative and fair testing</a:t>
            </a:r>
            <a:r>
              <a:rPr lang="en-US" sz="2400" dirty="0">
                <a:latin typeface="+mj-lt"/>
              </a:rPr>
              <a:t> (controlled investigations) for example: Which is the best material for an umbrella?</a:t>
            </a:r>
            <a:endParaRPr lang="en-GB" sz="2400" dirty="0">
              <a:latin typeface="+mj-lt"/>
            </a:endParaRPr>
          </a:p>
          <a:p>
            <a:pPr lvl="0"/>
            <a:r>
              <a:rPr lang="en-US" sz="2400" i="1" dirty="0">
                <a:latin typeface="+mj-lt"/>
              </a:rPr>
              <a:t>Researching using secondary sources</a:t>
            </a:r>
            <a:r>
              <a:rPr lang="en-US" sz="2400" dirty="0">
                <a:latin typeface="+mj-lt"/>
              </a:rPr>
              <a:t> for example: What are the different kinds of living things shown in fossils we have found?</a:t>
            </a:r>
            <a:endParaRPr lang="en-GB" sz="2400" dirty="0">
              <a:latin typeface="+mj-lt"/>
            </a:endParaRPr>
          </a:p>
          <a:p>
            <a:pPr marL="0" indent="0">
              <a:lnSpc>
                <a:spcPct val="120000"/>
              </a:lnSpc>
              <a:buNone/>
            </a:pPr>
            <a:endParaRPr lang="en-US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62965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Module 12 Reflection and reasoning DRAF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 12 Reflection and reasoning DRAFT.thmx</Template>
  <TotalTime>3</TotalTime>
  <Words>153</Words>
  <Application>Microsoft Macintosh PowerPoint</Application>
  <PresentationFormat>On-screen Show (4:3)</PresentationFormat>
  <Paragraphs>11</Paragraphs>
  <Slides>1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Module 12 Reflection and reasoning DRAFT</vt:lpstr>
      <vt:lpstr>Acrobat Document</vt:lpstr>
      <vt:lpstr>Different types of investigation</vt:lpstr>
    </vt:vector>
  </TitlesOfParts>
  <Company>Institute of Education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Different types of investigation</dc:title>
  <dc:creator>Esme Glauert</dc:creator>
  <cp:lastModifiedBy>Esme Glauert</cp:lastModifiedBy>
  <cp:revision>1</cp:revision>
  <dcterms:created xsi:type="dcterms:W3CDTF">2017-10-31T14:22:57Z</dcterms:created>
  <dcterms:modified xsi:type="dcterms:W3CDTF">2017-10-31T14:26:29Z</dcterms:modified>
</cp:coreProperties>
</file>