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1" d="100"/>
          <a:sy n="61" d="100"/>
        </p:scale>
        <p:origin x="-13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E715C-0120-B746-A8C1-420A5F7287EF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FD1D1-AFFD-6D4E-AB9C-893B29DE30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89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Further possibilities</a:t>
            </a:r>
            <a:r>
              <a:rPr lang="en-US" baseline="0" dirty="0" smtClean="0"/>
              <a:t> for activities overleaf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36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75834-3045-D747-B0E3-BFEEDFEB4081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CE21A-A2D2-1C45-B920-C6976113644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23928" y="260648"/>
            <a:ext cx="5050904" cy="70609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Which is the strongest magnet?</a:t>
            </a:r>
            <a:endParaRPr lang="en-US" sz="24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1052736"/>
            <a:ext cx="4346403" cy="49390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3568" y="1844824"/>
            <a:ext cx="3168352" cy="19389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Resources</a:t>
            </a:r>
          </a:p>
          <a:p>
            <a:r>
              <a:rPr lang="en-US" sz="2000" dirty="0" smtClean="0">
                <a:latin typeface="+mj-lt"/>
              </a:rPr>
              <a:t>Variety of magnets</a:t>
            </a:r>
          </a:p>
          <a:p>
            <a:r>
              <a:rPr lang="en-US" sz="2000" dirty="0" smtClean="0">
                <a:latin typeface="+mj-lt"/>
              </a:rPr>
              <a:t>Paper clips – different sizes and </a:t>
            </a:r>
            <a:r>
              <a:rPr lang="en-US" sz="2000" dirty="0" err="1" smtClean="0">
                <a:latin typeface="+mj-lt"/>
              </a:rPr>
              <a:t>colours</a:t>
            </a:r>
            <a:endParaRPr lang="en-US" sz="2000" dirty="0" smtClean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Ruler</a:t>
            </a:r>
          </a:p>
          <a:p>
            <a:r>
              <a:rPr lang="en-US" sz="2000" dirty="0" smtClean="0">
                <a:latin typeface="+mj-lt"/>
              </a:rPr>
              <a:t>Squared paper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568" y="3861048"/>
            <a:ext cx="3240360" cy="20928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>
                <a:latin typeface="+mj-lt"/>
              </a:rPr>
              <a:t>S</a:t>
            </a:r>
            <a:r>
              <a:rPr lang="en-US" sz="2000" b="1" dirty="0" smtClean="0">
                <a:latin typeface="+mj-lt"/>
              </a:rPr>
              <a:t>wap roles</a:t>
            </a:r>
          </a:p>
          <a:p>
            <a:r>
              <a:rPr lang="en-US" sz="2000" dirty="0" smtClean="0">
                <a:latin typeface="+mj-lt"/>
              </a:rPr>
              <a:t>Doers become observers</a:t>
            </a:r>
          </a:p>
          <a:p>
            <a:r>
              <a:rPr lang="en-US" sz="2000" dirty="0" smtClean="0">
                <a:latin typeface="+mj-lt"/>
              </a:rPr>
              <a:t>observers doers</a:t>
            </a:r>
          </a:p>
          <a:p>
            <a:endParaRPr lang="en-US" sz="1000" dirty="0">
              <a:latin typeface="+mj-lt"/>
            </a:endParaRPr>
          </a:p>
          <a:p>
            <a:r>
              <a:rPr lang="en-US" sz="2000" dirty="0" smtClean="0">
                <a:latin typeface="+mj-lt"/>
              </a:rPr>
              <a:t>Either repeat the same activity or do a different activity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2599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84625" y="188913"/>
            <a:ext cx="5159375" cy="1570037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Blossoming Paper Flowers</a:t>
            </a:r>
            <a:br>
              <a:rPr lang="en-US" sz="2400" b="1" dirty="0" smtClean="0"/>
            </a:br>
            <a:r>
              <a:rPr lang="en-US" sz="2000" dirty="0" smtClean="0"/>
              <a:t>Make a paper flower. Fold in the petals.</a:t>
            </a:r>
            <a:br>
              <a:rPr lang="en-US" sz="2000" dirty="0" smtClean="0"/>
            </a:br>
            <a:r>
              <a:rPr lang="en-US" sz="2000" dirty="0" smtClean="0"/>
              <a:t> What happens when you put it in water?</a:t>
            </a:r>
            <a:br>
              <a:rPr lang="en-US" sz="2000" dirty="0" smtClean="0"/>
            </a:br>
            <a:r>
              <a:rPr lang="en-US" sz="2000" dirty="0" smtClean="0"/>
              <a:t>What might affect how quickly it opens?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611560" y="4826675"/>
            <a:ext cx="64087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Resources</a:t>
            </a:r>
          </a:p>
          <a:p>
            <a:r>
              <a:rPr lang="en-US" sz="2000" dirty="0" smtClean="0"/>
              <a:t>Paper flower templates, different types of paper</a:t>
            </a:r>
          </a:p>
          <a:p>
            <a:r>
              <a:rPr lang="en-US" sz="2000" dirty="0" smtClean="0"/>
              <a:t>Scissors, pens, pencils</a:t>
            </a:r>
          </a:p>
          <a:p>
            <a:r>
              <a:rPr lang="en-US" sz="2000" dirty="0" smtClean="0"/>
              <a:t>Tray/bowl of water, </a:t>
            </a:r>
            <a:r>
              <a:rPr lang="en-US" sz="2000" dirty="0"/>
              <a:t>t</a:t>
            </a:r>
            <a:r>
              <a:rPr lang="en-US" sz="2000" dirty="0" smtClean="0"/>
              <a:t>imer, washing up liquid, salt</a:t>
            </a:r>
            <a:endParaRPr lang="en-US" sz="2000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3798451" cy="2808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916832"/>
            <a:ext cx="3737601" cy="295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94707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71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Module 12 Reflection and reasoning DRAFT</vt:lpstr>
      <vt:lpstr>Acrobat Document</vt:lpstr>
      <vt:lpstr>Which is the strongest magnet?</vt:lpstr>
      <vt:lpstr>Blossoming Paper Flowers Make a paper flower. Fold in the petals.  What happens when you put it in water? What might affect how quickly it opens?</vt:lpstr>
    </vt:vector>
  </TitlesOfParts>
  <Company>Institute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Esme Glauert</dc:creator>
  <cp:lastModifiedBy>Fani</cp:lastModifiedBy>
  <cp:revision>2</cp:revision>
  <dcterms:created xsi:type="dcterms:W3CDTF">2017-10-31T14:38:16Z</dcterms:created>
  <dcterms:modified xsi:type="dcterms:W3CDTF">2017-11-16T19:35:53Z</dcterms:modified>
</cp:coreProperties>
</file>