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D46EC-F299-ED46-8A61-B66B3C38F1E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4FAFB-1F2A-0244-8661-411E5D6D0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1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role of the teacher will be varied but</a:t>
            </a:r>
            <a:r>
              <a:rPr lang="en-US" baseline="0" dirty="0" smtClean="0"/>
              <a:t> these record synergies in particular – in relation to the areas the teachers wished to work 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51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9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4083C-C907-BF4E-BBCB-A61F88836A0A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753B1-C706-2A43-BD2E-A96AEB5033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7606" y="274638"/>
            <a:ext cx="5919194" cy="1282154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Synergies between inquiry-based </a:t>
            </a:r>
            <a:br>
              <a:rPr lang="en-US" sz="3600" b="1" dirty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and creative </a:t>
            </a:r>
            <a:r>
              <a:rPr lang="en-US" sz="3600" b="1" dirty="0" smtClean="0">
                <a:solidFill>
                  <a:srgbClr val="00B050"/>
                </a:solidFill>
              </a:rPr>
              <a:t>approaches</a:t>
            </a:r>
            <a:r>
              <a:rPr lang="en-US" sz="2800" b="1" dirty="0" smtClean="0">
                <a:solidFill>
                  <a:srgbClr val="00B050"/>
                </a:solidFill>
              </a:rPr>
              <a:t/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From the </a:t>
            </a:r>
            <a:r>
              <a:rPr lang="en-US" sz="1600" dirty="0"/>
              <a:t>Conceptual Framework adopted by the CEYS Project (Creative Little Scientists, 2012)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>
                <a:latin typeface="+mj-lt"/>
              </a:rPr>
              <a:t>Play and exploration</a:t>
            </a:r>
          </a:p>
          <a:p>
            <a:r>
              <a:rPr lang="nl-BE" sz="2800" dirty="0">
                <a:latin typeface="+mj-lt"/>
              </a:rPr>
              <a:t>Motivation and affect</a:t>
            </a:r>
          </a:p>
          <a:p>
            <a:r>
              <a:rPr lang="nl-BE" sz="2800" dirty="0">
                <a:latin typeface="+mj-lt"/>
              </a:rPr>
              <a:t>Dialogue and collaboration</a:t>
            </a:r>
          </a:p>
          <a:p>
            <a:r>
              <a:rPr lang="nl-BE" sz="2800" dirty="0">
                <a:latin typeface="+mj-lt"/>
              </a:rPr>
              <a:t>Problem solving and agency</a:t>
            </a:r>
          </a:p>
          <a:p>
            <a:r>
              <a:rPr lang="nl-BE" sz="2800" dirty="0">
                <a:latin typeface="+mj-lt"/>
              </a:rPr>
              <a:t>Questioning and curiosity</a:t>
            </a:r>
          </a:p>
          <a:p>
            <a:r>
              <a:rPr lang="nl-BE" sz="2800" dirty="0">
                <a:latin typeface="+mj-lt"/>
              </a:rPr>
              <a:t>Reflection and reasoning</a:t>
            </a:r>
          </a:p>
          <a:p>
            <a:r>
              <a:rPr lang="nl-BE" sz="2800" dirty="0">
                <a:latin typeface="+mj-lt"/>
              </a:rPr>
              <a:t>Teacher scaffolding and involvement</a:t>
            </a:r>
          </a:p>
          <a:p>
            <a:r>
              <a:rPr lang="nl-BE" sz="2800" dirty="0">
                <a:latin typeface="+mj-lt"/>
              </a:rPr>
              <a:t>Assessment for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77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5915000" cy="128215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Pedagogical interventions in context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Siraj</a:t>
            </a:r>
            <a:r>
              <a:rPr lang="en-US" sz="2000" dirty="0" smtClean="0"/>
              <a:t> Blatchford et al., 2002)</a:t>
            </a:r>
            <a:endParaRPr lang="en-US" sz="2000" dirty="0"/>
          </a:p>
        </p:txBody>
      </p:sp>
      <p:pic>
        <p:nvPicPr>
          <p:cNvPr id="4" name="Content Placeholder 3" descr="Screen shot 2012-09-04 at 18.40.15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51030" y="1844675"/>
            <a:ext cx="5230827" cy="403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4938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</Words>
  <Application>Microsoft Macintosh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Module 12 Reflection and reasoning DRAFT</vt:lpstr>
      <vt:lpstr>Acrobat Document</vt:lpstr>
      <vt:lpstr>Synergies between inquiry-based  and creative approaches From the Conceptual Framework adopted by the CEYS Project (Creative Little Scientists, 2012)</vt:lpstr>
      <vt:lpstr>Pedagogical interventions in context (Siraj Blatchford et al., 2002)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Synergies between inquiry-based  and creative approaches From the Conceptual Framework adopted by the CEYS Project (Creative Little Scientists, 2012)</dc:title>
  <dc:creator>Esme Glauert</dc:creator>
  <cp:lastModifiedBy>Esme Glauert</cp:lastModifiedBy>
  <cp:revision>1</cp:revision>
  <dcterms:created xsi:type="dcterms:W3CDTF">2017-10-31T13:39:04Z</dcterms:created>
  <dcterms:modified xsi:type="dcterms:W3CDTF">2017-10-31T13:40:37Z</dcterms:modified>
</cp:coreProperties>
</file>