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5"/>
  </p:notesMasterIdLst>
  <p:handoutMasterIdLst>
    <p:handoutMasterId r:id="rId6"/>
  </p:handoutMasterIdLst>
  <p:sldIdLst>
    <p:sldId id="395" r:id="rId3"/>
    <p:sldId id="393" r:id="rId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85486" autoAdjust="0"/>
  </p:normalViewPr>
  <p:slideViewPr>
    <p:cSldViewPr>
      <p:cViewPr varScale="1">
        <p:scale>
          <a:sx n="54" d="100"/>
          <a:sy n="54" d="100"/>
        </p:scale>
        <p:origin x="-1512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9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61" d="100"/>
          <a:sy n="161" d="100"/>
        </p:scale>
        <p:origin x="-3496" y="345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446C2-33EA-4614-A5F0-BBA4F97413F8}" type="datetimeFigureOut">
              <a:rPr lang="el-GR" smtClean="0"/>
              <a:t>17/11/2017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2C857-1BB0-49C6-AF85-27776C37916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23817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1399F-3A20-0F41-AA24-18FBC3435AC6}" type="datetimeFigureOut">
              <a:rPr lang="en-US" smtClean="0"/>
              <a:t>17-Nov-17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FBFCC-55E6-EC45-A409-A1EF2D236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56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43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083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82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89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959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0392" y="6356350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54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450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097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06509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6490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067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19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257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741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485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981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8630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951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6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698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694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106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617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742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942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148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901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1.v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16B08-A473-4945-B721-D8119ED832A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388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5194920" cy="1282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44825"/>
            <a:ext cx="8219256" cy="4032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050307"/>
              </p:ext>
            </p:extLst>
          </p:nvPr>
        </p:nvGraphicFramePr>
        <p:xfrm>
          <a:off x="0" y="0"/>
          <a:ext cx="3338650" cy="184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Acrobat Document" r:id="rId14" imgW="5398560" imgH="3594960" progId="AcroExch.Document.11">
                  <p:embed/>
                </p:oleObj>
              </mc:Choice>
              <mc:Fallback>
                <p:oleObj name="Acrobat Document" r:id="rId14" imgW="5398560" imgH="3594960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3338650" cy="18448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2" y="6132673"/>
            <a:ext cx="576064" cy="53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0392" y="6234769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  <p:pic>
        <p:nvPicPr>
          <p:cNvPr id="1037" name="Picture 13" descr="C:\Users\fani\Desktop\Disclaimer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375" y="6148988"/>
            <a:ext cx="4632951" cy="53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98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Definitions of creativity adopted by the CEYS project </a:t>
            </a:r>
            <a:br>
              <a:rPr lang="en-US" sz="2800" b="1" dirty="0" smtClean="0">
                <a:solidFill>
                  <a:srgbClr val="00B050"/>
                </a:solidFill>
              </a:rPr>
            </a:br>
            <a:r>
              <a:rPr lang="en-US" sz="1600" dirty="0" smtClean="0"/>
              <a:t>(from Creative Little Scientists, </a:t>
            </a:r>
            <a:r>
              <a:rPr lang="en-US" sz="1600" dirty="0" smtClean="0"/>
              <a:t>2014)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844824"/>
            <a:ext cx="7344816" cy="402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028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188640"/>
            <a:ext cx="5915000" cy="1282154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Connecting Inquiry Based Science Education and Creative Approaches</a:t>
            </a:r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560" y="1772816"/>
            <a:ext cx="4040188" cy="504056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+mj-lt"/>
              </a:rPr>
              <a:t>Learning Activities</a:t>
            </a:r>
            <a:endParaRPr lang="en-US" dirty="0"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2492896"/>
            <a:ext cx="4040188" cy="280831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Questioning</a:t>
            </a:r>
          </a:p>
          <a:p>
            <a:r>
              <a:rPr lang="en-US" sz="2000" dirty="0">
                <a:latin typeface="+mj-lt"/>
              </a:rPr>
              <a:t>Designing and planning investigations</a:t>
            </a:r>
          </a:p>
          <a:p>
            <a:r>
              <a:rPr lang="en-US" sz="2000" dirty="0">
                <a:latin typeface="+mj-lt"/>
              </a:rPr>
              <a:t>Gathering evidence</a:t>
            </a:r>
          </a:p>
          <a:p>
            <a:r>
              <a:rPr lang="en-US" sz="2000" dirty="0">
                <a:latin typeface="+mj-lt"/>
              </a:rPr>
              <a:t>Making connections</a:t>
            </a:r>
          </a:p>
          <a:p>
            <a:r>
              <a:rPr lang="en-US" sz="2000" dirty="0">
                <a:latin typeface="+mj-lt"/>
              </a:rPr>
              <a:t>Explaining evidence</a:t>
            </a:r>
          </a:p>
          <a:p>
            <a:r>
              <a:rPr lang="en-US" sz="2000" dirty="0">
                <a:latin typeface="+mj-lt"/>
              </a:rPr>
              <a:t>Communicating explanations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Creative </a:t>
            </a:r>
            <a:r>
              <a:rPr lang="en-US" dirty="0" smtClean="0">
                <a:latin typeface="+mj-lt"/>
              </a:rPr>
              <a:t>Dispositions</a:t>
            </a:r>
            <a:endParaRPr lang="en-US" dirty="0">
              <a:latin typeface="+mj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95357"/>
            <a:ext cx="4041775" cy="3951288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Sense of initiative</a:t>
            </a:r>
          </a:p>
          <a:p>
            <a:r>
              <a:rPr lang="en-US" sz="2000" dirty="0">
                <a:latin typeface="+mj-lt"/>
              </a:rPr>
              <a:t>Motivation</a:t>
            </a:r>
          </a:p>
          <a:p>
            <a:r>
              <a:rPr lang="en-US" sz="2000" dirty="0">
                <a:latin typeface="+mj-lt"/>
              </a:rPr>
              <a:t>Ability to come up with something new</a:t>
            </a:r>
          </a:p>
          <a:p>
            <a:r>
              <a:rPr lang="en-US" sz="2000" dirty="0">
                <a:latin typeface="+mj-lt"/>
              </a:rPr>
              <a:t>Making connections</a:t>
            </a:r>
          </a:p>
          <a:p>
            <a:r>
              <a:rPr lang="en-US" sz="2000" dirty="0">
                <a:latin typeface="+mj-lt"/>
              </a:rPr>
              <a:t>Imagination</a:t>
            </a:r>
          </a:p>
          <a:p>
            <a:r>
              <a:rPr lang="en-US" sz="2000" dirty="0">
                <a:latin typeface="+mj-lt"/>
              </a:rPr>
              <a:t>Curiosity</a:t>
            </a:r>
          </a:p>
          <a:p>
            <a:r>
              <a:rPr lang="en-US" sz="2000" dirty="0">
                <a:latin typeface="+mj-lt"/>
              </a:rPr>
              <a:t>Ability to work together</a:t>
            </a:r>
          </a:p>
          <a:p>
            <a:r>
              <a:rPr lang="en-US" sz="2000" dirty="0">
                <a:latin typeface="+mj-lt"/>
              </a:rPr>
              <a:t>Thinking </a:t>
            </a:r>
            <a:r>
              <a:rPr lang="en-US" sz="2000" dirty="0" smtClean="0">
                <a:latin typeface="+mj-lt"/>
              </a:rPr>
              <a:t>skills</a:t>
            </a:r>
            <a:endParaRPr lang="en-US" sz="2000" dirty="0">
              <a:latin typeface="+mj-lt"/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323528" y="5157192"/>
            <a:ext cx="3074640" cy="936104"/>
          </a:xfrm>
          <a:prstGeom prst="wedgeEllipseCallout">
            <a:avLst>
              <a:gd name="adj1" fmla="val 83274"/>
              <a:gd name="adj2" fmla="val -4316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From Creative Little Scientists, 2012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819302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2295</TotalTime>
  <Words>62</Words>
  <Application>Microsoft Office PowerPoint</Application>
  <PresentationFormat>On-screen Show (4:3)</PresentationFormat>
  <Paragraphs>21</Paragraphs>
  <Slides>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1_Custom Design</vt:lpstr>
      <vt:lpstr>Theme1</vt:lpstr>
      <vt:lpstr>Acrobat Document</vt:lpstr>
      <vt:lpstr>Definitions of creativity adopted by the CEYS project  (from Creative Little Scientists, 2014)</vt:lpstr>
      <vt:lpstr>Connecting Inquiry Based Science Education and Creative Approaches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Fani</dc:creator>
  <cp:lastModifiedBy>Fani</cp:lastModifiedBy>
  <cp:revision>129</cp:revision>
  <cp:lastPrinted>2017-06-30T11:32:39Z</cp:lastPrinted>
  <dcterms:created xsi:type="dcterms:W3CDTF">2014-03-19T22:20:04Z</dcterms:created>
  <dcterms:modified xsi:type="dcterms:W3CDTF">2017-11-17T10:01:37Z</dcterms:modified>
</cp:coreProperties>
</file>