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60" r:id="rId5"/>
    <p:sldId id="264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1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521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63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86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3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1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08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48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63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740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103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8A531-451B-F143-B23D-91AA1E53AC17}" type="datetimeFigureOut">
              <a:rPr lang="en-US" smtClean="0"/>
              <a:t>31/10/2017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3389B-929C-FA4B-82BC-145E6A243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91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.wmf"/><Relationship Id="rId7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6" Type="http://schemas.openxmlformats.org/officeDocument/2006/relationships/image" Target="../media/image6.png"/><Relationship Id="rId7" Type="http://schemas.openxmlformats.org/officeDocument/2006/relationships/image" Target="../media/image7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8" Type="http://schemas.openxmlformats.org/officeDocument/2006/relationships/image" Target="../media/image13.jpeg"/><Relationship Id="rId9" Type="http://schemas.openxmlformats.org/officeDocument/2006/relationships/oleObject" Target="../embeddings/oleObject3.bin"/><Relationship Id="rId10" Type="http://schemas.openxmlformats.org/officeDocument/2006/relationships/image" Target="../media/image1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36" y="983063"/>
            <a:ext cx="4041177" cy="24247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091" y="4042159"/>
            <a:ext cx="3897233" cy="2338340"/>
          </a:xfrm>
          <a:prstGeom prst="rect">
            <a:avLst/>
          </a:prstGeom>
        </p:spPr>
      </p:pic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576469"/>
              </p:ext>
            </p:extLst>
          </p:nvPr>
        </p:nvGraphicFramePr>
        <p:xfrm>
          <a:off x="4392613" y="612341"/>
          <a:ext cx="1439862" cy="309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Clip" r:id="rId5" imgW="1063467" imgH="2287818" progId="MS_ClipArt_Gallery.2">
                  <p:embed/>
                </p:oleObj>
              </mc:Choice>
              <mc:Fallback>
                <p:oleObj name="Clip" r:id="rId5" imgW="1063467" imgH="2287818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2613" y="612341"/>
                        <a:ext cx="1439862" cy="309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6035675" y="484547"/>
            <a:ext cx="2819400" cy="1676400"/>
          </a:xfrm>
          <a:prstGeom prst="cloudCallout">
            <a:avLst>
              <a:gd name="adj1" fmla="val -61769"/>
              <a:gd name="adj2" fmla="val 4924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sz="2400" dirty="0">
                <a:solidFill>
                  <a:schemeClr val="tx2"/>
                </a:solidFill>
              </a:rPr>
              <a:t>Which is the odd one out &amp; why?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9898" y="60239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pstt.org.uk</a:t>
            </a:r>
            <a:r>
              <a:rPr lang="en-US" dirty="0" smtClean="0"/>
              <a:t>/resources/curriculum-materials/thinking-in-science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6433" y="3242650"/>
            <a:ext cx="2921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29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plant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074" y="-22284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55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50750"/>
              </p:ext>
            </p:extLst>
          </p:nvPr>
        </p:nvGraphicFramePr>
        <p:xfrm>
          <a:off x="4225212" y="3573463"/>
          <a:ext cx="1439862" cy="309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Clip" r:id="rId4" imgW="1063467" imgH="2287818" progId="MS_ClipArt_Gallery.2">
                  <p:embed/>
                </p:oleObj>
              </mc:Choice>
              <mc:Fallback>
                <p:oleObj name="Clip" r:id="rId4" imgW="1063467" imgH="2287818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212" y="3573463"/>
                        <a:ext cx="1439862" cy="309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AutoShape 6"/>
          <p:cNvSpPr>
            <a:spLocks noChangeArrowheads="1"/>
          </p:cNvSpPr>
          <p:nvPr/>
        </p:nvSpPr>
        <p:spPr bwMode="auto">
          <a:xfrm>
            <a:off x="5835136" y="2971800"/>
            <a:ext cx="2819400" cy="1676400"/>
          </a:xfrm>
          <a:prstGeom prst="cloudCallout">
            <a:avLst>
              <a:gd name="adj1" fmla="val -61769"/>
              <a:gd name="adj2" fmla="val 4924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sz="2400" dirty="0">
                <a:solidFill>
                  <a:schemeClr val="tx2"/>
                </a:solidFill>
              </a:rPr>
              <a:t>Which is the odd one out &amp; why?</a:t>
            </a:r>
          </a:p>
        </p:txBody>
      </p:sp>
      <p:sp>
        <p:nvSpPr>
          <p:cNvPr id="2" name="Rectangle 1"/>
          <p:cNvSpPr/>
          <p:nvPr/>
        </p:nvSpPr>
        <p:spPr>
          <a:xfrm>
            <a:off x="191486" y="60326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pstt.org.uk</a:t>
            </a:r>
            <a:r>
              <a:rPr lang="en-US" dirty="0" smtClean="0"/>
              <a:t>/resources/curriculum-materials/thinking-in-science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058" y="2735562"/>
            <a:ext cx="3517900" cy="2311400"/>
          </a:xfrm>
          <a:prstGeom prst="rect">
            <a:avLst/>
          </a:prstGeom>
        </p:spPr>
      </p:pic>
      <p:pic>
        <p:nvPicPr>
          <p:cNvPr id="23553" name="Picture 2" descr="shel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86" y="0"/>
            <a:ext cx="4392613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80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2"/>
          <p:cNvGrpSpPr>
            <a:grpSpLocks/>
          </p:cNvGrpSpPr>
          <p:nvPr/>
        </p:nvGrpSpPr>
        <p:grpSpPr bwMode="auto">
          <a:xfrm>
            <a:off x="7019925" y="228600"/>
            <a:ext cx="1743075" cy="2408238"/>
            <a:chOff x="2289" y="1278"/>
            <a:chExt cx="1181" cy="1764"/>
          </a:xfrm>
        </p:grpSpPr>
        <p:pic>
          <p:nvPicPr>
            <p:cNvPr id="30731" name="Picture 3" descr="ha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" y="1278"/>
              <a:ext cx="1181" cy="1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2" name="Picture 4" descr="Jodi's-ey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544" y="2064"/>
              <a:ext cx="480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22" name="Picture 5" descr="152883INQM_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85" y="364332"/>
            <a:ext cx="230505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6" descr="143761main_lunar_sortie_me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235" y="249514"/>
            <a:ext cx="353695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7" descr="jellyb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10" y="3183357"/>
            <a:ext cx="23209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8" descr="bear_ic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530" y="2995612"/>
            <a:ext cx="261937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 Box 9"/>
          <p:cNvSpPr txBox="1">
            <a:spLocks noChangeArrowheads="1"/>
          </p:cNvSpPr>
          <p:nvPr/>
        </p:nvSpPr>
        <p:spPr bwMode="auto">
          <a:xfrm>
            <a:off x="33338" y="2467709"/>
            <a:ext cx="266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6893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GB" sz="2000" b="1" dirty="0">
                <a:solidFill>
                  <a:schemeClr val="tx1"/>
                </a:solidFill>
              </a:rPr>
              <a:t>The chocolate teapot</a:t>
            </a:r>
          </a:p>
        </p:txBody>
      </p:sp>
      <p:sp>
        <p:nvSpPr>
          <p:cNvPr id="30727" name="Text Box 10"/>
          <p:cNvSpPr txBox="1">
            <a:spLocks noChangeArrowheads="1"/>
          </p:cNvSpPr>
          <p:nvPr/>
        </p:nvSpPr>
        <p:spPr bwMode="auto">
          <a:xfrm>
            <a:off x="3389953" y="2366169"/>
            <a:ext cx="25353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6893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</a:rPr>
              <a:t>Living on the Moon</a:t>
            </a:r>
          </a:p>
        </p:txBody>
      </p:sp>
      <p:sp>
        <p:nvSpPr>
          <p:cNvPr id="30728" name="Text Box 11"/>
          <p:cNvSpPr txBox="1">
            <a:spLocks noChangeArrowheads="1"/>
          </p:cNvSpPr>
          <p:nvPr/>
        </p:nvSpPr>
        <p:spPr bwMode="auto">
          <a:xfrm>
            <a:off x="3128530" y="5202589"/>
            <a:ext cx="22990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6893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GB" sz="2000" b="1" dirty="0">
                <a:solidFill>
                  <a:schemeClr val="tx1"/>
                </a:solidFill>
              </a:rPr>
              <a:t>A world without friction</a:t>
            </a:r>
          </a:p>
        </p:txBody>
      </p:sp>
      <p:sp>
        <p:nvSpPr>
          <p:cNvPr id="30729" name="Text Box 12"/>
          <p:cNvSpPr txBox="1">
            <a:spLocks noChangeArrowheads="1"/>
          </p:cNvSpPr>
          <p:nvPr/>
        </p:nvSpPr>
        <p:spPr bwMode="auto">
          <a:xfrm>
            <a:off x="369585" y="5783528"/>
            <a:ext cx="24272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6893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</a:rPr>
              <a:t>A flexible skeleton</a:t>
            </a:r>
          </a:p>
        </p:txBody>
      </p:sp>
      <p:sp>
        <p:nvSpPr>
          <p:cNvPr id="30730" name="Text Box 13"/>
          <p:cNvSpPr txBox="1">
            <a:spLocks noChangeArrowheads="1"/>
          </p:cNvSpPr>
          <p:nvPr/>
        </p:nvSpPr>
        <p:spPr bwMode="auto">
          <a:xfrm>
            <a:off x="6419850" y="2781300"/>
            <a:ext cx="27241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6893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eaLnBrk="0" hangingPunct="0">
              <a:defRPr sz="2000">
                <a:solidFill>
                  <a:srgbClr val="006893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GB" sz="2000" b="1" dirty="0">
                <a:solidFill>
                  <a:schemeClr val="tx1"/>
                </a:solidFill>
              </a:rPr>
              <a:t>An eye in the middle of your hand</a:t>
            </a:r>
          </a:p>
        </p:txBody>
      </p:sp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278872"/>
              </p:ext>
            </p:extLst>
          </p:nvPr>
        </p:nvGraphicFramePr>
        <p:xfrm>
          <a:off x="5585629" y="4552983"/>
          <a:ext cx="981556" cy="2111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lip" r:id="rId9" imgW="1063467" imgH="2287818" progId="MS_ClipArt_Gallery.2">
                  <p:embed/>
                </p:oleObj>
              </mc:Choice>
              <mc:Fallback>
                <p:oleObj name="Clip" r:id="rId9" imgW="1063467" imgH="2287818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5629" y="4552983"/>
                        <a:ext cx="981556" cy="21113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6632676" y="3691427"/>
            <a:ext cx="2195815" cy="2002133"/>
          </a:xfrm>
          <a:prstGeom prst="cloudCallout">
            <a:avLst>
              <a:gd name="adj1" fmla="val -57641"/>
              <a:gd name="adj2" fmla="val 36374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sz="2000" dirty="0" smtClean="0">
                <a:solidFill>
                  <a:schemeClr val="tx2"/>
                </a:solidFill>
              </a:rPr>
              <a:t>Positive</a:t>
            </a:r>
          </a:p>
          <a:p>
            <a:pPr algn="ctr"/>
            <a:r>
              <a:rPr lang="en-GB" sz="2000" dirty="0" smtClean="0">
                <a:solidFill>
                  <a:schemeClr val="tx2"/>
                </a:solidFill>
              </a:rPr>
              <a:t>Minus</a:t>
            </a:r>
          </a:p>
          <a:p>
            <a:pPr algn="ctr"/>
            <a:r>
              <a:rPr lang="en-GB" sz="2000" dirty="0" smtClean="0">
                <a:solidFill>
                  <a:schemeClr val="tx2"/>
                </a:solidFill>
              </a:rPr>
              <a:t>Interesting?</a:t>
            </a:r>
            <a:endParaRPr lang="en-GB" sz="2000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635" y="61697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pstt.org.uk</a:t>
            </a:r>
            <a:r>
              <a:rPr lang="en-US" dirty="0" smtClean="0"/>
              <a:t>/resources/curriculum-materials/thinking-in-science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342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1650"/>
            <a:ext cx="9144000" cy="516355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2488" y="6040260"/>
            <a:ext cx="7954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/>
              <a:t>www.millgatehouse.co.uk</a:t>
            </a:r>
            <a:r>
              <a:rPr lang="en-US" dirty="0"/>
              <a:t>/product/science-concept-cartoons-set-</a:t>
            </a:r>
            <a:r>
              <a:rPr lang="en-US" dirty="0" smtClean="0"/>
              <a:t>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27012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2167"/>
            <a:ext cx="9144000" cy="509751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2488" y="6040260"/>
            <a:ext cx="7954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/>
              <a:t>www.millgatehouse.co.uk</a:t>
            </a:r>
            <a:r>
              <a:rPr lang="en-US" dirty="0"/>
              <a:t>/product/science-concept-cartoons-set-</a:t>
            </a:r>
            <a:r>
              <a:rPr lang="en-US" dirty="0" smtClean="0"/>
              <a:t>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0565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792146" y="-617227"/>
            <a:ext cx="5154680" cy="79131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6200000">
            <a:off x="5501622" y="3139283"/>
            <a:ext cx="5154681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What happens to food inside your body?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412919" y="6087890"/>
            <a:ext cx="80394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https://</a:t>
            </a:r>
            <a:r>
              <a:rPr lang="en-US" sz="1200" dirty="0" err="1" smtClean="0"/>
              <a:t>www.stem.org.uk</a:t>
            </a:r>
            <a:r>
              <a:rPr lang="en-US" sz="1200" dirty="0" smtClean="0"/>
              <a:t>/resources/collection/3064/nuffield-primary-science-teachers’-guides-ages-5-7?page=2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3073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895820" y="-115210"/>
            <a:ext cx="5238038" cy="7632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8693" y="435429"/>
            <a:ext cx="763229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Child’s ongoing record of project on a project on 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864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171</Words>
  <Application>Microsoft Macintosh PowerPoint</Application>
  <PresentationFormat>On-screen Show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Institute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Esme Glauert</dc:creator>
  <cp:lastModifiedBy>Esme Glauert</cp:lastModifiedBy>
  <cp:revision>6</cp:revision>
  <cp:lastPrinted>2017-06-30T16:22:04Z</cp:lastPrinted>
  <dcterms:created xsi:type="dcterms:W3CDTF">2017-06-30T15:03:09Z</dcterms:created>
  <dcterms:modified xsi:type="dcterms:W3CDTF">2017-10-31T13:31:15Z</dcterms:modified>
</cp:coreProperties>
</file>