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B4FEC-86CA-7F48-A966-8D7A14D64002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71C3-7C83-8E41-81C3-0333FF6EF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4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 objects to provide a range of materials and properties for example toys:</a:t>
            </a:r>
          </a:p>
          <a:p>
            <a:r>
              <a:rPr lang="en-US" dirty="0" smtClean="0"/>
              <a:t>Doll - fabric/plastic</a:t>
            </a:r>
          </a:p>
          <a:p>
            <a:r>
              <a:rPr lang="en-US" dirty="0" smtClean="0"/>
              <a:t>Building block – plastic (</a:t>
            </a:r>
            <a:r>
              <a:rPr lang="en-US" dirty="0" err="1" smtClean="0"/>
              <a:t>lego</a:t>
            </a:r>
            <a:r>
              <a:rPr lang="en-US" dirty="0" smtClean="0"/>
              <a:t>), wood</a:t>
            </a:r>
          </a:p>
          <a:p>
            <a:r>
              <a:rPr lang="en-US" dirty="0" smtClean="0"/>
              <a:t>Musical instrument – metal/wood</a:t>
            </a:r>
          </a:p>
          <a:p>
            <a:r>
              <a:rPr lang="en-US" dirty="0" smtClean="0"/>
              <a:t>Vehicle – train/car – wood/metal/plastic</a:t>
            </a:r>
          </a:p>
          <a:p>
            <a:r>
              <a:rPr lang="en-US" dirty="0" smtClean="0"/>
              <a:t>Teddy bear/animals – fabric/plastic/wood</a:t>
            </a:r>
          </a:p>
          <a:p>
            <a:r>
              <a:rPr lang="en-US" dirty="0" smtClean="0"/>
              <a:t>Clothes – cotton, wool, polyester</a:t>
            </a:r>
          </a:p>
          <a:p>
            <a:r>
              <a:rPr lang="en-US" dirty="0" smtClean="0"/>
              <a:t>Cup – glass/plastic/pottery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; cymbals - metal; teddy bear - fabric; crayons - wax; percussion instrument - wood; glass - glass or plastic; baby dolls - plastic and fabric; train - wood; clothes - cotton or polyester; toy car - metal; bin - metal; binoculars - plastic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3DEEC-7370-4137-945A-0A59644D8BB5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4602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F3ABC-110F-1C42-98E4-CB239936530C}" type="datetimeFigureOut">
              <a:rPr lang="en-US" smtClean="0"/>
              <a:t>31/10/2017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DA30D-5ADA-4941-9C99-571DC8F6DA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Relationship Id="rId11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28215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Mystery objects: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Exploring materials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Bag containing toys made of different materials.</a:t>
            </a:r>
          </a:p>
          <a:p>
            <a:r>
              <a:rPr lang="en-US" dirty="0" smtClean="0">
                <a:latin typeface="+mj-lt"/>
              </a:rPr>
              <a:t>Put your hand in the bag and feel the object </a:t>
            </a:r>
            <a:r>
              <a:rPr lang="en-US" i="1" dirty="0" smtClean="0">
                <a:latin typeface="+mj-lt"/>
              </a:rPr>
              <a:t>without looking at it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>
                <a:latin typeface="+mj-lt"/>
              </a:rPr>
              <a:t>What does it feel like?</a:t>
            </a:r>
          </a:p>
          <a:p>
            <a:r>
              <a:rPr lang="en-US" dirty="0" smtClean="0">
                <a:latin typeface="+mj-lt"/>
              </a:rPr>
              <a:t>What do you think it is made of and why?</a:t>
            </a:r>
          </a:p>
          <a:p>
            <a:r>
              <a:rPr lang="en-US" dirty="0" smtClean="0">
                <a:latin typeface="+mj-lt"/>
              </a:rPr>
              <a:t>What do you think the object is and why?</a:t>
            </a:r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3528" y="332656"/>
            <a:ext cx="4032448" cy="51845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" descr="http://www.szkinstar.com/UploadFile/2006_6_27_73188_1935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1" t="15034" r="9962" b="15117"/>
          <a:stretch>
            <a:fillRect/>
          </a:stretch>
        </p:blipFill>
        <p:spPr bwMode="auto">
          <a:xfrm>
            <a:off x="683568" y="980728"/>
            <a:ext cx="151216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ecx.images-amazon.com/images/I/41OboQ5xB8L._SL500_SY246_CR0,0,190,246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223224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searchengineoptimisation.co.uk/seo-blog/wp-content/uploads/2011/01/black_top_hat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139022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://www.bebemio.com/ekmps/shops/bebemio/images/dinosaur-hat-723-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1440160" cy="14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http://hatguide.co.uk/wp-content/uploads/2011/03/santa-claus-ha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1224136" cy="149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44008" y="332656"/>
            <a:ext cx="4104456" cy="51845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3" name="Picture 18" descr="http://t0.gstatic.com/images?q=tbn:ANd9GcQHoK8mALnZMjghlS41MMIeeqFljXTwnQU75g_NbdzdG99ghtGHwtv8C7w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1512168" cy="157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 descr="http://www.merthyrselfstorage.co.uk/wp-content/uploads/2010/05/car-storag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591251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4" descr="http://www.clivetully.co.uk/blog/wp-content/uploads/2009/08/The-new-boa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48679"/>
            <a:ext cx="2232248" cy="1511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2" descr="http://i00.i.aliimg.com/photo/v0/247622674/USED_BSA_Young_girls_Bike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2089596" cy="2089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6" descr="http://www.whitegadget.com/attachments/pc-wallpapers/74445d1315223326-train-train-photo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933056"/>
            <a:ext cx="1978651" cy="14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779912" y="2420888"/>
            <a:ext cx="1872208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Odd One Out? </a:t>
            </a:r>
            <a:endParaRPr lang="en-US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467544" y="56612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www.tes.com</a:t>
            </a:r>
            <a:r>
              <a:rPr lang="en-US" dirty="0"/>
              <a:t>/teaching-resource/odd-one-out-thinking-game-6268484</a:t>
            </a:r>
          </a:p>
        </p:txBody>
      </p:sp>
    </p:spTree>
    <p:extLst>
      <p:ext uri="{BB962C8B-B14F-4D97-AF65-F5344CB8AC3E}">
        <p14:creationId xmlns:p14="http://schemas.microsoft.com/office/powerpoint/2010/main" val="382651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4392488" cy="18722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Positive minus interesting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 umbrella made of glass</a:t>
            </a:r>
            <a:br>
              <a:rPr lang="en-US" sz="2000" dirty="0" smtClean="0"/>
            </a:br>
            <a:r>
              <a:rPr lang="en-US" sz="2000" dirty="0" smtClean="0"/>
              <a:t>A house made of steel</a:t>
            </a:r>
            <a:br>
              <a:rPr lang="en-US" sz="2000" dirty="0" smtClean="0"/>
            </a:br>
            <a:r>
              <a:rPr lang="en-US" sz="2000" dirty="0" smtClean="0"/>
              <a:t>Window panes made of wood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55892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pstt.org.uk</a:t>
            </a:r>
            <a:r>
              <a:rPr lang="en-US" dirty="0"/>
              <a:t>/application/files/6414/5753/5639/</a:t>
            </a:r>
            <a:r>
              <a:rPr lang="en-US" dirty="0" err="1"/>
              <a:t>More_examples_of_PMI.pdf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420888"/>
            <a:ext cx="2956668" cy="3272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620688"/>
            <a:ext cx="3035300" cy="28957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2636912"/>
            <a:ext cx="2463800" cy="293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33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200800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343775" y="3716338"/>
            <a:ext cx="1800225" cy="15128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Concept cartoon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73325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https://davinci2020.wordpress.com/2015/11/29/concept-cartoons/</a:t>
            </a:r>
          </a:p>
        </p:txBody>
      </p:sp>
    </p:spTree>
    <p:extLst>
      <p:ext uri="{BB962C8B-B14F-4D97-AF65-F5344CB8AC3E}">
        <p14:creationId xmlns:p14="http://schemas.microsoft.com/office/powerpoint/2010/main" val="2580764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922114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B050"/>
                </a:solidFill>
              </a:rPr>
              <a:t>Concept map</a:t>
            </a:r>
            <a:r>
              <a:rPr lang="en-US" sz="4000" b="1" dirty="0" smtClean="0">
                <a:solidFill>
                  <a:srgbClr val="008000"/>
                </a:solidFill>
              </a:rPr>
              <a:t/>
            </a:r>
            <a:br>
              <a:rPr lang="en-US" sz="4000" b="1" dirty="0" smtClean="0">
                <a:solidFill>
                  <a:srgbClr val="008000"/>
                </a:solidFill>
              </a:rPr>
            </a:br>
            <a:r>
              <a:rPr lang="en-US" sz="1800" b="1" dirty="0" smtClean="0">
                <a:solidFill>
                  <a:srgbClr val="008000"/>
                </a:solidFill>
              </a:rPr>
              <a:t>F</a:t>
            </a:r>
            <a:r>
              <a:rPr lang="en-US" sz="1800" dirty="0" smtClean="0"/>
              <a:t>rom </a:t>
            </a:r>
            <a:r>
              <a:rPr lang="en-US" sz="1800" dirty="0" err="1" smtClean="0"/>
              <a:t>Harlen</a:t>
            </a:r>
            <a:r>
              <a:rPr lang="en-US" sz="1800" dirty="0" smtClean="0"/>
              <a:t>, W. et al (1990) Progress in Primary Science</a:t>
            </a:r>
            <a:br>
              <a:rPr lang="en-US" sz="1800" dirty="0" smtClean="0"/>
            </a:br>
            <a:endParaRPr lang="en-US" sz="1800" b="1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7284" r="10918" b="47737"/>
          <a:stretch/>
        </p:blipFill>
        <p:spPr bwMode="auto">
          <a:xfrm>
            <a:off x="2771800" y="1412776"/>
            <a:ext cx="5688632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521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12 Reflection and reasoning DRAFT.thmx</Template>
  <TotalTime>1</TotalTime>
  <Words>244</Words>
  <Application>Microsoft Macintosh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Module 12 Reflection and reasoning DRAFT</vt:lpstr>
      <vt:lpstr>Acrobat Document</vt:lpstr>
      <vt:lpstr>Mystery objects: Exploring materials</vt:lpstr>
      <vt:lpstr>PowerPoint Presentation</vt:lpstr>
      <vt:lpstr>Positive minus interesting An umbrella made of glass A house made of steel Window panes made of wood </vt:lpstr>
      <vt:lpstr>Concept cartoon</vt:lpstr>
      <vt:lpstr>Concept map From Harlen, W. et al (1990) Progress in Primary Science 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Mystery objects: Exploring materials</dc:title>
  <dc:creator>Esme Glauert</dc:creator>
  <cp:lastModifiedBy>Esme Glauert</cp:lastModifiedBy>
  <cp:revision>1</cp:revision>
  <dcterms:created xsi:type="dcterms:W3CDTF">2017-10-31T11:18:09Z</dcterms:created>
  <dcterms:modified xsi:type="dcterms:W3CDTF">2017-10-31T11:19:58Z</dcterms:modified>
</cp:coreProperties>
</file>