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5"/>
  </p:notesMasterIdLst>
  <p:handoutMasterIdLst>
    <p:handoutMasterId r:id="rId6"/>
  </p:handoutMasterIdLst>
  <p:sldIdLst>
    <p:sldId id="395" r:id="rId3"/>
    <p:sldId id="393" r:id="rId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85486" autoAdjust="0"/>
  </p:normalViewPr>
  <p:slideViewPr>
    <p:cSldViewPr>
      <p:cViewPr varScale="1">
        <p:scale>
          <a:sx n="54" d="100"/>
          <a:sy n="54" d="100"/>
        </p:scale>
        <p:origin x="-1512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92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>
        <p:scale>
          <a:sx n="161" d="100"/>
          <a:sy n="161" d="100"/>
        </p:scale>
        <p:origin x="-3496" y="345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B446C2-33EA-4614-A5F0-BBA4F97413F8}" type="datetimeFigureOut">
              <a:rPr lang="el-GR" smtClean="0"/>
              <a:t>16/11/2017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12C857-1BB0-49C6-AF85-27776C37916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238172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61399F-3A20-0F41-AA24-18FBC3435AC6}" type="datetimeFigureOut">
              <a:rPr lang="en-US" smtClean="0"/>
              <a:t>16-Nov-17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3FBFCC-55E6-EC45-A409-A1EF2D2368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756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FBFCC-55E6-EC45-A409-A1EF2D23683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1435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FBFCC-55E6-EC45-A409-A1EF2D23683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083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3829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7894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3959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00392" y="6356350"/>
            <a:ext cx="5864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54" y="6093296"/>
            <a:ext cx="2269406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24508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2097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06509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6490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30676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819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8257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2741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4856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4981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48630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3951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369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5698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0694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9106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617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3742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942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5148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4901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vmlDrawing" Target="../drawings/vmlDrawing1.v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388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91880" y="274638"/>
            <a:ext cx="5194920" cy="12821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44825"/>
            <a:ext cx="8219256" cy="40324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4050307"/>
              </p:ext>
            </p:extLst>
          </p:nvPr>
        </p:nvGraphicFramePr>
        <p:xfrm>
          <a:off x="0" y="0"/>
          <a:ext cx="3338650" cy="18448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" name="Acrobat Document" r:id="rId14" imgW="5398560" imgH="3594960" progId="AcroExch.Document.11">
                  <p:embed/>
                </p:oleObj>
              </mc:Choice>
              <mc:Fallback>
                <p:oleObj name="Acrobat Document" r:id="rId14" imgW="5398560" imgH="3594960" progId="AcroExch.Document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3338650" cy="18448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093296"/>
            <a:ext cx="2269406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502" y="6132673"/>
            <a:ext cx="576064" cy="53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00392" y="6234769"/>
            <a:ext cx="5864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  <p:pic>
        <p:nvPicPr>
          <p:cNvPr id="1037" name="Picture 13" descr="C:\Users\fani\Desktop\Disclaimer.jp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8375" y="6148988"/>
            <a:ext cx="4632951" cy="536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0984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B050"/>
                </a:solidFill>
              </a:rPr>
              <a:t>Definitions of creativity adopted by the CEYS project </a:t>
            </a:r>
            <a:br>
              <a:rPr lang="en-US" sz="2800" b="1" dirty="0" smtClean="0">
                <a:solidFill>
                  <a:srgbClr val="00B050"/>
                </a:solidFill>
              </a:rPr>
            </a:br>
            <a:r>
              <a:rPr lang="en-US" sz="1600" dirty="0" smtClean="0"/>
              <a:t>(from Creative Little Scientists, </a:t>
            </a:r>
            <a:r>
              <a:rPr lang="en-US" sz="1600" dirty="0" smtClean="0"/>
              <a:t>2014)</a:t>
            </a:r>
            <a:endParaRPr lang="en-US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1844824"/>
            <a:ext cx="7344816" cy="4022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028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800" y="188640"/>
            <a:ext cx="5915000" cy="1282154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00B050"/>
                </a:solidFill>
              </a:rPr>
              <a:t>Connecting Inquiry Based Science Education and Creative Approaches</a:t>
            </a:r>
            <a:endParaRPr lang="en-US" sz="1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1560" y="1772816"/>
            <a:ext cx="4040188" cy="504056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+mj-lt"/>
              </a:rPr>
              <a:t>Learning Activities</a:t>
            </a:r>
            <a:endParaRPr lang="en-US" dirty="0">
              <a:latin typeface="+mj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544" y="2492896"/>
            <a:ext cx="4040188" cy="2808313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+mj-lt"/>
              </a:rPr>
              <a:t>Questioning</a:t>
            </a:r>
          </a:p>
          <a:p>
            <a:r>
              <a:rPr lang="en-US" sz="2000" dirty="0">
                <a:latin typeface="+mj-lt"/>
              </a:rPr>
              <a:t>Designing and planning investigations</a:t>
            </a:r>
          </a:p>
          <a:p>
            <a:r>
              <a:rPr lang="en-US" sz="2000" dirty="0">
                <a:latin typeface="+mj-lt"/>
              </a:rPr>
              <a:t>Gathering evidence</a:t>
            </a:r>
          </a:p>
          <a:p>
            <a:r>
              <a:rPr lang="en-US" sz="2000" dirty="0">
                <a:latin typeface="+mj-lt"/>
              </a:rPr>
              <a:t>Making connections</a:t>
            </a:r>
          </a:p>
          <a:p>
            <a:r>
              <a:rPr lang="en-US" sz="2000" dirty="0">
                <a:latin typeface="+mj-lt"/>
              </a:rPr>
              <a:t>Explaining evidence</a:t>
            </a:r>
          </a:p>
          <a:p>
            <a:r>
              <a:rPr lang="en-US" sz="2000" dirty="0">
                <a:latin typeface="+mj-lt"/>
              </a:rPr>
              <a:t>Communicating explanations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+mj-lt"/>
              </a:rPr>
              <a:t>Creative </a:t>
            </a:r>
            <a:r>
              <a:rPr lang="en-US" dirty="0" smtClean="0">
                <a:latin typeface="+mj-lt"/>
              </a:rPr>
              <a:t>Dispositions</a:t>
            </a:r>
            <a:endParaRPr lang="en-US" dirty="0">
              <a:latin typeface="+mj-lt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95357"/>
            <a:ext cx="4041775" cy="3951288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+mj-lt"/>
              </a:rPr>
              <a:t>Sense of initiative</a:t>
            </a:r>
          </a:p>
          <a:p>
            <a:r>
              <a:rPr lang="en-US" sz="2000" dirty="0">
                <a:latin typeface="+mj-lt"/>
              </a:rPr>
              <a:t>Motivation</a:t>
            </a:r>
          </a:p>
          <a:p>
            <a:r>
              <a:rPr lang="en-US" sz="2000" dirty="0">
                <a:latin typeface="+mj-lt"/>
              </a:rPr>
              <a:t>Ability to come up with something new</a:t>
            </a:r>
          </a:p>
          <a:p>
            <a:r>
              <a:rPr lang="en-US" sz="2000" dirty="0">
                <a:latin typeface="+mj-lt"/>
              </a:rPr>
              <a:t>Making connections</a:t>
            </a:r>
          </a:p>
          <a:p>
            <a:r>
              <a:rPr lang="en-US" sz="2000" dirty="0">
                <a:latin typeface="+mj-lt"/>
              </a:rPr>
              <a:t>Imagination</a:t>
            </a:r>
          </a:p>
          <a:p>
            <a:r>
              <a:rPr lang="en-US" sz="2000" dirty="0">
                <a:latin typeface="+mj-lt"/>
              </a:rPr>
              <a:t>Curiosity</a:t>
            </a:r>
          </a:p>
          <a:p>
            <a:r>
              <a:rPr lang="en-US" sz="2000" dirty="0">
                <a:latin typeface="+mj-lt"/>
              </a:rPr>
              <a:t>Ability to work together</a:t>
            </a:r>
          </a:p>
          <a:p>
            <a:r>
              <a:rPr lang="en-US" sz="2000" dirty="0">
                <a:latin typeface="+mj-lt"/>
              </a:rPr>
              <a:t>Thinking </a:t>
            </a:r>
            <a:r>
              <a:rPr lang="en-US" sz="2000" dirty="0" smtClean="0">
                <a:latin typeface="+mj-lt"/>
              </a:rPr>
              <a:t>skills</a:t>
            </a:r>
            <a:endParaRPr lang="en-US" sz="2000" dirty="0">
              <a:latin typeface="+mj-lt"/>
            </a:endParaRPr>
          </a:p>
        </p:txBody>
      </p:sp>
      <p:sp>
        <p:nvSpPr>
          <p:cNvPr id="8" name="Oval Callout 7"/>
          <p:cNvSpPr/>
          <p:nvPr/>
        </p:nvSpPr>
        <p:spPr>
          <a:xfrm>
            <a:off x="323528" y="5157192"/>
            <a:ext cx="3074640" cy="936104"/>
          </a:xfrm>
          <a:prstGeom prst="wedgeEllipseCallout">
            <a:avLst>
              <a:gd name="adj1" fmla="val 83274"/>
              <a:gd name="adj2" fmla="val -43169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+mj-lt"/>
              </a:rPr>
              <a:t>From Creative Little Scientists, 2012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18193028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2295</TotalTime>
  <Words>62</Words>
  <Application>Microsoft Office PowerPoint</Application>
  <PresentationFormat>On-screen Show (4:3)</PresentationFormat>
  <Paragraphs>21</Paragraphs>
  <Slides>2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1_Custom Design</vt:lpstr>
      <vt:lpstr>Theme1</vt:lpstr>
      <vt:lpstr>Acrobat Document</vt:lpstr>
      <vt:lpstr>Definitions of creativity adopted by the CEYS project  (from Creative Little Scientists, 2014)</vt:lpstr>
      <vt:lpstr>Connecting Inquiry Based Science Education and Creative Approaches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Fani</dc:creator>
  <cp:lastModifiedBy>Fani</cp:lastModifiedBy>
  <cp:revision>129</cp:revision>
  <cp:lastPrinted>2017-06-30T11:32:39Z</cp:lastPrinted>
  <dcterms:created xsi:type="dcterms:W3CDTF">2014-03-19T22:20:04Z</dcterms:created>
  <dcterms:modified xsi:type="dcterms:W3CDTF">2017-11-16T19:09:50Z</dcterms:modified>
</cp:coreProperties>
</file>