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82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3" r:id="rId29"/>
  </p:sldIdLst>
  <p:sldSz cx="9144000" cy="6858000" type="screen4x3"/>
  <p:notesSz cx="6858000" cy="9144000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314" autoAdjust="0"/>
  </p:normalViewPr>
  <p:slideViewPr>
    <p:cSldViewPr snapToGrid="0" snapToObjects="1">
      <p:cViewPr varScale="1">
        <p:scale>
          <a:sx n="78" d="100"/>
          <a:sy n="78" d="100"/>
        </p:scale>
        <p:origin x="-103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notesMaster" Target="notesMasters/notesMaster1.xml"/><Relationship Id="rId31" Type="http://schemas.openxmlformats.org/officeDocument/2006/relationships/printerSettings" Target="printerSettings/printerSettings1.bin"/><Relationship Id="rId32" Type="http://schemas.openxmlformats.org/officeDocument/2006/relationships/presProps" Target="pres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viewProps" Target="viewProps.xml"/><Relationship Id="rId34" Type="http://schemas.openxmlformats.org/officeDocument/2006/relationships/theme" Target="theme/theme1.xml"/><Relationship Id="rId3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99314C-8AF7-E441-A721-2BB454D90788}" type="datetimeFigureOut">
              <a:rPr lang="nl-NL" smtClean="0"/>
              <a:t>23/10/17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BE" smtClean="0"/>
              <a:t>Klik om de tekststijl van het model te bewerken</a:t>
            </a:r>
          </a:p>
          <a:p>
            <a:pPr lvl="1"/>
            <a:r>
              <a:rPr lang="nl-BE" smtClean="0"/>
              <a:t>Tweede niveau</a:t>
            </a:r>
          </a:p>
          <a:p>
            <a:pPr lvl="2"/>
            <a:r>
              <a:rPr lang="nl-BE" smtClean="0"/>
              <a:t>Derde niveau</a:t>
            </a:r>
          </a:p>
          <a:p>
            <a:pPr lvl="3"/>
            <a:r>
              <a:rPr lang="nl-BE" smtClean="0"/>
              <a:t>Vierde niveau</a:t>
            </a:r>
          </a:p>
          <a:p>
            <a:pPr lvl="4"/>
            <a:r>
              <a:rPr lang="nl-BE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0B40D0-A7D9-C44B-B029-69FD305C8CE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354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0B40D0-A7D9-C44B-B029-69FD305C8CE2}" type="slidenum">
              <a:rPr lang="nl-NL" smtClean="0"/>
              <a:t>15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564874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BE" smtClean="0"/>
              <a:t>Titelstijl van model bewerken</a:t>
            </a:r>
            <a:endParaRPr lang="nl-NL"/>
          </a:p>
        </p:txBody>
      </p:sp>
      <p:sp>
        <p:nvSpPr>
          <p:cNvPr id="3" name="Sub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BE" smtClean="0"/>
              <a:t>Klik om de 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3FF6F-36D2-7441-96AB-57237C35F402}" type="datetimeFigureOut">
              <a:rPr lang="nl-NL" smtClean="0"/>
              <a:t>23/10/17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C8152-6C1E-B245-9245-1AF173382FA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61432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mtClean="0"/>
              <a:t>Titelstijl van model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BE" smtClean="0"/>
              <a:t>Klik om de tekststijl van het model te bewerken</a:t>
            </a:r>
          </a:p>
          <a:p>
            <a:pPr lvl="1"/>
            <a:r>
              <a:rPr lang="nl-BE" smtClean="0"/>
              <a:t>Tweede niveau</a:t>
            </a:r>
          </a:p>
          <a:p>
            <a:pPr lvl="2"/>
            <a:r>
              <a:rPr lang="nl-BE" smtClean="0"/>
              <a:t>Derde niveau</a:t>
            </a:r>
          </a:p>
          <a:p>
            <a:pPr lvl="3"/>
            <a:r>
              <a:rPr lang="nl-BE" smtClean="0"/>
              <a:t>Vierde niveau</a:t>
            </a:r>
          </a:p>
          <a:p>
            <a:pPr lvl="4"/>
            <a:r>
              <a:rPr lang="nl-BE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3FF6F-36D2-7441-96AB-57237C35F402}" type="datetimeFigureOut">
              <a:rPr lang="nl-NL" smtClean="0"/>
              <a:t>23/10/17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C8152-6C1E-B245-9245-1AF173382FA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09058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BE" smtClean="0"/>
              <a:t>Titelstijl van model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BE" smtClean="0"/>
              <a:t>Klik om de tekststijl van het model te bewerken</a:t>
            </a:r>
          </a:p>
          <a:p>
            <a:pPr lvl="1"/>
            <a:r>
              <a:rPr lang="nl-BE" smtClean="0"/>
              <a:t>Tweede niveau</a:t>
            </a:r>
          </a:p>
          <a:p>
            <a:pPr lvl="2"/>
            <a:r>
              <a:rPr lang="nl-BE" smtClean="0"/>
              <a:t>Derde niveau</a:t>
            </a:r>
          </a:p>
          <a:p>
            <a:pPr lvl="3"/>
            <a:r>
              <a:rPr lang="nl-BE" smtClean="0"/>
              <a:t>Vierde niveau</a:t>
            </a:r>
          </a:p>
          <a:p>
            <a:pPr lvl="4"/>
            <a:r>
              <a:rPr lang="nl-BE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3FF6F-36D2-7441-96AB-57237C35F402}" type="datetimeFigureOut">
              <a:rPr lang="nl-NL" smtClean="0"/>
              <a:t>23/10/17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C8152-6C1E-B245-9245-1AF173382FA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10056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 smtClean="0"/>
              <a:t>Klik om de tekststijl van het model te bewerken</a:t>
            </a:r>
          </a:p>
          <a:p>
            <a:pPr lvl="1"/>
            <a:r>
              <a:rPr lang="nl-BE" smtClean="0"/>
              <a:t>Tweede niveau</a:t>
            </a:r>
          </a:p>
          <a:p>
            <a:pPr lvl="2"/>
            <a:r>
              <a:rPr lang="nl-BE" smtClean="0"/>
              <a:t>Derde niveau</a:t>
            </a:r>
          </a:p>
          <a:p>
            <a:pPr lvl="3"/>
            <a:r>
              <a:rPr lang="nl-BE" smtClean="0"/>
              <a:t>Vierde niveau</a:t>
            </a:r>
          </a:p>
          <a:p>
            <a:pPr lvl="4"/>
            <a:r>
              <a:rPr lang="nl-BE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3FF6F-36D2-7441-96AB-57237C35F402}" type="datetimeFigureOut">
              <a:rPr lang="nl-NL" smtClean="0"/>
              <a:t>23/10/17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C8152-6C1E-B245-9245-1AF173382FA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30343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BE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BE" smtClean="0"/>
              <a:t>Klik om de tekststijl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3FF6F-36D2-7441-96AB-57237C35F402}" type="datetimeFigureOut">
              <a:rPr lang="nl-NL" smtClean="0"/>
              <a:t>23/10/17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C8152-6C1E-B245-9245-1AF173382FA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63637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BE" smtClean="0"/>
              <a:t>Klik om de tekststijl van het model te bewerken</a:t>
            </a:r>
          </a:p>
          <a:p>
            <a:pPr lvl="1"/>
            <a:r>
              <a:rPr lang="nl-BE" smtClean="0"/>
              <a:t>Tweede niveau</a:t>
            </a:r>
          </a:p>
          <a:p>
            <a:pPr lvl="2"/>
            <a:r>
              <a:rPr lang="nl-BE" smtClean="0"/>
              <a:t>Derde niveau</a:t>
            </a:r>
          </a:p>
          <a:p>
            <a:pPr lvl="3"/>
            <a:r>
              <a:rPr lang="nl-BE" smtClean="0"/>
              <a:t>Vierde niveau</a:t>
            </a:r>
          </a:p>
          <a:p>
            <a:pPr lvl="4"/>
            <a:r>
              <a:rPr lang="nl-BE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BE" smtClean="0"/>
              <a:t>Klik om de tekststijl van het model te bewerken</a:t>
            </a:r>
          </a:p>
          <a:p>
            <a:pPr lvl="1"/>
            <a:r>
              <a:rPr lang="nl-BE" smtClean="0"/>
              <a:t>Tweede niveau</a:t>
            </a:r>
          </a:p>
          <a:p>
            <a:pPr lvl="2"/>
            <a:r>
              <a:rPr lang="nl-BE" smtClean="0"/>
              <a:t>Derde niveau</a:t>
            </a:r>
          </a:p>
          <a:p>
            <a:pPr lvl="3"/>
            <a:r>
              <a:rPr lang="nl-BE" smtClean="0"/>
              <a:t>Vierde niveau</a:t>
            </a:r>
          </a:p>
          <a:p>
            <a:pPr lvl="4"/>
            <a:r>
              <a:rPr lang="nl-BE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3FF6F-36D2-7441-96AB-57237C35F402}" type="datetimeFigureOut">
              <a:rPr lang="nl-NL" smtClean="0"/>
              <a:t>23/10/17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C8152-6C1E-B245-9245-1AF173382FA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70077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BE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BE" smtClean="0"/>
              <a:t>Klik om de tekststijl van het model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BE" smtClean="0"/>
              <a:t>Klik om de tekststijl van het model te bewerken</a:t>
            </a:r>
          </a:p>
          <a:p>
            <a:pPr lvl="1"/>
            <a:r>
              <a:rPr lang="nl-BE" smtClean="0"/>
              <a:t>Tweede niveau</a:t>
            </a:r>
          </a:p>
          <a:p>
            <a:pPr lvl="2"/>
            <a:r>
              <a:rPr lang="nl-BE" smtClean="0"/>
              <a:t>Derde niveau</a:t>
            </a:r>
          </a:p>
          <a:p>
            <a:pPr lvl="3"/>
            <a:r>
              <a:rPr lang="nl-BE" smtClean="0"/>
              <a:t>Vierde niveau</a:t>
            </a:r>
          </a:p>
          <a:p>
            <a:pPr lvl="4"/>
            <a:r>
              <a:rPr lang="nl-BE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BE" smtClean="0"/>
              <a:t>Klik om de tekststijl van het model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BE" smtClean="0"/>
              <a:t>Klik om de tekststijl van het model te bewerken</a:t>
            </a:r>
          </a:p>
          <a:p>
            <a:pPr lvl="1"/>
            <a:r>
              <a:rPr lang="nl-BE" smtClean="0"/>
              <a:t>Tweede niveau</a:t>
            </a:r>
          </a:p>
          <a:p>
            <a:pPr lvl="2"/>
            <a:r>
              <a:rPr lang="nl-BE" smtClean="0"/>
              <a:t>Derde niveau</a:t>
            </a:r>
          </a:p>
          <a:p>
            <a:pPr lvl="3"/>
            <a:r>
              <a:rPr lang="nl-BE" smtClean="0"/>
              <a:t>Vierde niveau</a:t>
            </a:r>
          </a:p>
          <a:p>
            <a:pPr lvl="4"/>
            <a:r>
              <a:rPr lang="nl-BE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3FF6F-36D2-7441-96AB-57237C35F402}" type="datetimeFigureOut">
              <a:rPr lang="nl-NL" smtClean="0"/>
              <a:t>23/10/17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C8152-6C1E-B245-9245-1AF173382FA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23817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mtClean="0"/>
              <a:t>Titelstijl van model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3FF6F-36D2-7441-96AB-57237C35F402}" type="datetimeFigureOut">
              <a:rPr lang="nl-NL" smtClean="0"/>
              <a:t>23/10/17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C8152-6C1E-B245-9245-1AF173382FA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50552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3FF6F-36D2-7441-96AB-57237C35F402}" type="datetimeFigureOut">
              <a:rPr lang="nl-NL" smtClean="0"/>
              <a:t>23/10/17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C8152-6C1E-B245-9245-1AF173382FA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03425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BE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BE" smtClean="0"/>
              <a:t>Klik om de tekststijl van het model te bewerken</a:t>
            </a:r>
          </a:p>
          <a:p>
            <a:pPr lvl="1"/>
            <a:r>
              <a:rPr lang="nl-BE" smtClean="0"/>
              <a:t>Tweede niveau</a:t>
            </a:r>
          </a:p>
          <a:p>
            <a:pPr lvl="2"/>
            <a:r>
              <a:rPr lang="nl-BE" smtClean="0"/>
              <a:t>Derde niveau</a:t>
            </a:r>
          </a:p>
          <a:p>
            <a:pPr lvl="3"/>
            <a:r>
              <a:rPr lang="nl-BE" smtClean="0"/>
              <a:t>Vierde niveau</a:t>
            </a:r>
          </a:p>
          <a:p>
            <a:pPr lvl="4"/>
            <a:r>
              <a:rPr lang="nl-BE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BE" smtClean="0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3FF6F-36D2-7441-96AB-57237C35F402}" type="datetimeFigureOut">
              <a:rPr lang="nl-NL" smtClean="0"/>
              <a:t>23/10/17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C8152-6C1E-B245-9245-1AF173382FA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193373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BE" smtClean="0"/>
              <a:t>Titelstijl van model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BE" smtClean="0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3FF6F-36D2-7441-96AB-57237C35F402}" type="datetimeFigureOut">
              <a:rPr lang="nl-NL" smtClean="0"/>
              <a:t>23/10/17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C8152-6C1E-B245-9245-1AF173382FA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79708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BE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BE" smtClean="0"/>
              <a:t>Klik om de tekststijl van het model te bewerken</a:t>
            </a:r>
          </a:p>
          <a:p>
            <a:pPr lvl="1"/>
            <a:r>
              <a:rPr lang="nl-BE" smtClean="0"/>
              <a:t>Tweede niveau</a:t>
            </a:r>
          </a:p>
          <a:p>
            <a:pPr lvl="2"/>
            <a:r>
              <a:rPr lang="nl-BE" smtClean="0"/>
              <a:t>Derde niveau</a:t>
            </a:r>
          </a:p>
          <a:p>
            <a:pPr lvl="3"/>
            <a:r>
              <a:rPr lang="nl-BE" smtClean="0"/>
              <a:t>Vierde niveau</a:t>
            </a:r>
          </a:p>
          <a:p>
            <a:pPr lvl="4"/>
            <a:r>
              <a:rPr lang="nl-BE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F3FF6F-36D2-7441-96AB-57237C35F402}" type="datetimeFigureOut">
              <a:rPr lang="nl-NL" smtClean="0"/>
              <a:t>23/10/17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1C8152-6C1E-B245-9245-1AF173382FA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02704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hyperlink" Target="http://www.oregonzoo.org/zoo-all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3" Type="http://schemas.openxmlformats.org/officeDocument/2006/relationships/hyperlink" Target="http://www.motorcities.org/our+activities++programs/motor+city+exhibit-145.html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Relationship Id="rId3" Type="http://schemas.openxmlformats.org/officeDocument/2006/relationships/hyperlink" Target="http://www.baileysbouncers.com.au/mega-farm-2-hour-minimum-hire/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3" Type="http://schemas.openxmlformats.org/officeDocument/2006/relationships/hyperlink" Target="https://juulartofglass.wordpress.com/category/glass/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hyperlink" Target="http://dev.takepart.com/photos/china-toy-factory-michael-wolf/wolf5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3" Type="http://schemas.openxmlformats.org/officeDocument/2006/relationships/hyperlink" Target="https://www.nlb.gov.sg/Browse/ForChildren.aspx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hyperlink" Target="https://www.rd.com/advice/parenting/reading-to-kids/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3" Type="http://schemas.openxmlformats.org/officeDocument/2006/relationships/hyperlink" Target="http://planetflowerk.ru/tovari/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3" Type="http://schemas.openxmlformats.org/officeDocument/2006/relationships/hyperlink" Target="http://www.telegraph.co.uk/women/family/much-tv-ok-child-watch-day/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3" Type="http://schemas.openxmlformats.org/officeDocument/2006/relationships/hyperlink" Target="https://inusual.com/blog/educar-jugando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hyperlink" Target="http://mitteschoen.com/zoo-traurig/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3" Type="http://schemas.openxmlformats.org/officeDocument/2006/relationships/hyperlink" Target="http://www.cookinglight.com/food/recipe-finder/recipes-for-toddlers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3" Type="http://schemas.openxmlformats.org/officeDocument/2006/relationships/hyperlink" Target="http://thedairymom.blogspot.be/2012/10/playing-in-our-backyard.html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3" Type="http://schemas.openxmlformats.org/officeDocument/2006/relationships/hyperlink" Target="http://kadoras.com/maneira-foun-atu-ita-nia-oan-sira-labele-moras/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petermooij.nl/project/2009-frankrijk-ardeche-met-de-kids/" TargetMode="External"/><Relationship Id="rId3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3" Type="http://schemas.openxmlformats.org/officeDocument/2006/relationships/hyperlink" Target="http://lovebaby.store/shop/4m-kidzlabs-scienza-e-magia/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5" Type="http://schemas.openxmlformats.org/officeDocument/2006/relationships/hyperlink" Target="http://lilgunnellfam.blogspot.be/2014/12/gift-ideas-for-one-year.html" TargetMode="External"/><Relationship Id="rId6" Type="http://schemas.openxmlformats.org/officeDocument/2006/relationships/hyperlink" Target="https://www.goodreads.com/book/show/15946271-discovery-roar-at-the-zoo---costco-exclusive" TargetMode="External"/><Relationship Id="rId7" Type="http://schemas.openxmlformats.org/officeDocument/2006/relationships/hyperlink" Target="http://simplyspecialed.weebly.com/blog/adaptive-book-brown-bear-brown-bear-what-do-you-see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3" Type="http://schemas.openxmlformats.org/officeDocument/2006/relationships/hyperlink" Target="http://imagination.tips/apple-ipad-educational-tool-for-kids/" TargetMode="Externa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3" Type="http://schemas.openxmlformats.org/officeDocument/2006/relationships/hyperlink" Target="https://lovelifeandluna.wordpress.com/2014/02/26/kleine-meid-op-je-kinderfiets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hyperlink" Target="http://www.dehammerhoevedalfsen.nl/243263038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hyperlink" Target="http://www.elizabeth-harris.co.uk/about-us/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hyperlink" Target="https://www.sciencemuseum.org.uk/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hyperlink" Target="https://modernreston.com/2015/07/hands-on-educational-play-at-the-new-childrens-science-center-lab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4" Type="http://schemas.openxmlformats.org/officeDocument/2006/relationships/hyperlink" Target="https://opwegnaardekunst.nl/museums/haarlem-teylers-museum/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hyperlink" Target="http://factsforkids.net/category/geography/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hyperlink" Target="https://wellington.govt.nz/recreation/enjoy-the-outdoors/gardens/botanic-garde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Sub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4740" y="332601"/>
            <a:ext cx="9208740" cy="6149565"/>
          </a:xfrm>
          <a:prstGeom prst="rect">
            <a:avLst/>
          </a:prstGeom>
        </p:spPr>
      </p:pic>
      <p:sp>
        <p:nvSpPr>
          <p:cNvPr id="5" name="Rechthoek 4"/>
          <p:cNvSpPr/>
          <p:nvPr/>
        </p:nvSpPr>
        <p:spPr>
          <a:xfrm>
            <a:off x="472178" y="6482166"/>
            <a:ext cx="34504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dirty="0">
                <a:hlinkClick r:id="rId3"/>
              </a:rPr>
              <a:t>http://www.oregonzoo.org/zoo-</a:t>
            </a:r>
            <a:r>
              <a:rPr lang="nl-NL" dirty="0" smtClean="0">
                <a:hlinkClick r:id="rId3"/>
              </a:rPr>
              <a:t>all</a:t>
            </a:r>
            <a:r>
              <a:rPr lang="nl-NL" dirty="0" smtClean="0"/>
              <a:t>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654771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73626" y="6496808"/>
            <a:ext cx="80828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hlinkClick r:id="rId3"/>
              </a:rPr>
              <a:t>http://www.motorcities.org/our+activities++programs/motor+city+exhibit-145.</a:t>
            </a:r>
            <a:r>
              <a:rPr lang="nl-NL" dirty="0" smtClean="0">
                <a:hlinkClick r:id="rId3"/>
              </a:rPr>
              <a:t>html</a:t>
            </a:r>
            <a:r>
              <a:rPr lang="nl-NL" dirty="0" smtClean="0"/>
              <a:t>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557212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" name="Afbeelding 2" descr="0563f9_2ee82d43831045f9b64417abcfda9c0emv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21878"/>
            <a:ext cx="9130951" cy="5141428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0" y="6406028"/>
            <a:ext cx="6968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hlinkClick r:id="rId3"/>
              </a:rPr>
              <a:t>http://www.baileysbouncers.com.au/mega-farm-2-hour-minimum-hire</a:t>
            </a:r>
            <a:r>
              <a:rPr lang="nl-NL" dirty="0" smtClean="0">
                <a:hlinkClick r:id="rId3"/>
              </a:rPr>
              <a:t>/</a:t>
            </a:r>
            <a:r>
              <a:rPr lang="nl-NL" dirty="0" smtClean="0"/>
              <a:t>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496097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212" y="0"/>
            <a:ext cx="6404788" cy="6404788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0" y="6459381"/>
            <a:ext cx="5211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hlinkClick r:id="rId3"/>
              </a:rPr>
              <a:t>https://juulartofglass.wordpress.com/category/glass</a:t>
            </a:r>
            <a:r>
              <a:rPr lang="nl-NL" dirty="0" smtClean="0">
                <a:hlinkClick r:id="rId3"/>
              </a:rPr>
              <a:t>/</a:t>
            </a:r>
            <a:r>
              <a:rPr lang="nl-NL" dirty="0" smtClean="0"/>
              <a:t>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216772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357" y="274638"/>
            <a:ext cx="9161357" cy="6284118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55222" y="6515212"/>
            <a:ext cx="68172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hlinkClick r:id="rId3"/>
              </a:rPr>
              <a:t>http://dev.takepart.com/photos/china-toy-factory-michael-wolf/</a:t>
            </a:r>
            <a:r>
              <a:rPr lang="nl-NL" dirty="0" smtClean="0">
                <a:hlinkClick r:id="rId3"/>
              </a:rPr>
              <a:t>wolf5</a:t>
            </a:r>
            <a:r>
              <a:rPr lang="nl-NL" dirty="0" smtClean="0"/>
              <a:t>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762540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Library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98600"/>
            <a:ext cx="8686800" cy="38481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0" y="6488668"/>
            <a:ext cx="4855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hlinkClick r:id="rId3"/>
              </a:rPr>
              <a:t>https://www.nlb.gov.sg/Browse/</a:t>
            </a:r>
            <a:r>
              <a:rPr lang="nl-NL" dirty="0" smtClean="0">
                <a:hlinkClick r:id="rId3"/>
              </a:rPr>
              <a:t>ForChildren.aspx</a:t>
            </a:r>
            <a:r>
              <a:rPr lang="nl-NL" dirty="0" smtClean="0"/>
              <a:t>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0472574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Pictures </a:t>
            </a:r>
            <a:r>
              <a:rPr lang="nl-NL" dirty="0" err="1" smtClean="0"/>
              <a:t>informal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err="1" smtClean="0"/>
              <a:t>science</a:t>
            </a:r>
            <a:r>
              <a:rPr lang="nl-NL" dirty="0" smtClean="0"/>
              <a:t> </a:t>
            </a:r>
            <a:r>
              <a:rPr lang="nl-NL" dirty="0" err="1" smtClean="0"/>
              <a:t>learning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639607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0" y="6495404"/>
            <a:ext cx="5406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hlinkClick r:id="rId3"/>
              </a:rPr>
              <a:t>https://www.rd.com/advice/parenting/reading-to-kids</a:t>
            </a:r>
            <a:r>
              <a:rPr lang="nl-NL" dirty="0" smtClean="0">
                <a:hlinkClick r:id="rId3"/>
              </a:rPr>
              <a:t>/</a:t>
            </a:r>
            <a:r>
              <a:rPr lang="nl-NL" dirty="0" smtClean="0"/>
              <a:t>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855827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2109"/>
            <a:ext cx="9144000" cy="6153782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55222" y="6505890"/>
            <a:ext cx="3108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hlinkClick r:id="rId3"/>
              </a:rPr>
              <a:t>http://planetflowerk.ru/tovari</a:t>
            </a:r>
            <a:r>
              <a:rPr lang="nl-NL" dirty="0" smtClean="0">
                <a:hlinkClick r:id="rId3"/>
              </a:rPr>
              <a:t>/</a:t>
            </a:r>
            <a:r>
              <a:rPr lang="nl-NL" dirty="0" smtClean="0"/>
              <a:t>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813193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566530"/>
            <a:ext cx="9188633" cy="5752884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128854" y="6460001"/>
            <a:ext cx="71114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hlinkClick r:id="rId3"/>
              </a:rPr>
              <a:t>http://www.telegraph.co.uk/women/family/much-tv-ok-child-watch-day</a:t>
            </a:r>
            <a:r>
              <a:rPr lang="nl-NL" dirty="0" smtClean="0">
                <a:hlinkClick r:id="rId3"/>
              </a:rPr>
              <a:t>/</a:t>
            </a:r>
            <a:r>
              <a:rPr lang="nl-NL" dirty="0" smtClean="0"/>
              <a:t>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606478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8300"/>
            <a:ext cx="9144000" cy="6099048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55222" y="6451858"/>
            <a:ext cx="40963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hlinkClick r:id="rId3"/>
              </a:rPr>
              <a:t>https://inusual.com/blog/educar-</a:t>
            </a:r>
            <a:r>
              <a:rPr lang="nl-NL" dirty="0" smtClean="0">
                <a:hlinkClick r:id="rId3"/>
              </a:rPr>
              <a:t>jugando</a:t>
            </a:r>
            <a:r>
              <a:rPr lang="nl-NL" dirty="0" smtClean="0"/>
              <a:t>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754896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45"/>
            <a:ext cx="9144000" cy="6525491"/>
          </a:xfrm>
          <a:prstGeom prst="rect">
            <a:avLst/>
          </a:prstGeom>
        </p:spPr>
      </p:pic>
      <p:sp>
        <p:nvSpPr>
          <p:cNvPr id="3" name="Rechthoek 2"/>
          <p:cNvSpPr/>
          <p:nvPr/>
        </p:nvSpPr>
        <p:spPr>
          <a:xfrm>
            <a:off x="201757" y="6505925"/>
            <a:ext cx="36599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dirty="0">
                <a:hlinkClick r:id="rId3"/>
              </a:rPr>
              <a:t>http://mitteschoen.com/zoo-traurig</a:t>
            </a:r>
            <a:r>
              <a:rPr lang="nl-NL" dirty="0" smtClean="0">
                <a:hlinkClick r:id="rId3"/>
              </a:rPr>
              <a:t>/</a:t>
            </a:r>
            <a:r>
              <a:rPr lang="nl-NL" dirty="0" smtClean="0"/>
              <a:t>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058348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612" y="-8978"/>
            <a:ext cx="6528388" cy="6528388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1395243" y="6515212"/>
            <a:ext cx="6753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hlinkClick r:id="rId3"/>
              </a:rPr>
              <a:t>http://www.cookinglight.com/food/recipe-finder/recipes-for-</a:t>
            </a:r>
            <a:r>
              <a:rPr lang="nl-NL" dirty="0" smtClean="0">
                <a:hlinkClick r:id="rId3"/>
              </a:rPr>
              <a:t>toddlers</a:t>
            </a:r>
            <a:r>
              <a:rPr lang="nl-NL" dirty="0" smtClean="0"/>
              <a:t>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97075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28" y="0"/>
            <a:ext cx="8686800" cy="65151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0" y="6515100"/>
            <a:ext cx="69521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hlinkClick r:id="rId3"/>
              </a:rPr>
              <a:t>http://thedairymom.blogspot.be/2012/10/playing-in-our-</a:t>
            </a:r>
            <a:r>
              <a:rPr lang="nl-NL" dirty="0" smtClean="0">
                <a:hlinkClick r:id="rId3"/>
              </a:rPr>
              <a:t>backyard.html</a:t>
            </a:r>
            <a:r>
              <a:rPr lang="nl-NL" dirty="0" smtClean="0"/>
              <a:t>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174506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5762"/>
            <a:ext cx="9144000" cy="6086476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55222" y="6496808"/>
            <a:ext cx="6647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hlinkClick r:id="rId3"/>
              </a:rPr>
              <a:t>http://kadoras.com/maneira-foun-atu-ita-nia-oan-sira-labele-moras</a:t>
            </a:r>
            <a:r>
              <a:rPr lang="nl-NL" dirty="0" smtClean="0">
                <a:hlinkClick r:id="rId3"/>
              </a:rPr>
              <a:t>/</a:t>
            </a:r>
            <a:r>
              <a:rPr lang="nl-NL" dirty="0" smtClean="0"/>
              <a:t>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363314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7108"/>
            <a:ext cx="9144000" cy="6091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8018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ekstvak 2"/>
          <p:cNvSpPr txBox="1"/>
          <p:nvPr/>
        </p:nvSpPr>
        <p:spPr>
          <a:xfrm>
            <a:off x="73630" y="6478403"/>
            <a:ext cx="6930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hlinkClick r:id="rId2"/>
              </a:rPr>
              <a:t>http://www.petermooij.nl/project/2009-frankrijk-ardeche-met-de-kids</a:t>
            </a:r>
            <a:r>
              <a:rPr lang="nl-NL" dirty="0" smtClean="0">
                <a:hlinkClick r:id="rId2"/>
              </a:rPr>
              <a:t>/</a:t>
            </a:r>
            <a:r>
              <a:rPr lang="nl-NL" dirty="0" smtClean="0"/>
              <a:t> 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7765" y="0"/>
            <a:ext cx="9221765" cy="6541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4938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/>
          <a:srcRect t="2699"/>
          <a:stretch/>
        </p:blipFill>
        <p:spPr>
          <a:xfrm>
            <a:off x="1251720" y="0"/>
            <a:ext cx="6981722" cy="6793282"/>
          </a:xfrm>
          <a:prstGeom prst="rect">
            <a:avLst/>
          </a:prstGeom>
        </p:spPr>
      </p:pic>
      <p:sp>
        <p:nvSpPr>
          <p:cNvPr id="3" name="Rechthoek 2"/>
          <p:cNvSpPr/>
          <p:nvPr/>
        </p:nvSpPr>
        <p:spPr>
          <a:xfrm>
            <a:off x="1641733" y="6488668"/>
            <a:ext cx="6858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dirty="0">
                <a:hlinkClick r:id="rId3"/>
              </a:rPr>
              <a:t>http://lovebaby.store/shop/4m-kidzlabs-scienza-e-magia</a:t>
            </a:r>
            <a:r>
              <a:rPr lang="nl-NL" dirty="0" smtClean="0">
                <a:hlinkClick r:id="rId3"/>
              </a:rPr>
              <a:t>/</a:t>
            </a:r>
            <a:r>
              <a:rPr lang="nl-NL" dirty="0" smtClean="0"/>
              <a:t>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922655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669" y="274638"/>
            <a:ext cx="3810000" cy="3810000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4436" y="2844484"/>
            <a:ext cx="3659110" cy="3761565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1340" y="496924"/>
            <a:ext cx="4382659" cy="4084638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111668" y="1"/>
            <a:ext cx="46496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hlinkClick r:id="rId5"/>
              </a:rPr>
              <a:t>http://lilgunnellfam.blogspot.be/2014/12/gift-ideas-for-one-</a:t>
            </a:r>
            <a:r>
              <a:rPr lang="nl-NL" sz="1200" dirty="0" smtClean="0">
                <a:hlinkClick r:id="rId5"/>
              </a:rPr>
              <a:t>year.html</a:t>
            </a:r>
            <a:r>
              <a:rPr lang="nl-NL" sz="1200" dirty="0" smtClean="0"/>
              <a:t> </a:t>
            </a:r>
            <a:endParaRPr lang="nl-NL" sz="1200" dirty="0"/>
          </a:p>
        </p:txBody>
      </p:sp>
      <p:sp>
        <p:nvSpPr>
          <p:cNvPr id="7" name="Tekstvak 6"/>
          <p:cNvSpPr txBox="1"/>
          <p:nvPr/>
        </p:nvSpPr>
        <p:spPr>
          <a:xfrm>
            <a:off x="4761339" y="49341"/>
            <a:ext cx="43826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hlinkClick r:id="rId6"/>
              </a:rPr>
              <a:t>https://www.goodreads.com/book/show/15946271-discovery-roar-at-the-zoo---costco-</a:t>
            </a:r>
            <a:r>
              <a:rPr lang="nl-NL" sz="1200" dirty="0" smtClean="0">
                <a:hlinkClick r:id="rId6"/>
              </a:rPr>
              <a:t>exclusive</a:t>
            </a:r>
            <a:r>
              <a:rPr lang="nl-NL" sz="1200" dirty="0" smtClean="0"/>
              <a:t> </a:t>
            </a:r>
            <a:endParaRPr lang="nl-NL" sz="1200" dirty="0"/>
          </a:p>
        </p:txBody>
      </p:sp>
      <p:sp>
        <p:nvSpPr>
          <p:cNvPr id="8" name="Tekstvak 7"/>
          <p:cNvSpPr txBox="1"/>
          <p:nvPr/>
        </p:nvSpPr>
        <p:spPr>
          <a:xfrm>
            <a:off x="537279" y="6570068"/>
            <a:ext cx="63658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00" dirty="0">
                <a:hlinkClick r:id="rId7"/>
              </a:rPr>
              <a:t>http://simplyspecialed.weebly.com/blog/adaptive-book-brown-bear-brown-bear-what-do-you-</a:t>
            </a:r>
            <a:r>
              <a:rPr lang="nl-NL" sz="1200" dirty="0" smtClean="0">
                <a:hlinkClick r:id="rId7"/>
              </a:rPr>
              <a:t>see</a:t>
            </a:r>
            <a:r>
              <a:rPr lang="nl-NL" sz="1200" dirty="0" smtClean="0"/>
              <a:t> </a:t>
            </a:r>
            <a:endParaRPr lang="nl-NL" sz="1200" dirty="0"/>
          </a:p>
        </p:txBody>
      </p:sp>
    </p:spTree>
    <p:extLst>
      <p:ext uri="{BB962C8B-B14F-4D97-AF65-F5344CB8AC3E}">
        <p14:creationId xmlns:p14="http://schemas.microsoft.com/office/powerpoint/2010/main" val="171791506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89756"/>
            <a:ext cx="8229600" cy="1143000"/>
          </a:xfrm>
        </p:spPr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/>
          <a:srcRect l="15378" t="2982" r="18148" b="9961"/>
          <a:stretch/>
        </p:blipFill>
        <p:spPr>
          <a:xfrm>
            <a:off x="136083" y="61836"/>
            <a:ext cx="8842123" cy="6443745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179095" y="6505581"/>
            <a:ext cx="5904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hlinkClick r:id="rId3"/>
              </a:rPr>
              <a:t>http://imagination.tips/apple-ipad-educational-tool-for-kids</a:t>
            </a:r>
            <a:r>
              <a:rPr lang="nl-NL" dirty="0" smtClean="0">
                <a:hlinkClick r:id="rId3"/>
              </a:rPr>
              <a:t>/</a:t>
            </a:r>
            <a:r>
              <a:rPr lang="nl-NL" dirty="0" smtClean="0"/>
              <a:t>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7238856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686800" cy="65151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1" y="6495769"/>
            <a:ext cx="7968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hlinkClick r:id="rId3"/>
              </a:rPr>
              <a:t>https://lovelifeandluna.wordpress.com/2014/02/26/kleine-meid-op-je-kinderfiets</a:t>
            </a:r>
            <a:r>
              <a:rPr lang="nl-NL" dirty="0" smtClean="0">
                <a:hlinkClick r:id="rId3"/>
              </a:rPr>
              <a:t>/</a:t>
            </a:r>
            <a:r>
              <a:rPr lang="nl-NL" dirty="0" smtClean="0"/>
              <a:t>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977973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43" y="274638"/>
            <a:ext cx="9297943" cy="619348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0" y="6515212"/>
            <a:ext cx="5032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hlinkClick r:id="rId3"/>
              </a:rPr>
              <a:t>http://www.dehammerhoevedalfsen.nl/</a:t>
            </a:r>
            <a:r>
              <a:rPr lang="nl-NL" dirty="0" smtClean="0">
                <a:hlinkClick r:id="rId3"/>
              </a:rPr>
              <a:t>243263038</a:t>
            </a:r>
            <a:r>
              <a:rPr lang="nl-NL" dirty="0" smtClean="0"/>
              <a:t>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735957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9144000" cy="6150769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0" y="6528769"/>
            <a:ext cx="45197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>
                <a:hlinkClick r:id="rId3"/>
              </a:rPr>
              <a:t>http</a:t>
            </a:r>
            <a:r>
              <a:rPr lang="nl-NL" dirty="0">
                <a:hlinkClick r:id="rId3"/>
              </a:rPr>
              <a:t>://www.elizabeth-harris.co.uk/about-us</a:t>
            </a:r>
            <a:r>
              <a:rPr lang="nl-NL" dirty="0" smtClean="0">
                <a:hlinkClick r:id="rId3"/>
              </a:rPr>
              <a:t>/</a:t>
            </a:r>
            <a:r>
              <a:rPr lang="nl-NL" dirty="0" smtClean="0"/>
              <a:t>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587405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Science museum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47925"/>
            <a:ext cx="9144000" cy="5334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110432" y="6519460"/>
            <a:ext cx="3711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hlinkClick r:id="rId3"/>
              </a:rPr>
              <a:t>https://www.sciencemuseum.org.uk</a:t>
            </a:r>
            <a:r>
              <a:rPr lang="nl-NL" dirty="0" smtClean="0">
                <a:hlinkClick r:id="rId3"/>
              </a:rPr>
              <a:t>/</a:t>
            </a:r>
            <a:r>
              <a:rPr lang="nl-NL" dirty="0" smtClean="0"/>
              <a:t>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9515497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rcRect t="10943" b="10943"/>
          <a:stretch>
            <a:fillRect/>
          </a:stretch>
        </p:blipFill>
        <p:spPr>
          <a:xfrm>
            <a:off x="-88355" y="1300166"/>
            <a:ext cx="9318971" cy="5125075"/>
          </a:xfrm>
        </p:spPr>
      </p:pic>
      <p:sp>
        <p:nvSpPr>
          <p:cNvPr id="3" name="Tekstvak 2"/>
          <p:cNvSpPr txBox="1"/>
          <p:nvPr/>
        </p:nvSpPr>
        <p:spPr>
          <a:xfrm>
            <a:off x="-18419" y="6515211"/>
            <a:ext cx="90117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hlinkClick r:id="rId3"/>
              </a:rPr>
              <a:t>https://modernreston.com/2015/07/hands-on-educational-play-at-the-new-childrens-science-center-lab</a:t>
            </a:r>
            <a:r>
              <a:rPr lang="nl-NL" sz="1600" dirty="0" smtClean="0">
                <a:hlinkClick r:id="rId3"/>
              </a:rPr>
              <a:t>/</a:t>
            </a:r>
            <a:r>
              <a:rPr lang="nl-NL" sz="1600" dirty="0" smtClean="0"/>
              <a:t> </a:t>
            </a:r>
            <a:endParaRPr lang="nl-NL" sz="1600" dirty="0"/>
          </a:p>
        </p:txBody>
      </p:sp>
    </p:spTree>
    <p:extLst>
      <p:ext uri="{BB962C8B-B14F-4D97-AF65-F5344CB8AC3E}">
        <p14:creationId xmlns:p14="http://schemas.microsoft.com/office/powerpoint/2010/main" val="33502607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 descr="IMG_5475-e1455564155902-218x29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760240" cy="6332430"/>
          </a:xfrm>
          <a:prstGeom prst="rect">
            <a:avLst/>
          </a:prstGeom>
        </p:spPr>
      </p:pic>
      <p:pic>
        <p:nvPicPr>
          <p:cNvPr id="6" name="Afbeelding 5" descr="2016-01-19-15.10.41-290x16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627" y="654092"/>
            <a:ext cx="5483373" cy="3082034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165669" y="6478404"/>
            <a:ext cx="6484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hlinkClick r:id="rId4"/>
              </a:rPr>
              <a:t>https://opwegnaardekunst.nl/museums/haarlem-teylers-museum</a:t>
            </a:r>
            <a:r>
              <a:rPr lang="nl-NL" dirty="0" smtClean="0">
                <a:hlinkClick r:id="rId4"/>
              </a:rPr>
              <a:t>/</a:t>
            </a:r>
            <a:r>
              <a:rPr lang="nl-NL" dirty="0" smtClean="0"/>
              <a:t>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737892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rcRect t="13336" b="13336"/>
          <a:stretch>
            <a:fillRect/>
          </a:stretch>
        </p:blipFill>
        <p:spPr>
          <a:xfrm>
            <a:off x="-41076" y="1043156"/>
            <a:ext cx="9242480" cy="5083007"/>
          </a:xfrm>
        </p:spPr>
      </p:pic>
      <p:sp>
        <p:nvSpPr>
          <p:cNvPr id="3" name="Tekstvak 2"/>
          <p:cNvSpPr txBox="1"/>
          <p:nvPr/>
        </p:nvSpPr>
        <p:spPr>
          <a:xfrm>
            <a:off x="63065" y="6470074"/>
            <a:ext cx="43524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hlinkClick r:id="rId3"/>
              </a:rPr>
              <a:t>http://factsforkids.net/category/geography</a:t>
            </a:r>
            <a:r>
              <a:rPr lang="nl-NL" dirty="0" smtClean="0">
                <a:hlinkClick r:id="rId3"/>
              </a:rPr>
              <a:t>/</a:t>
            </a:r>
            <a:r>
              <a:rPr lang="nl-NL" dirty="0" smtClean="0"/>
              <a:t>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716274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6350"/>
            <a:ext cx="8686801" cy="6515101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0" y="6488668"/>
            <a:ext cx="79671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hlinkClick r:id="rId3"/>
              </a:rPr>
              <a:t>https://wellington.govt.nz/recreation/enjoy-the-outdoors/gardens/botanic-</a:t>
            </a:r>
            <a:r>
              <a:rPr lang="nl-NL" dirty="0" smtClean="0">
                <a:hlinkClick r:id="rId3"/>
              </a:rPr>
              <a:t>garden</a:t>
            </a:r>
            <a:r>
              <a:rPr lang="nl-NL" dirty="0" smtClean="0"/>
              <a:t>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055218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469</Words>
  <Application>Microsoft Macintosh PowerPoint</Application>
  <PresentationFormat>Diavoorstelling (4:3)</PresentationFormat>
  <Paragraphs>32</Paragraphs>
  <Slides>28</Slides>
  <Notes>1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28</vt:i4>
      </vt:variant>
    </vt:vector>
  </HeadingPairs>
  <TitlesOfParts>
    <vt:vector size="29" baseType="lpstr">
      <vt:lpstr>Office-thema</vt:lpstr>
      <vt:lpstr>PowerPoint-presentatie</vt:lpstr>
      <vt:lpstr>PowerPoint-presentatie</vt:lpstr>
      <vt:lpstr>PowerPoint-presentatie</vt:lpstr>
      <vt:lpstr>PowerPoint-presentatie</vt:lpstr>
      <vt:lpstr>Science museum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Library</vt:lpstr>
      <vt:lpstr>Pictures informal science learning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>Arteveldehogeschool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Bea Merckx</dc:creator>
  <cp:lastModifiedBy>Bea Merckx</cp:lastModifiedBy>
  <cp:revision>15</cp:revision>
  <dcterms:created xsi:type="dcterms:W3CDTF">2016-07-08T09:51:44Z</dcterms:created>
  <dcterms:modified xsi:type="dcterms:W3CDTF">2017-10-23T14:55:03Z</dcterms:modified>
</cp:coreProperties>
</file>